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5.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6.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98" r:id="rId3"/>
    <p:sldMasterId id="2147483723" r:id="rId4"/>
    <p:sldMasterId id="2147483738" r:id="rId5"/>
    <p:sldMasterId id="2147483769" r:id="rId6"/>
    <p:sldMasterId id="2147483789" r:id="rId7"/>
  </p:sldMasterIdLst>
  <p:notesMasterIdLst>
    <p:notesMasterId r:id="rId28"/>
  </p:notesMasterIdLst>
  <p:sldIdLst>
    <p:sldId id="257" r:id="rId8"/>
    <p:sldId id="262" r:id="rId9"/>
    <p:sldId id="288" r:id="rId10"/>
    <p:sldId id="266" r:id="rId11"/>
    <p:sldId id="267" r:id="rId12"/>
    <p:sldId id="269" r:id="rId13"/>
    <p:sldId id="260" r:id="rId14"/>
    <p:sldId id="273" r:id="rId15"/>
    <p:sldId id="275" r:id="rId16"/>
    <p:sldId id="276" r:id="rId17"/>
    <p:sldId id="279" r:id="rId18"/>
    <p:sldId id="280" r:id="rId19"/>
    <p:sldId id="281" r:id="rId20"/>
    <p:sldId id="282" r:id="rId21"/>
    <p:sldId id="283" r:id="rId22"/>
    <p:sldId id="284" r:id="rId23"/>
    <p:sldId id="270" r:id="rId24"/>
    <p:sldId id="285" r:id="rId25"/>
    <p:sldId id="265" r:id="rId26"/>
    <p:sldId id="26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4888"/>
    <a:srgbClr val="9DC3E6"/>
    <a:srgbClr val="F5FBFB"/>
    <a:srgbClr val="FFFFFF"/>
    <a:srgbClr val="0561E9"/>
    <a:srgbClr val="0FADDF"/>
    <a:srgbClr val="FBC901"/>
    <a:srgbClr val="02B4EC"/>
    <a:srgbClr val="1AD6B7"/>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16" autoAdjust="0"/>
    <p:restoredTop sz="94129" autoAdjust="0"/>
  </p:normalViewPr>
  <p:slideViewPr>
    <p:cSldViewPr snapToGrid="0">
      <p:cViewPr varScale="1">
        <p:scale>
          <a:sx n="64" d="100"/>
          <a:sy n="64" d="100"/>
        </p:scale>
        <p:origin x="48"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4" d="100"/>
          <a:sy n="54" d="100"/>
        </p:scale>
        <p:origin x="2898"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B5174-505A-4A65-808E-040E3DBEC483}" type="datetimeFigureOut">
              <a:rPr lang="en-US" smtClean="0"/>
              <a:t>5/13/2020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5D5246-DA3E-4235-81A7-2B7428700C94}" type="slidenum">
              <a:rPr lang="en-US" smtClean="0"/>
              <a:t>‹#›</a:t>
            </a:fld>
            <a:endParaRPr lang="en-US"/>
          </a:p>
        </p:txBody>
      </p:sp>
    </p:spTree>
    <p:extLst>
      <p:ext uri="{BB962C8B-B14F-4D97-AF65-F5344CB8AC3E}">
        <p14:creationId xmlns:p14="http://schemas.microsoft.com/office/powerpoint/2010/main" val="669247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70bd74dec0_0_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70bd74dec0_0_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71313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6"/>
        <p:cNvGrpSpPr/>
        <p:nvPr/>
      </p:nvGrpSpPr>
      <p:grpSpPr>
        <a:xfrm>
          <a:off x="0" y="0"/>
          <a:ext cx="0" cy="0"/>
          <a:chOff x="0" y="0"/>
          <a:chExt cx="0" cy="0"/>
        </a:xfrm>
      </p:grpSpPr>
      <p:sp>
        <p:nvSpPr>
          <p:cNvPr id="2577" name="Google Shape;2577;g6b373fa0a7_0_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8" name="Google Shape;2578;g6b373fa0a7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8482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63da1a4385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63da1a4385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945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g6320de4b7d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2" name="Google Shape;1302;g6320de4b7d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4516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70bd74dec0_0_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70bd74dec0_0_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1754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70bd74dec0_0_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70bd74dec0_0_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8155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3"/>
        <p:cNvGrpSpPr/>
        <p:nvPr/>
      </p:nvGrpSpPr>
      <p:grpSpPr>
        <a:xfrm>
          <a:off x="0" y="0"/>
          <a:ext cx="0" cy="0"/>
          <a:chOff x="0" y="0"/>
          <a:chExt cx="0" cy="0"/>
        </a:xfrm>
      </p:grpSpPr>
      <p:sp>
        <p:nvSpPr>
          <p:cNvPr id="2114" name="Google Shape;2114;g70bd74dec0_0_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5" name="Google Shape;2115;g70bd74dec0_0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4595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7"/>
        <p:cNvGrpSpPr/>
        <p:nvPr/>
      </p:nvGrpSpPr>
      <p:grpSpPr>
        <a:xfrm>
          <a:off x="0" y="0"/>
          <a:ext cx="0" cy="0"/>
          <a:chOff x="0" y="0"/>
          <a:chExt cx="0" cy="0"/>
        </a:xfrm>
      </p:grpSpPr>
      <p:sp>
        <p:nvSpPr>
          <p:cNvPr id="2588" name="Google Shape;2588;g70bd74dec0_0_7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9" name="Google Shape;2589;g70bd74dec0_0_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8471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5241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5843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0149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7080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6.xml"/><Relationship Id="rId4" Type="http://schemas.openxmlformats.org/officeDocument/2006/relationships/hyperlink" Target="http://bit.ly/2TtBDfr" TargetMode="Externa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5.png"/><Relationship Id="rId1" Type="http://schemas.openxmlformats.org/officeDocument/2006/relationships/slideMaster" Target="../slideMasters/slideMaster7.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3.xml"/><Relationship Id="rId4" Type="http://schemas.openxmlformats.org/officeDocument/2006/relationships/hyperlink" Target="http://bit.ly/2TtBDfr"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5.xml"/><Relationship Id="rId4" Type="http://schemas.openxmlformats.org/officeDocument/2006/relationships/hyperlink" Target="http://bit.ly/2TtBDfr" TargetMode="Externa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726CB0-BC57-4D80-9439-F25318DAC9ED}" type="datetimeFigureOut">
              <a:rPr lang="en-US" smtClean="0"/>
              <a:t>5/13/2020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6BB7D-7CDE-4600-BD94-D99BB32201D0}" type="slidenum">
              <a:rPr lang="en-US" smtClean="0"/>
              <a:t>‹#›</a:t>
            </a:fld>
            <a:endParaRPr lang="en-US"/>
          </a:p>
        </p:txBody>
      </p:sp>
    </p:spTree>
    <p:extLst>
      <p:ext uri="{BB962C8B-B14F-4D97-AF65-F5344CB8AC3E}">
        <p14:creationId xmlns:p14="http://schemas.microsoft.com/office/powerpoint/2010/main" val="919559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726CB0-BC57-4D80-9439-F25318DAC9ED}" type="datetimeFigureOut">
              <a:rPr lang="en-US" smtClean="0"/>
              <a:t>5/13/2020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6BB7D-7CDE-4600-BD94-D99BB32201D0}" type="slidenum">
              <a:rPr lang="en-US" smtClean="0"/>
              <a:t>‹#›</a:t>
            </a:fld>
            <a:endParaRPr lang="en-US"/>
          </a:p>
        </p:txBody>
      </p:sp>
    </p:spTree>
    <p:extLst>
      <p:ext uri="{BB962C8B-B14F-4D97-AF65-F5344CB8AC3E}">
        <p14:creationId xmlns:p14="http://schemas.microsoft.com/office/powerpoint/2010/main" val="227483493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 DESIGN 2">
  <p:cSld name="TITLE + DESIGN 2">
    <p:spTree>
      <p:nvGrpSpPr>
        <p:cNvPr id="1" name="Shape 48"/>
        <p:cNvGrpSpPr/>
        <p:nvPr/>
      </p:nvGrpSpPr>
      <p:grpSpPr>
        <a:xfrm>
          <a:off x="0" y="0"/>
          <a:ext cx="0" cy="0"/>
          <a:chOff x="0" y="0"/>
          <a:chExt cx="0" cy="0"/>
        </a:xfrm>
      </p:grpSpPr>
      <p:sp>
        <p:nvSpPr>
          <p:cNvPr id="49" name="Google Shape;49;p10"/>
          <p:cNvSpPr/>
          <p:nvPr/>
        </p:nvSpPr>
        <p:spPr>
          <a:xfrm>
            <a:off x="2248667" y="491168"/>
            <a:ext cx="8102525" cy="6023977"/>
          </a:xfrm>
          <a:custGeom>
            <a:avLst/>
            <a:gdLst/>
            <a:ahLst/>
            <a:cxnLst/>
            <a:rect l="l" t="t" r="r" b="b"/>
            <a:pathLst>
              <a:path w="255977" h="190311" extrusionOk="0">
                <a:moveTo>
                  <a:pt x="145909" y="1"/>
                </a:moveTo>
                <a:cubicBezTo>
                  <a:pt x="107297" y="1"/>
                  <a:pt x="86873" y="30667"/>
                  <a:pt x="57680" y="44965"/>
                </a:cubicBezTo>
                <a:cubicBezTo>
                  <a:pt x="27929" y="59538"/>
                  <a:pt x="7286" y="72287"/>
                  <a:pt x="3643" y="100824"/>
                </a:cubicBezTo>
                <a:cubicBezTo>
                  <a:pt x="0" y="129361"/>
                  <a:pt x="3035" y="156077"/>
                  <a:pt x="27930" y="169435"/>
                </a:cubicBezTo>
                <a:cubicBezTo>
                  <a:pt x="33671" y="172515"/>
                  <a:pt x="38894" y="173690"/>
                  <a:pt x="43929" y="173690"/>
                </a:cubicBezTo>
                <a:cubicBezTo>
                  <a:pt x="60149" y="173690"/>
                  <a:pt x="74408" y="161493"/>
                  <a:pt x="97659" y="161493"/>
                </a:cubicBezTo>
                <a:cubicBezTo>
                  <a:pt x="98489" y="161493"/>
                  <a:pt x="99330" y="161508"/>
                  <a:pt x="100183" y="161541"/>
                </a:cubicBezTo>
                <a:cubicBezTo>
                  <a:pt x="128173" y="162597"/>
                  <a:pt x="146517" y="190310"/>
                  <a:pt x="177390" y="190310"/>
                </a:cubicBezTo>
                <a:cubicBezTo>
                  <a:pt x="182011" y="190310"/>
                  <a:pt x="186911" y="189690"/>
                  <a:pt x="192167" y="188266"/>
                </a:cubicBezTo>
                <a:cubicBezTo>
                  <a:pt x="218732" y="181070"/>
                  <a:pt x="238428" y="154703"/>
                  <a:pt x="245834" y="129338"/>
                </a:cubicBezTo>
                <a:cubicBezTo>
                  <a:pt x="255976" y="94599"/>
                  <a:pt x="244228" y="59084"/>
                  <a:pt x="220884" y="34080"/>
                </a:cubicBezTo>
                <a:cubicBezTo>
                  <a:pt x="202271" y="14144"/>
                  <a:pt x="176287" y="887"/>
                  <a:pt x="148148" y="35"/>
                </a:cubicBezTo>
                <a:cubicBezTo>
                  <a:pt x="147395" y="12"/>
                  <a:pt x="146649" y="1"/>
                  <a:pt x="145909" y="1"/>
                </a:cubicBezTo>
                <a:close/>
              </a:path>
            </a:pathLst>
          </a:custGeom>
          <a:solidFill>
            <a:srgbClr val="ECFFA8"/>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50" name="Google Shape;50;p10"/>
          <p:cNvSpPr txBox="1">
            <a:spLocks noGrp="1"/>
          </p:cNvSpPr>
          <p:nvPr>
            <p:ph type="title"/>
          </p:nvPr>
        </p:nvSpPr>
        <p:spPr>
          <a:xfrm>
            <a:off x="1236600" y="708800"/>
            <a:ext cx="97188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Tree>
    <p:extLst>
      <p:ext uri="{BB962C8B-B14F-4D97-AF65-F5344CB8AC3E}">
        <p14:creationId xmlns:p14="http://schemas.microsoft.com/office/powerpoint/2010/main" val="28131760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ITLE + DESIGN 3">
  <p:cSld name="TITLE + DESIGN 3">
    <p:spTree>
      <p:nvGrpSpPr>
        <p:cNvPr id="1" name="Shape 51"/>
        <p:cNvGrpSpPr/>
        <p:nvPr/>
      </p:nvGrpSpPr>
      <p:grpSpPr>
        <a:xfrm>
          <a:off x="0" y="0"/>
          <a:ext cx="0" cy="0"/>
          <a:chOff x="0" y="0"/>
          <a:chExt cx="0" cy="0"/>
        </a:xfrm>
      </p:grpSpPr>
      <p:sp>
        <p:nvSpPr>
          <p:cNvPr id="52" name="Google Shape;52;p11"/>
          <p:cNvSpPr/>
          <p:nvPr/>
        </p:nvSpPr>
        <p:spPr>
          <a:xfrm>
            <a:off x="2371901" y="358934"/>
            <a:ext cx="7069700" cy="6140100"/>
          </a:xfrm>
          <a:custGeom>
            <a:avLst/>
            <a:gdLst/>
            <a:ahLst/>
            <a:cxnLst/>
            <a:rect l="l" t="t" r="r" b="b"/>
            <a:pathLst>
              <a:path w="212091" h="184203" extrusionOk="0">
                <a:moveTo>
                  <a:pt x="128744" y="0"/>
                </a:moveTo>
                <a:cubicBezTo>
                  <a:pt x="123153" y="0"/>
                  <a:pt x="117616" y="816"/>
                  <a:pt x="112441" y="2523"/>
                </a:cubicBezTo>
                <a:cubicBezTo>
                  <a:pt x="92678" y="9047"/>
                  <a:pt x="86072" y="33495"/>
                  <a:pt x="65907" y="39712"/>
                </a:cubicBezTo>
                <a:cubicBezTo>
                  <a:pt x="36316" y="48838"/>
                  <a:pt x="14796" y="57963"/>
                  <a:pt x="7398" y="77353"/>
                </a:cubicBezTo>
                <a:cubicBezTo>
                  <a:pt x="0" y="96744"/>
                  <a:pt x="25556" y="104157"/>
                  <a:pt x="20175" y="121266"/>
                </a:cubicBezTo>
                <a:cubicBezTo>
                  <a:pt x="14796" y="138375"/>
                  <a:pt x="4707" y="141227"/>
                  <a:pt x="12106" y="157767"/>
                </a:cubicBezTo>
                <a:cubicBezTo>
                  <a:pt x="18191" y="171371"/>
                  <a:pt x="44751" y="184203"/>
                  <a:pt x="91412" y="184203"/>
                </a:cubicBezTo>
                <a:cubicBezTo>
                  <a:pt x="101479" y="184203"/>
                  <a:pt x="112482" y="183606"/>
                  <a:pt x="124416" y="182290"/>
                </a:cubicBezTo>
                <a:cubicBezTo>
                  <a:pt x="138299" y="180759"/>
                  <a:pt x="152585" y="178095"/>
                  <a:pt x="165696" y="173190"/>
                </a:cubicBezTo>
                <a:cubicBezTo>
                  <a:pt x="180020" y="167833"/>
                  <a:pt x="198291" y="157179"/>
                  <a:pt x="200916" y="140554"/>
                </a:cubicBezTo>
                <a:cubicBezTo>
                  <a:pt x="202019" y="133571"/>
                  <a:pt x="198820" y="126859"/>
                  <a:pt x="199180" y="119888"/>
                </a:cubicBezTo>
                <a:cubicBezTo>
                  <a:pt x="199845" y="106980"/>
                  <a:pt x="212090" y="99356"/>
                  <a:pt x="206349" y="85626"/>
                </a:cubicBezTo>
                <a:cubicBezTo>
                  <a:pt x="203178" y="78046"/>
                  <a:pt x="196356" y="71430"/>
                  <a:pt x="191246" y="65201"/>
                </a:cubicBezTo>
                <a:cubicBezTo>
                  <a:pt x="178009" y="49065"/>
                  <a:pt x="179541" y="22435"/>
                  <a:pt x="161944" y="10167"/>
                </a:cubicBezTo>
                <a:cubicBezTo>
                  <a:pt x="152566" y="3628"/>
                  <a:pt x="140536" y="0"/>
                  <a:pt x="128744" y="0"/>
                </a:cubicBezTo>
                <a:close/>
              </a:path>
            </a:pathLst>
          </a:custGeom>
          <a:solidFill>
            <a:srgbClr val="ECFFA8"/>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53" name="Google Shape;53;p11"/>
          <p:cNvSpPr txBox="1">
            <a:spLocks noGrp="1"/>
          </p:cNvSpPr>
          <p:nvPr>
            <p:ph type="title"/>
          </p:nvPr>
        </p:nvSpPr>
        <p:spPr>
          <a:xfrm>
            <a:off x="1236600" y="708800"/>
            <a:ext cx="97188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Tree>
    <p:extLst>
      <p:ext uri="{BB962C8B-B14F-4D97-AF65-F5344CB8AC3E}">
        <p14:creationId xmlns:p14="http://schemas.microsoft.com/office/powerpoint/2010/main" val="152545137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 DESIGN 4">
  <p:cSld name="TITLE + DESIGN 4">
    <p:spTree>
      <p:nvGrpSpPr>
        <p:cNvPr id="1" name="Shape 54"/>
        <p:cNvGrpSpPr/>
        <p:nvPr/>
      </p:nvGrpSpPr>
      <p:grpSpPr>
        <a:xfrm>
          <a:off x="0" y="0"/>
          <a:ext cx="0" cy="0"/>
          <a:chOff x="0" y="0"/>
          <a:chExt cx="0" cy="0"/>
        </a:xfrm>
      </p:grpSpPr>
      <p:sp>
        <p:nvSpPr>
          <p:cNvPr id="55" name="Google Shape;55;p12"/>
          <p:cNvSpPr/>
          <p:nvPr/>
        </p:nvSpPr>
        <p:spPr>
          <a:xfrm>
            <a:off x="1688034" y="-206367"/>
            <a:ext cx="8815933" cy="6402067"/>
          </a:xfrm>
          <a:custGeom>
            <a:avLst/>
            <a:gdLst/>
            <a:ahLst/>
            <a:cxnLst/>
            <a:rect l="l" t="t" r="r" b="b"/>
            <a:pathLst>
              <a:path w="264478" h="192062" extrusionOk="0">
                <a:moveTo>
                  <a:pt x="175675" y="0"/>
                </a:moveTo>
                <a:cubicBezTo>
                  <a:pt x="151034" y="0"/>
                  <a:pt x="156812" y="24425"/>
                  <a:pt x="139392" y="29868"/>
                </a:cubicBezTo>
                <a:cubicBezTo>
                  <a:pt x="136667" y="30720"/>
                  <a:pt x="134251" y="31081"/>
                  <a:pt x="132017" y="31081"/>
                </a:cubicBezTo>
                <a:cubicBezTo>
                  <a:pt x="119501" y="31081"/>
                  <a:pt x="112651" y="19751"/>
                  <a:pt x="88806" y="19751"/>
                </a:cubicBezTo>
                <a:cubicBezTo>
                  <a:pt x="60702" y="19751"/>
                  <a:pt x="51710" y="35488"/>
                  <a:pt x="50024" y="59657"/>
                </a:cubicBezTo>
                <a:cubicBezTo>
                  <a:pt x="48336" y="83826"/>
                  <a:pt x="38221" y="99564"/>
                  <a:pt x="19111" y="117550"/>
                </a:cubicBezTo>
                <a:cubicBezTo>
                  <a:pt x="0" y="135537"/>
                  <a:pt x="17424" y="169261"/>
                  <a:pt x="38222" y="171509"/>
                </a:cubicBezTo>
                <a:cubicBezTo>
                  <a:pt x="46574" y="172411"/>
                  <a:pt x="55427" y="173849"/>
                  <a:pt x="63319" y="176873"/>
                </a:cubicBezTo>
                <a:cubicBezTo>
                  <a:pt x="71447" y="179986"/>
                  <a:pt x="77601" y="186618"/>
                  <a:pt x="85721" y="189721"/>
                </a:cubicBezTo>
                <a:cubicBezTo>
                  <a:pt x="91741" y="192020"/>
                  <a:pt x="98351" y="192055"/>
                  <a:pt x="104795" y="192062"/>
                </a:cubicBezTo>
                <a:cubicBezTo>
                  <a:pt x="104816" y="192062"/>
                  <a:pt x="104837" y="192062"/>
                  <a:pt x="104858" y="192062"/>
                </a:cubicBezTo>
                <a:cubicBezTo>
                  <a:pt x="118962" y="192062"/>
                  <a:pt x="126904" y="187375"/>
                  <a:pt x="137910" y="179136"/>
                </a:cubicBezTo>
                <a:cubicBezTo>
                  <a:pt x="146028" y="173059"/>
                  <a:pt x="156253" y="162808"/>
                  <a:pt x="166933" y="161954"/>
                </a:cubicBezTo>
                <a:cubicBezTo>
                  <a:pt x="167292" y="161925"/>
                  <a:pt x="167651" y="161911"/>
                  <a:pt x="168010" y="161911"/>
                </a:cubicBezTo>
                <a:cubicBezTo>
                  <a:pt x="181682" y="161911"/>
                  <a:pt x="195092" y="182303"/>
                  <a:pt x="218644" y="186684"/>
                </a:cubicBezTo>
                <a:cubicBezTo>
                  <a:pt x="219557" y="186854"/>
                  <a:pt x="220468" y="186937"/>
                  <a:pt x="221373" y="186937"/>
                </a:cubicBezTo>
                <a:cubicBezTo>
                  <a:pt x="244429" y="186937"/>
                  <a:pt x="264478" y="133542"/>
                  <a:pt x="257989" y="111367"/>
                </a:cubicBezTo>
                <a:cubicBezTo>
                  <a:pt x="251245" y="88323"/>
                  <a:pt x="232134" y="80454"/>
                  <a:pt x="236068" y="61343"/>
                </a:cubicBezTo>
                <a:cubicBezTo>
                  <a:pt x="240002" y="42234"/>
                  <a:pt x="236067" y="30431"/>
                  <a:pt x="227636" y="21999"/>
                </a:cubicBezTo>
                <a:cubicBezTo>
                  <a:pt x="227636" y="21999"/>
                  <a:pt x="205715" y="1765"/>
                  <a:pt x="178175" y="79"/>
                </a:cubicBezTo>
                <a:cubicBezTo>
                  <a:pt x="177309" y="26"/>
                  <a:pt x="176476" y="0"/>
                  <a:pt x="175675" y="0"/>
                </a:cubicBezTo>
                <a:close/>
              </a:path>
            </a:pathLst>
          </a:custGeom>
          <a:solidFill>
            <a:srgbClr val="ECFFA8"/>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56" name="Google Shape;56;p12"/>
          <p:cNvSpPr txBox="1">
            <a:spLocks noGrp="1"/>
          </p:cNvSpPr>
          <p:nvPr>
            <p:ph type="title"/>
          </p:nvPr>
        </p:nvSpPr>
        <p:spPr>
          <a:xfrm>
            <a:off x="1236600" y="708800"/>
            <a:ext cx="97188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Tree>
    <p:extLst>
      <p:ext uri="{BB962C8B-B14F-4D97-AF65-F5344CB8AC3E}">
        <p14:creationId xmlns:p14="http://schemas.microsoft.com/office/powerpoint/2010/main" val="337222973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TITLE + FOUR COLUMNS">
  <p:cSld name="TITLE + FOUR COLUMNS">
    <p:spTree>
      <p:nvGrpSpPr>
        <p:cNvPr id="1" name="Shape 57"/>
        <p:cNvGrpSpPr/>
        <p:nvPr/>
      </p:nvGrpSpPr>
      <p:grpSpPr>
        <a:xfrm>
          <a:off x="0" y="0"/>
          <a:ext cx="0" cy="0"/>
          <a:chOff x="0" y="0"/>
          <a:chExt cx="0" cy="0"/>
        </a:xfrm>
      </p:grpSpPr>
      <p:sp>
        <p:nvSpPr>
          <p:cNvPr id="58" name="Google Shape;58;p13"/>
          <p:cNvSpPr txBox="1">
            <a:spLocks noGrp="1"/>
          </p:cNvSpPr>
          <p:nvPr>
            <p:ph type="title"/>
          </p:nvPr>
        </p:nvSpPr>
        <p:spPr>
          <a:xfrm>
            <a:off x="1236600" y="708800"/>
            <a:ext cx="97188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59" name="Google Shape;59;p13"/>
          <p:cNvSpPr txBox="1">
            <a:spLocks noGrp="1"/>
          </p:cNvSpPr>
          <p:nvPr>
            <p:ph type="title" idx="2"/>
          </p:nvPr>
        </p:nvSpPr>
        <p:spPr>
          <a:xfrm>
            <a:off x="1231651" y="4287800"/>
            <a:ext cx="2443600" cy="37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60" name="Google Shape;60;p13"/>
          <p:cNvSpPr txBox="1">
            <a:spLocks noGrp="1"/>
          </p:cNvSpPr>
          <p:nvPr>
            <p:ph type="subTitle" idx="1"/>
          </p:nvPr>
        </p:nvSpPr>
        <p:spPr>
          <a:xfrm>
            <a:off x="1231651" y="4624533"/>
            <a:ext cx="2443600" cy="77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333"/>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61" name="Google Shape;61;p13"/>
          <p:cNvSpPr txBox="1">
            <a:spLocks noGrp="1"/>
          </p:cNvSpPr>
          <p:nvPr>
            <p:ph type="title" idx="3"/>
          </p:nvPr>
        </p:nvSpPr>
        <p:spPr>
          <a:xfrm>
            <a:off x="3661933" y="4287800"/>
            <a:ext cx="2443600" cy="37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62" name="Google Shape;62;p13"/>
          <p:cNvSpPr txBox="1">
            <a:spLocks noGrp="1"/>
          </p:cNvSpPr>
          <p:nvPr>
            <p:ph type="subTitle" idx="4"/>
          </p:nvPr>
        </p:nvSpPr>
        <p:spPr>
          <a:xfrm>
            <a:off x="3661933" y="4624533"/>
            <a:ext cx="2443600" cy="77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333"/>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63" name="Google Shape;63;p13"/>
          <p:cNvSpPr txBox="1">
            <a:spLocks noGrp="1"/>
          </p:cNvSpPr>
          <p:nvPr>
            <p:ph type="title" idx="5"/>
          </p:nvPr>
        </p:nvSpPr>
        <p:spPr>
          <a:xfrm>
            <a:off x="6092216" y="4287800"/>
            <a:ext cx="2443600" cy="37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64" name="Google Shape;64;p13"/>
          <p:cNvSpPr txBox="1">
            <a:spLocks noGrp="1"/>
          </p:cNvSpPr>
          <p:nvPr>
            <p:ph type="subTitle" idx="6"/>
          </p:nvPr>
        </p:nvSpPr>
        <p:spPr>
          <a:xfrm>
            <a:off x="6092216" y="4624533"/>
            <a:ext cx="2443600" cy="77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333"/>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65" name="Google Shape;65;p13"/>
          <p:cNvSpPr txBox="1">
            <a:spLocks noGrp="1"/>
          </p:cNvSpPr>
          <p:nvPr>
            <p:ph type="title" idx="7"/>
          </p:nvPr>
        </p:nvSpPr>
        <p:spPr>
          <a:xfrm>
            <a:off x="8516765" y="4285700"/>
            <a:ext cx="2443600" cy="37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66" name="Google Shape;66;p13"/>
          <p:cNvSpPr txBox="1">
            <a:spLocks noGrp="1"/>
          </p:cNvSpPr>
          <p:nvPr>
            <p:ph type="subTitle" idx="8"/>
          </p:nvPr>
        </p:nvSpPr>
        <p:spPr>
          <a:xfrm>
            <a:off x="8516765" y="4622433"/>
            <a:ext cx="2443600" cy="77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333"/>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Tree>
    <p:extLst>
      <p:ext uri="{BB962C8B-B14F-4D97-AF65-F5344CB8AC3E}">
        <p14:creationId xmlns:p14="http://schemas.microsoft.com/office/powerpoint/2010/main" val="242030912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 THREE COLUMNS">
  <p:cSld name="TITLE + THREE COLUMNS">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1236600" y="708800"/>
            <a:ext cx="97188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69" name="Google Shape;69;p14"/>
          <p:cNvSpPr txBox="1">
            <a:spLocks noGrp="1"/>
          </p:cNvSpPr>
          <p:nvPr>
            <p:ph type="title" idx="2"/>
          </p:nvPr>
        </p:nvSpPr>
        <p:spPr>
          <a:xfrm>
            <a:off x="1834317" y="4989033"/>
            <a:ext cx="2443600" cy="37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70" name="Google Shape;70;p14"/>
          <p:cNvSpPr txBox="1">
            <a:spLocks noGrp="1"/>
          </p:cNvSpPr>
          <p:nvPr>
            <p:ph type="subTitle" idx="1"/>
          </p:nvPr>
        </p:nvSpPr>
        <p:spPr>
          <a:xfrm>
            <a:off x="1834317" y="5325767"/>
            <a:ext cx="2443600" cy="77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333"/>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71" name="Google Shape;71;p14"/>
          <p:cNvSpPr txBox="1">
            <a:spLocks noGrp="1"/>
          </p:cNvSpPr>
          <p:nvPr>
            <p:ph type="title" idx="3"/>
          </p:nvPr>
        </p:nvSpPr>
        <p:spPr>
          <a:xfrm>
            <a:off x="4874200" y="4989033"/>
            <a:ext cx="2443600" cy="37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72" name="Google Shape;72;p14"/>
          <p:cNvSpPr txBox="1">
            <a:spLocks noGrp="1"/>
          </p:cNvSpPr>
          <p:nvPr>
            <p:ph type="subTitle" idx="4"/>
          </p:nvPr>
        </p:nvSpPr>
        <p:spPr>
          <a:xfrm>
            <a:off x="4874200" y="5325767"/>
            <a:ext cx="2443600" cy="77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333"/>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73" name="Google Shape;73;p14"/>
          <p:cNvSpPr txBox="1">
            <a:spLocks noGrp="1"/>
          </p:cNvSpPr>
          <p:nvPr>
            <p:ph type="title" idx="5"/>
          </p:nvPr>
        </p:nvSpPr>
        <p:spPr>
          <a:xfrm>
            <a:off x="7914083" y="4989033"/>
            <a:ext cx="2443600" cy="37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74" name="Google Shape;74;p14"/>
          <p:cNvSpPr txBox="1">
            <a:spLocks noGrp="1"/>
          </p:cNvSpPr>
          <p:nvPr>
            <p:ph type="subTitle" idx="6"/>
          </p:nvPr>
        </p:nvSpPr>
        <p:spPr>
          <a:xfrm>
            <a:off x="7914083" y="5325767"/>
            <a:ext cx="2443600" cy="77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333"/>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75" name="Google Shape;75;p14"/>
          <p:cNvSpPr txBox="1">
            <a:spLocks noGrp="1"/>
          </p:cNvSpPr>
          <p:nvPr>
            <p:ph type="title" idx="7" hasCustomPrompt="1"/>
          </p:nvPr>
        </p:nvSpPr>
        <p:spPr>
          <a:xfrm>
            <a:off x="2021141" y="3431600"/>
            <a:ext cx="2070000" cy="60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t>xx%</a:t>
            </a:r>
          </a:p>
        </p:txBody>
      </p:sp>
      <p:sp>
        <p:nvSpPr>
          <p:cNvPr id="76" name="Google Shape;76;p14"/>
          <p:cNvSpPr txBox="1">
            <a:spLocks noGrp="1"/>
          </p:cNvSpPr>
          <p:nvPr>
            <p:ph type="title" idx="8" hasCustomPrompt="1"/>
          </p:nvPr>
        </p:nvSpPr>
        <p:spPr>
          <a:xfrm>
            <a:off x="5061008" y="3431600"/>
            <a:ext cx="2070000" cy="60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t>xx%</a:t>
            </a:r>
          </a:p>
        </p:txBody>
      </p:sp>
      <p:sp>
        <p:nvSpPr>
          <p:cNvPr id="77" name="Google Shape;77;p14"/>
          <p:cNvSpPr txBox="1">
            <a:spLocks noGrp="1"/>
          </p:cNvSpPr>
          <p:nvPr>
            <p:ph type="title" idx="9" hasCustomPrompt="1"/>
          </p:nvPr>
        </p:nvSpPr>
        <p:spPr>
          <a:xfrm>
            <a:off x="8100875" y="3431600"/>
            <a:ext cx="2070000" cy="60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t>xx%</a:t>
            </a:r>
          </a:p>
        </p:txBody>
      </p:sp>
    </p:spTree>
    <p:extLst>
      <p:ext uri="{BB962C8B-B14F-4D97-AF65-F5344CB8AC3E}">
        <p14:creationId xmlns:p14="http://schemas.microsoft.com/office/powerpoint/2010/main" val="253052302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TITLE + SIX COLUMNS">
  <p:cSld name="TITLE + SIX COLUMNS">
    <p:bg>
      <p:bgPr>
        <a:solidFill>
          <a:schemeClr val="accent1"/>
        </a:solidFill>
        <a:effectLst/>
      </p:bgPr>
    </p:bg>
    <p:spTree>
      <p:nvGrpSpPr>
        <p:cNvPr id="1" name="Shape 78"/>
        <p:cNvGrpSpPr/>
        <p:nvPr/>
      </p:nvGrpSpPr>
      <p:grpSpPr>
        <a:xfrm>
          <a:off x="0" y="0"/>
          <a:ext cx="0" cy="0"/>
          <a:chOff x="0" y="0"/>
          <a:chExt cx="0" cy="0"/>
        </a:xfrm>
      </p:grpSpPr>
      <p:sp>
        <p:nvSpPr>
          <p:cNvPr id="79" name="Google Shape;79;p15"/>
          <p:cNvSpPr/>
          <p:nvPr/>
        </p:nvSpPr>
        <p:spPr>
          <a:xfrm>
            <a:off x="1569468" y="63666"/>
            <a:ext cx="9053053" cy="6730665"/>
          </a:xfrm>
          <a:custGeom>
            <a:avLst/>
            <a:gdLst/>
            <a:ahLst/>
            <a:cxnLst/>
            <a:rect l="l" t="t" r="r" b="b"/>
            <a:pathLst>
              <a:path w="255977" h="190311" extrusionOk="0">
                <a:moveTo>
                  <a:pt x="145909" y="1"/>
                </a:moveTo>
                <a:cubicBezTo>
                  <a:pt x="107297" y="1"/>
                  <a:pt x="86873" y="30667"/>
                  <a:pt x="57680" y="44965"/>
                </a:cubicBezTo>
                <a:cubicBezTo>
                  <a:pt x="27929" y="59538"/>
                  <a:pt x="7286" y="72287"/>
                  <a:pt x="3643" y="100824"/>
                </a:cubicBezTo>
                <a:cubicBezTo>
                  <a:pt x="0" y="129361"/>
                  <a:pt x="3035" y="156077"/>
                  <a:pt x="27930" y="169435"/>
                </a:cubicBezTo>
                <a:cubicBezTo>
                  <a:pt x="33671" y="172515"/>
                  <a:pt x="38894" y="173690"/>
                  <a:pt x="43929" y="173690"/>
                </a:cubicBezTo>
                <a:cubicBezTo>
                  <a:pt x="60149" y="173690"/>
                  <a:pt x="74408" y="161493"/>
                  <a:pt x="97659" y="161493"/>
                </a:cubicBezTo>
                <a:cubicBezTo>
                  <a:pt x="98489" y="161493"/>
                  <a:pt x="99330" y="161508"/>
                  <a:pt x="100183" y="161541"/>
                </a:cubicBezTo>
                <a:cubicBezTo>
                  <a:pt x="128173" y="162597"/>
                  <a:pt x="146517" y="190310"/>
                  <a:pt x="177390" y="190310"/>
                </a:cubicBezTo>
                <a:cubicBezTo>
                  <a:pt x="182011" y="190310"/>
                  <a:pt x="186911" y="189690"/>
                  <a:pt x="192167" y="188266"/>
                </a:cubicBezTo>
                <a:cubicBezTo>
                  <a:pt x="218732" y="181070"/>
                  <a:pt x="238428" y="154703"/>
                  <a:pt x="245834" y="129338"/>
                </a:cubicBezTo>
                <a:cubicBezTo>
                  <a:pt x="255976" y="94599"/>
                  <a:pt x="244228" y="59084"/>
                  <a:pt x="220884" y="34080"/>
                </a:cubicBezTo>
                <a:cubicBezTo>
                  <a:pt x="202271" y="14144"/>
                  <a:pt x="176287" y="887"/>
                  <a:pt x="148148" y="35"/>
                </a:cubicBezTo>
                <a:cubicBezTo>
                  <a:pt x="147395" y="12"/>
                  <a:pt x="146649" y="1"/>
                  <a:pt x="145909" y="1"/>
                </a:cubicBezTo>
                <a:close/>
              </a:path>
            </a:pathLst>
          </a:custGeom>
          <a:solidFill>
            <a:srgbClr val="FFFFFF"/>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80" name="Google Shape;80;p15"/>
          <p:cNvSpPr txBox="1">
            <a:spLocks noGrp="1"/>
          </p:cNvSpPr>
          <p:nvPr>
            <p:ph type="title"/>
          </p:nvPr>
        </p:nvSpPr>
        <p:spPr>
          <a:xfrm>
            <a:off x="1236600" y="708800"/>
            <a:ext cx="97188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81" name="Google Shape;81;p15"/>
          <p:cNvSpPr txBox="1">
            <a:spLocks noGrp="1"/>
          </p:cNvSpPr>
          <p:nvPr>
            <p:ph type="title" idx="2"/>
          </p:nvPr>
        </p:nvSpPr>
        <p:spPr>
          <a:xfrm>
            <a:off x="2654765" y="4536640"/>
            <a:ext cx="2302400" cy="37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82" name="Google Shape;82;p15"/>
          <p:cNvSpPr txBox="1">
            <a:spLocks noGrp="1"/>
          </p:cNvSpPr>
          <p:nvPr>
            <p:ph type="subTitle" idx="1"/>
          </p:nvPr>
        </p:nvSpPr>
        <p:spPr>
          <a:xfrm>
            <a:off x="2654765" y="4873371"/>
            <a:ext cx="2302400" cy="77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333"/>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83" name="Google Shape;83;p15"/>
          <p:cNvSpPr txBox="1">
            <a:spLocks noGrp="1"/>
          </p:cNvSpPr>
          <p:nvPr>
            <p:ph type="title" idx="3"/>
          </p:nvPr>
        </p:nvSpPr>
        <p:spPr>
          <a:xfrm>
            <a:off x="4944793" y="4536640"/>
            <a:ext cx="2302400" cy="37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84" name="Google Shape;84;p15"/>
          <p:cNvSpPr txBox="1">
            <a:spLocks noGrp="1"/>
          </p:cNvSpPr>
          <p:nvPr>
            <p:ph type="subTitle" idx="4"/>
          </p:nvPr>
        </p:nvSpPr>
        <p:spPr>
          <a:xfrm>
            <a:off x="4944793" y="4873371"/>
            <a:ext cx="2302400" cy="77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333"/>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85" name="Google Shape;85;p15"/>
          <p:cNvSpPr txBox="1">
            <a:spLocks noGrp="1"/>
          </p:cNvSpPr>
          <p:nvPr>
            <p:ph type="title" idx="5"/>
          </p:nvPr>
        </p:nvSpPr>
        <p:spPr>
          <a:xfrm>
            <a:off x="7234823" y="4536640"/>
            <a:ext cx="2302400" cy="37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86" name="Google Shape;86;p15"/>
          <p:cNvSpPr txBox="1">
            <a:spLocks noGrp="1"/>
          </p:cNvSpPr>
          <p:nvPr>
            <p:ph type="subTitle" idx="6"/>
          </p:nvPr>
        </p:nvSpPr>
        <p:spPr>
          <a:xfrm>
            <a:off x="7234823" y="4873371"/>
            <a:ext cx="2302400" cy="77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333"/>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87" name="Google Shape;87;p15"/>
          <p:cNvSpPr txBox="1">
            <a:spLocks noGrp="1"/>
          </p:cNvSpPr>
          <p:nvPr>
            <p:ph type="title" idx="7"/>
          </p:nvPr>
        </p:nvSpPr>
        <p:spPr>
          <a:xfrm>
            <a:off x="2654765" y="2807967"/>
            <a:ext cx="2302400" cy="37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88" name="Google Shape;88;p15"/>
          <p:cNvSpPr txBox="1">
            <a:spLocks noGrp="1"/>
          </p:cNvSpPr>
          <p:nvPr>
            <p:ph type="subTitle" idx="8"/>
          </p:nvPr>
        </p:nvSpPr>
        <p:spPr>
          <a:xfrm>
            <a:off x="2654765" y="3144699"/>
            <a:ext cx="2302400" cy="77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333"/>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89" name="Google Shape;89;p15"/>
          <p:cNvSpPr txBox="1">
            <a:spLocks noGrp="1"/>
          </p:cNvSpPr>
          <p:nvPr>
            <p:ph type="title" idx="9"/>
          </p:nvPr>
        </p:nvSpPr>
        <p:spPr>
          <a:xfrm>
            <a:off x="4944793" y="2807967"/>
            <a:ext cx="2302400" cy="37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90" name="Google Shape;90;p15"/>
          <p:cNvSpPr txBox="1">
            <a:spLocks noGrp="1"/>
          </p:cNvSpPr>
          <p:nvPr>
            <p:ph type="subTitle" idx="13"/>
          </p:nvPr>
        </p:nvSpPr>
        <p:spPr>
          <a:xfrm>
            <a:off x="4944793" y="3144699"/>
            <a:ext cx="2302400" cy="77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333"/>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91" name="Google Shape;91;p15"/>
          <p:cNvSpPr txBox="1">
            <a:spLocks noGrp="1"/>
          </p:cNvSpPr>
          <p:nvPr>
            <p:ph type="title" idx="14"/>
          </p:nvPr>
        </p:nvSpPr>
        <p:spPr>
          <a:xfrm>
            <a:off x="7234823" y="2807967"/>
            <a:ext cx="2302400" cy="37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92" name="Google Shape;92;p15"/>
          <p:cNvSpPr txBox="1">
            <a:spLocks noGrp="1"/>
          </p:cNvSpPr>
          <p:nvPr>
            <p:ph type="subTitle" idx="15"/>
          </p:nvPr>
        </p:nvSpPr>
        <p:spPr>
          <a:xfrm>
            <a:off x="7234823" y="3144699"/>
            <a:ext cx="2302400" cy="77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333"/>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Tree>
    <p:extLst>
      <p:ext uri="{BB962C8B-B14F-4D97-AF65-F5344CB8AC3E}">
        <p14:creationId xmlns:p14="http://schemas.microsoft.com/office/powerpoint/2010/main" val="268470832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 FOUR COLUMNS 1">
  <p:cSld name="TITLE + FOUR COLUMNS 1">
    <p:spTree>
      <p:nvGrpSpPr>
        <p:cNvPr id="1" name="Shape 93"/>
        <p:cNvGrpSpPr/>
        <p:nvPr/>
      </p:nvGrpSpPr>
      <p:grpSpPr>
        <a:xfrm>
          <a:off x="0" y="0"/>
          <a:ext cx="0" cy="0"/>
          <a:chOff x="0" y="0"/>
          <a:chExt cx="0" cy="0"/>
        </a:xfrm>
      </p:grpSpPr>
      <p:sp>
        <p:nvSpPr>
          <p:cNvPr id="94" name="Google Shape;94;p16"/>
          <p:cNvSpPr txBox="1">
            <a:spLocks noGrp="1"/>
          </p:cNvSpPr>
          <p:nvPr>
            <p:ph type="title"/>
          </p:nvPr>
        </p:nvSpPr>
        <p:spPr>
          <a:xfrm>
            <a:off x="1236600" y="708800"/>
            <a:ext cx="97188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95" name="Google Shape;95;p16"/>
          <p:cNvSpPr txBox="1">
            <a:spLocks noGrp="1"/>
          </p:cNvSpPr>
          <p:nvPr>
            <p:ph type="title" idx="2"/>
          </p:nvPr>
        </p:nvSpPr>
        <p:spPr>
          <a:xfrm>
            <a:off x="1171939" y="2276800"/>
            <a:ext cx="2510800" cy="3708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96" name="Google Shape;96;p16"/>
          <p:cNvSpPr txBox="1">
            <a:spLocks noGrp="1"/>
          </p:cNvSpPr>
          <p:nvPr>
            <p:ph type="subTitle" idx="1"/>
          </p:nvPr>
        </p:nvSpPr>
        <p:spPr>
          <a:xfrm>
            <a:off x="2484213" y="2244875"/>
            <a:ext cx="2859200" cy="661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600"/>
            </a:lvl1pPr>
            <a:lvl2pPr lvl="1" algn="r" rtl="0">
              <a:lnSpc>
                <a:spcPct val="100000"/>
              </a:lnSpc>
              <a:spcBef>
                <a:spcPts val="0"/>
              </a:spcBef>
              <a:spcAft>
                <a:spcPts val="0"/>
              </a:spcAft>
              <a:buSzPts val="1200"/>
              <a:buNone/>
              <a:defRPr sz="1600"/>
            </a:lvl2pPr>
            <a:lvl3pPr lvl="2" algn="r" rtl="0">
              <a:lnSpc>
                <a:spcPct val="100000"/>
              </a:lnSpc>
              <a:spcBef>
                <a:spcPts val="0"/>
              </a:spcBef>
              <a:spcAft>
                <a:spcPts val="0"/>
              </a:spcAft>
              <a:buSzPts val="1200"/>
              <a:buNone/>
              <a:defRPr sz="1600"/>
            </a:lvl3pPr>
            <a:lvl4pPr lvl="3" algn="r" rtl="0">
              <a:lnSpc>
                <a:spcPct val="100000"/>
              </a:lnSpc>
              <a:spcBef>
                <a:spcPts val="0"/>
              </a:spcBef>
              <a:spcAft>
                <a:spcPts val="0"/>
              </a:spcAft>
              <a:buSzPts val="1200"/>
              <a:buNone/>
              <a:defRPr sz="1600"/>
            </a:lvl4pPr>
            <a:lvl5pPr lvl="4" algn="r" rtl="0">
              <a:lnSpc>
                <a:spcPct val="100000"/>
              </a:lnSpc>
              <a:spcBef>
                <a:spcPts val="0"/>
              </a:spcBef>
              <a:spcAft>
                <a:spcPts val="0"/>
              </a:spcAft>
              <a:buSzPts val="1200"/>
              <a:buNone/>
              <a:defRPr sz="1600"/>
            </a:lvl5pPr>
            <a:lvl6pPr lvl="5" algn="r" rtl="0">
              <a:lnSpc>
                <a:spcPct val="100000"/>
              </a:lnSpc>
              <a:spcBef>
                <a:spcPts val="0"/>
              </a:spcBef>
              <a:spcAft>
                <a:spcPts val="0"/>
              </a:spcAft>
              <a:buSzPts val="1200"/>
              <a:buNone/>
              <a:defRPr sz="1600"/>
            </a:lvl6pPr>
            <a:lvl7pPr lvl="6" algn="r" rtl="0">
              <a:lnSpc>
                <a:spcPct val="100000"/>
              </a:lnSpc>
              <a:spcBef>
                <a:spcPts val="0"/>
              </a:spcBef>
              <a:spcAft>
                <a:spcPts val="0"/>
              </a:spcAft>
              <a:buSzPts val="1200"/>
              <a:buNone/>
              <a:defRPr sz="1600"/>
            </a:lvl7pPr>
            <a:lvl8pPr lvl="7" algn="r" rtl="0">
              <a:lnSpc>
                <a:spcPct val="100000"/>
              </a:lnSpc>
              <a:spcBef>
                <a:spcPts val="0"/>
              </a:spcBef>
              <a:spcAft>
                <a:spcPts val="0"/>
              </a:spcAft>
              <a:buSzPts val="1200"/>
              <a:buNone/>
              <a:defRPr sz="1600"/>
            </a:lvl8pPr>
            <a:lvl9pPr lvl="8" algn="r" rtl="0">
              <a:lnSpc>
                <a:spcPct val="100000"/>
              </a:lnSpc>
              <a:spcBef>
                <a:spcPts val="0"/>
              </a:spcBef>
              <a:spcAft>
                <a:spcPts val="0"/>
              </a:spcAft>
              <a:buSzPts val="1200"/>
              <a:buNone/>
              <a:defRPr sz="1600"/>
            </a:lvl9pPr>
          </a:lstStyle>
          <a:p>
            <a:endParaRPr/>
          </a:p>
        </p:txBody>
      </p:sp>
      <p:sp>
        <p:nvSpPr>
          <p:cNvPr id="97" name="Google Shape;97;p16"/>
          <p:cNvSpPr txBox="1">
            <a:spLocks noGrp="1"/>
          </p:cNvSpPr>
          <p:nvPr>
            <p:ph type="title" idx="3"/>
          </p:nvPr>
        </p:nvSpPr>
        <p:spPr>
          <a:xfrm>
            <a:off x="1171939" y="3232333"/>
            <a:ext cx="2510800" cy="3708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98" name="Google Shape;98;p16"/>
          <p:cNvSpPr txBox="1">
            <a:spLocks noGrp="1"/>
          </p:cNvSpPr>
          <p:nvPr>
            <p:ph type="subTitle" idx="4"/>
          </p:nvPr>
        </p:nvSpPr>
        <p:spPr>
          <a:xfrm>
            <a:off x="2484213" y="3200408"/>
            <a:ext cx="2859200" cy="661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600"/>
            </a:lvl1pPr>
            <a:lvl2pPr lvl="1" algn="r" rtl="0">
              <a:lnSpc>
                <a:spcPct val="100000"/>
              </a:lnSpc>
              <a:spcBef>
                <a:spcPts val="0"/>
              </a:spcBef>
              <a:spcAft>
                <a:spcPts val="0"/>
              </a:spcAft>
              <a:buSzPts val="1200"/>
              <a:buNone/>
              <a:defRPr sz="1600"/>
            </a:lvl2pPr>
            <a:lvl3pPr lvl="2" algn="r" rtl="0">
              <a:lnSpc>
                <a:spcPct val="100000"/>
              </a:lnSpc>
              <a:spcBef>
                <a:spcPts val="0"/>
              </a:spcBef>
              <a:spcAft>
                <a:spcPts val="0"/>
              </a:spcAft>
              <a:buSzPts val="1200"/>
              <a:buNone/>
              <a:defRPr sz="1600"/>
            </a:lvl3pPr>
            <a:lvl4pPr lvl="3" algn="r" rtl="0">
              <a:lnSpc>
                <a:spcPct val="100000"/>
              </a:lnSpc>
              <a:spcBef>
                <a:spcPts val="0"/>
              </a:spcBef>
              <a:spcAft>
                <a:spcPts val="0"/>
              </a:spcAft>
              <a:buSzPts val="1200"/>
              <a:buNone/>
              <a:defRPr sz="1600"/>
            </a:lvl4pPr>
            <a:lvl5pPr lvl="4" algn="r" rtl="0">
              <a:lnSpc>
                <a:spcPct val="100000"/>
              </a:lnSpc>
              <a:spcBef>
                <a:spcPts val="0"/>
              </a:spcBef>
              <a:spcAft>
                <a:spcPts val="0"/>
              </a:spcAft>
              <a:buSzPts val="1200"/>
              <a:buNone/>
              <a:defRPr sz="1600"/>
            </a:lvl5pPr>
            <a:lvl6pPr lvl="5" algn="r" rtl="0">
              <a:lnSpc>
                <a:spcPct val="100000"/>
              </a:lnSpc>
              <a:spcBef>
                <a:spcPts val="0"/>
              </a:spcBef>
              <a:spcAft>
                <a:spcPts val="0"/>
              </a:spcAft>
              <a:buSzPts val="1200"/>
              <a:buNone/>
              <a:defRPr sz="1600"/>
            </a:lvl6pPr>
            <a:lvl7pPr lvl="6" algn="r" rtl="0">
              <a:lnSpc>
                <a:spcPct val="100000"/>
              </a:lnSpc>
              <a:spcBef>
                <a:spcPts val="0"/>
              </a:spcBef>
              <a:spcAft>
                <a:spcPts val="0"/>
              </a:spcAft>
              <a:buSzPts val="1200"/>
              <a:buNone/>
              <a:defRPr sz="1600"/>
            </a:lvl7pPr>
            <a:lvl8pPr lvl="7" algn="r" rtl="0">
              <a:lnSpc>
                <a:spcPct val="100000"/>
              </a:lnSpc>
              <a:spcBef>
                <a:spcPts val="0"/>
              </a:spcBef>
              <a:spcAft>
                <a:spcPts val="0"/>
              </a:spcAft>
              <a:buSzPts val="1200"/>
              <a:buNone/>
              <a:defRPr sz="1600"/>
            </a:lvl8pPr>
            <a:lvl9pPr lvl="8" algn="r" rtl="0">
              <a:lnSpc>
                <a:spcPct val="100000"/>
              </a:lnSpc>
              <a:spcBef>
                <a:spcPts val="0"/>
              </a:spcBef>
              <a:spcAft>
                <a:spcPts val="0"/>
              </a:spcAft>
              <a:buSzPts val="1200"/>
              <a:buNone/>
              <a:defRPr sz="1600"/>
            </a:lvl9pPr>
          </a:lstStyle>
          <a:p>
            <a:endParaRPr/>
          </a:p>
        </p:txBody>
      </p:sp>
      <p:sp>
        <p:nvSpPr>
          <p:cNvPr id="99" name="Google Shape;99;p16"/>
          <p:cNvSpPr txBox="1">
            <a:spLocks noGrp="1"/>
          </p:cNvSpPr>
          <p:nvPr>
            <p:ph type="title" idx="5"/>
          </p:nvPr>
        </p:nvSpPr>
        <p:spPr>
          <a:xfrm>
            <a:off x="1171939" y="4187867"/>
            <a:ext cx="2510800" cy="3708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100" name="Google Shape;100;p16"/>
          <p:cNvSpPr txBox="1">
            <a:spLocks noGrp="1"/>
          </p:cNvSpPr>
          <p:nvPr>
            <p:ph type="subTitle" idx="6"/>
          </p:nvPr>
        </p:nvSpPr>
        <p:spPr>
          <a:xfrm>
            <a:off x="2484213" y="4155941"/>
            <a:ext cx="2859200" cy="661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600"/>
            </a:lvl1pPr>
            <a:lvl2pPr lvl="1" algn="r" rtl="0">
              <a:lnSpc>
                <a:spcPct val="100000"/>
              </a:lnSpc>
              <a:spcBef>
                <a:spcPts val="0"/>
              </a:spcBef>
              <a:spcAft>
                <a:spcPts val="0"/>
              </a:spcAft>
              <a:buSzPts val="1200"/>
              <a:buNone/>
              <a:defRPr sz="1600"/>
            </a:lvl2pPr>
            <a:lvl3pPr lvl="2" algn="r" rtl="0">
              <a:lnSpc>
                <a:spcPct val="100000"/>
              </a:lnSpc>
              <a:spcBef>
                <a:spcPts val="0"/>
              </a:spcBef>
              <a:spcAft>
                <a:spcPts val="0"/>
              </a:spcAft>
              <a:buSzPts val="1200"/>
              <a:buNone/>
              <a:defRPr sz="1600"/>
            </a:lvl3pPr>
            <a:lvl4pPr lvl="3" algn="r" rtl="0">
              <a:lnSpc>
                <a:spcPct val="100000"/>
              </a:lnSpc>
              <a:spcBef>
                <a:spcPts val="0"/>
              </a:spcBef>
              <a:spcAft>
                <a:spcPts val="0"/>
              </a:spcAft>
              <a:buSzPts val="1200"/>
              <a:buNone/>
              <a:defRPr sz="1600"/>
            </a:lvl4pPr>
            <a:lvl5pPr lvl="4" algn="r" rtl="0">
              <a:lnSpc>
                <a:spcPct val="100000"/>
              </a:lnSpc>
              <a:spcBef>
                <a:spcPts val="0"/>
              </a:spcBef>
              <a:spcAft>
                <a:spcPts val="0"/>
              </a:spcAft>
              <a:buSzPts val="1200"/>
              <a:buNone/>
              <a:defRPr sz="1600"/>
            </a:lvl5pPr>
            <a:lvl6pPr lvl="5" algn="r" rtl="0">
              <a:lnSpc>
                <a:spcPct val="100000"/>
              </a:lnSpc>
              <a:spcBef>
                <a:spcPts val="0"/>
              </a:spcBef>
              <a:spcAft>
                <a:spcPts val="0"/>
              </a:spcAft>
              <a:buSzPts val="1200"/>
              <a:buNone/>
              <a:defRPr sz="1600"/>
            </a:lvl6pPr>
            <a:lvl7pPr lvl="6" algn="r" rtl="0">
              <a:lnSpc>
                <a:spcPct val="100000"/>
              </a:lnSpc>
              <a:spcBef>
                <a:spcPts val="0"/>
              </a:spcBef>
              <a:spcAft>
                <a:spcPts val="0"/>
              </a:spcAft>
              <a:buSzPts val="1200"/>
              <a:buNone/>
              <a:defRPr sz="1600"/>
            </a:lvl7pPr>
            <a:lvl8pPr lvl="7" algn="r" rtl="0">
              <a:lnSpc>
                <a:spcPct val="100000"/>
              </a:lnSpc>
              <a:spcBef>
                <a:spcPts val="0"/>
              </a:spcBef>
              <a:spcAft>
                <a:spcPts val="0"/>
              </a:spcAft>
              <a:buSzPts val="1200"/>
              <a:buNone/>
              <a:defRPr sz="1600"/>
            </a:lvl8pPr>
            <a:lvl9pPr lvl="8" algn="r" rtl="0">
              <a:lnSpc>
                <a:spcPct val="100000"/>
              </a:lnSpc>
              <a:spcBef>
                <a:spcPts val="0"/>
              </a:spcBef>
              <a:spcAft>
                <a:spcPts val="0"/>
              </a:spcAft>
              <a:buSzPts val="1200"/>
              <a:buNone/>
              <a:defRPr sz="1600"/>
            </a:lvl9pPr>
          </a:lstStyle>
          <a:p>
            <a:endParaRPr/>
          </a:p>
        </p:txBody>
      </p:sp>
      <p:sp>
        <p:nvSpPr>
          <p:cNvPr id="101" name="Google Shape;101;p16"/>
          <p:cNvSpPr txBox="1">
            <a:spLocks noGrp="1"/>
          </p:cNvSpPr>
          <p:nvPr>
            <p:ph type="title" idx="7"/>
          </p:nvPr>
        </p:nvSpPr>
        <p:spPr>
          <a:xfrm>
            <a:off x="1171939" y="5036200"/>
            <a:ext cx="2510800" cy="3708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102" name="Google Shape;102;p16"/>
          <p:cNvSpPr txBox="1">
            <a:spLocks noGrp="1"/>
          </p:cNvSpPr>
          <p:nvPr>
            <p:ph type="subTitle" idx="8"/>
          </p:nvPr>
        </p:nvSpPr>
        <p:spPr>
          <a:xfrm>
            <a:off x="2484213" y="5004275"/>
            <a:ext cx="2859200" cy="661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600"/>
            </a:lvl1pPr>
            <a:lvl2pPr lvl="1" algn="r" rtl="0">
              <a:lnSpc>
                <a:spcPct val="100000"/>
              </a:lnSpc>
              <a:spcBef>
                <a:spcPts val="0"/>
              </a:spcBef>
              <a:spcAft>
                <a:spcPts val="0"/>
              </a:spcAft>
              <a:buSzPts val="1200"/>
              <a:buNone/>
              <a:defRPr sz="1600"/>
            </a:lvl2pPr>
            <a:lvl3pPr lvl="2" algn="r" rtl="0">
              <a:lnSpc>
                <a:spcPct val="100000"/>
              </a:lnSpc>
              <a:spcBef>
                <a:spcPts val="0"/>
              </a:spcBef>
              <a:spcAft>
                <a:spcPts val="0"/>
              </a:spcAft>
              <a:buSzPts val="1200"/>
              <a:buNone/>
              <a:defRPr sz="1600"/>
            </a:lvl3pPr>
            <a:lvl4pPr lvl="3" algn="r" rtl="0">
              <a:lnSpc>
                <a:spcPct val="100000"/>
              </a:lnSpc>
              <a:spcBef>
                <a:spcPts val="0"/>
              </a:spcBef>
              <a:spcAft>
                <a:spcPts val="0"/>
              </a:spcAft>
              <a:buSzPts val="1200"/>
              <a:buNone/>
              <a:defRPr sz="1600"/>
            </a:lvl4pPr>
            <a:lvl5pPr lvl="4" algn="r" rtl="0">
              <a:lnSpc>
                <a:spcPct val="100000"/>
              </a:lnSpc>
              <a:spcBef>
                <a:spcPts val="0"/>
              </a:spcBef>
              <a:spcAft>
                <a:spcPts val="0"/>
              </a:spcAft>
              <a:buSzPts val="1200"/>
              <a:buNone/>
              <a:defRPr sz="1600"/>
            </a:lvl5pPr>
            <a:lvl6pPr lvl="5" algn="r" rtl="0">
              <a:lnSpc>
                <a:spcPct val="100000"/>
              </a:lnSpc>
              <a:spcBef>
                <a:spcPts val="0"/>
              </a:spcBef>
              <a:spcAft>
                <a:spcPts val="0"/>
              </a:spcAft>
              <a:buSzPts val="1200"/>
              <a:buNone/>
              <a:defRPr sz="1600"/>
            </a:lvl6pPr>
            <a:lvl7pPr lvl="6" algn="r" rtl="0">
              <a:lnSpc>
                <a:spcPct val="100000"/>
              </a:lnSpc>
              <a:spcBef>
                <a:spcPts val="0"/>
              </a:spcBef>
              <a:spcAft>
                <a:spcPts val="0"/>
              </a:spcAft>
              <a:buSzPts val="1200"/>
              <a:buNone/>
              <a:defRPr sz="1600"/>
            </a:lvl7pPr>
            <a:lvl8pPr lvl="7" algn="r" rtl="0">
              <a:lnSpc>
                <a:spcPct val="100000"/>
              </a:lnSpc>
              <a:spcBef>
                <a:spcPts val="0"/>
              </a:spcBef>
              <a:spcAft>
                <a:spcPts val="0"/>
              </a:spcAft>
              <a:buSzPts val="1200"/>
              <a:buNone/>
              <a:defRPr sz="1600"/>
            </a:lvl8pPr>
            <a:lvl9pPr lvl="8" algn="r" rtl="0">
              <a:lnSpc>
                <a:spcPct val="100000"/>
              </a:lnSpc>
              <a:spcBef>
                <a:spcPts val="0"/>
              </a:spcBef>
              <a:spcAft>
                <a:spcPts val="0"/>
              </a:spcAft>
              <a:buSzPts val="1200"/>
              <a:buNone/>
              <a:defRPr sz="1600"/>
            </a:lvl9pPr>
          </a:lstStyle>
          <a:p>
            <a:endParaRPr/>
          </a:p>
        </p:txBody>
      </p:sp>
    </p:spTree>
    <p:extLst>
      <p:ext uri="{BB962C8B-B14F-4D97-AF65-F5344CB8AC3E}">
        <p14:creationId xmlns:p14="http://schemas.microsoft.com/office/powerpoint/2010/main" val="102980585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THANKS &amp; CREDITS">
  <p:cSld name="THANKS &amp; CREDITS">
    <p:spTree>
      <p:nvGrpSpPr>
        <p:cNvPr id="1" name="Shape 103"/>
        <p:cNvGrpSpPr/>
        <p:nvPr/>
      </p:nvGrpSpPr>
      <p:grpSpPr>
        <a:xfrm>
          <a:off x="0" y="0"/>
          <a:ext cx="0" cy="0"/>
          <a:chOff x="0" y="0"/>
          <a:chExt cx="0" cy="0"/>
        </a:xfrm>
      </p:grpSpPr>
      <p:sp>
        <p:nvSpPr>
          <p:cNvPr id="104" name="Google Shape;104;p17"/>
          <p:cNvSpPr/>
          <p:nvPr/>
        </p:nvSpPr>
        <p:spPr>
          <a:xfrm>
            <a:off x="2044734" y="730067"/>
            <a:ext cx="8102525" cy="6023977"/>
          </a:xfrm>
          <a:custGeom>
            <a:avLst/>
            <a:gdLst/>
            <a:ahLst/>
            <a:cxnLst/>
            <a:rect l="l" t="t" r="r" b="b"/>
            <a:pathLst>
              <a:path w="255977" h="190311" extrusionOk="0">
                <a:moveTo>
                  <a:pt x="145909" y="1"/>
                </a:moveTo>
                <a:cubicBezTo>
                  <a:pt x="107297" y="1"/>
                  <a:pt x="86873" y="30667"/>
                  <a:pt x="57680" y="44965"/>
                </a:cubicBezTo>
                <a:cubicBezTo>
                  <a:pt x="27929" y="59538"/>
                  <a:pt x="7286" y="72287"/>
                  <a:pt x="3643" y="100824"/>
                </a:cubicBezTo>
                <a:cubicBezTo>
                  <a:pt x="0" y="129361"/>
                  <a:pt x="3035" y="156077"/>
                  <a:pt x="27930" y="169435"/>
                </a:cubicBezTo>
                <a:cubicBezTo>
                  <a:pt x="33671" y="172515"/>
                  <a:pt x="38894" y="173690"/>
                  <a:pt x="43929" y="173690"/>
                </a:cubicBezTo>
                <a:cubicBezTo>
                  <a:pt x="60149" y="173690"/>
                  <a:pt x="74408" y="161493"/>
                  <a:pt x="97659" y="161493"/>
                </a:cubicBezTo>
                <a:cubicBezTo>
                  <a:pt x="98489" y="161493"/>
                  <a:pt x="99330" y="161508"/>
                  <a:pt x="100183" y="161541"/>
                </a:cubicBezTo>
                <a:cubicBezTo>
                  <a:pt x="128173" y="162597"/>
                  <a:pt x="146517" y="190310"/>
                  <a:pt x="177390" y="190310"/>
                </a:cubicBezTo>
                <a:cubicBezTo>
                  <a:pt x="182011" y="190310"/>
                  <a:pt x="186911" y="189690"/>
                  <a:pt x="192167" y="188266"/>
                </a:cubicBezTo>
                <a:cubicBezTo>
                  <a:pt x="218732" y="181070"/>
                  <a:pt x="238428" y="154703"/>
                  <a:pt x="245834" y="129338"/>
                </a:cubicBezTo>
                <a:cubicBezTo>
                  <a:pt x="255976" y="94599"/>
                  <a:pt x="244228" y="59084"/>
                  <a:pt x="220884" y="34080"/>
                </a:cubicBezTo>
                <a:cubicBezTo>
                  <a:pt x="202271" y="14144"/>
                  <a:pt x="176287" y="887"/>
                  <a:pt x="148148" y="35"/>
                </a:cubicBezTo>
                <a:cubicBezTo>
                  <a:pt x="147395" y="12"/>
                  <a:pt x="146649" y="1"/>
                  <a:pt x="145909" y="1"/>
                </a:cubicBezTo>
                <a:close/>
              </a:path>
            </a:pathLst>
          </a:custGeom>
          <a:solidFill>
            <a:srgbClr val="ECFFA8"/>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05" name="Google Shape;105;p17"/>
          <p:cNvSpPr txBox="1">
            <a:spLocks noGrp="1"/>
          </p:cNvSpPr>
          <p:nvPr>
            <p:ph type="title"/>
          </p:nvPr>
        </p:nvSpPr>
        <p:spPr>
          <a:xfrm>
            <a:off x="5860800" y="1966400"/>
            <a:ext cx="4331200" cy="1122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800"/>
            </a:lvl1pPr>
            <a:lvl2pPr lvl="1" rtl="0">
              <a:spcBef>
                <a:spcPts val="0"/>
              </a:spcBef>
              <a:spcAft>
                <a:spcPts val="0"/>
              </a:spcAft>
              <a:buSzPts val="3600"/>
              <a:buNone/>
              <a:defRPr sz="4800"/>
            </a:lvl2pPr>
            <a:lvl3pPr lvl="2" rtl="0">
              <a:spcBef>
                <a:spcPts val="0"/>
              </a:spcBef>
              <a:spcAft>
                <a:spcPts val="0"/>
              </a:spcAft>
              <a:buSzPts val="3600"/>
              <a:buNone/>
              <a:defRPr sz="4800"/>
            </a:lvl3pPr>
            <a:lvl4pPr lvl="3" rtl="0">
              <a:spcBef>
                <a:spcPts val="0"/>
              </a:spcBef>
              <a:spcAft>
                <a:spcPts val="0"/>
              </a:spcAft>
              <a:buSzPts val="3600"/>
              <a:buNone/>
              <a:defRPr sz="4800"/>
            </a:lvl4pPr>
            <a:lvl5pPr lvl="4" rtl="0">
              <a:spcBef>
                <a:spcPts val="0"/>
              </a:spcBef>
              <a:spcAft>
                <a:spcPts val="0"/>
              </a:spcAft>
              <a:buSzPts val="3600"/>
              <a:buNone/>
              <a:defRPr sz="4800"/>
            </a:lvl5pPr>
            <a:lvl6pPr lvl="5" rtl="0">
              <a:spcBef>
                <a:spcPts val="0"/>
              </a:spcBef>
              <a:spcAft>
                <a:spcPts val="0"/>
              </a:spcAft>
              <a:buSzPts val="3600"/>
              <a:buNone/>
              <a:defRPr sz="4800"/>
            </a:lvl6pPr>
            <a:lvl7pPr lvl="6" rtl="0">
              <a:spcBef>
                <a:spcPts val="0"/>
              </a:spcBef>
              <a:spcAft>
                <a:spcPts val="0"/>
              </a:spcAft>
              <a:buSzPts val="3600"/>
              <a:buNone/>
              <a:defRPr sz="4800"/>
            </a:lvl7pPr>
            <a:lvl8pPr lvl="7" rtl="0">
              <a:spcBef>
                <a:spcPts val="0"/>
              </a:spcBef>
              <a:spcAft>
                <a:spcPts val="0"/>
              </a:spcAft>
              <a:buSzPts val="3600"/>
              <a:buNone/>
              <a:defRPr sz="4800"/>
            </a:lvl8pPr>
            <a:lvl9pPr lvl="8" rtl="0">
              <a:spcBef>
                <a:spcPts val="0"/>
              </a:spcBef>
              <a:spcAft>
                <a:spcPts val="0"/>
              </a:spcAft>
              <a:buSzPts val="3600"/>
              <a:buNone/>
              <a:defRPr sz="4800"/>
            </a:lvl9pPr>
          </a:lstStyle>
          <a:p>
            <a:endParaRPr/>
          </a:p>
        </p:txBody>
      </p:sp>
      <p:sp>
        <p:nvSpPr>
          <p:cNvPr id="106" name="Google Shape;106;p17"/>
          <p:cNvSpPr txBox="1">
            <a:spLocks noGrp="1"/>
          </p:cNvSpPr>
          <p:nvPr>
            <p:ph type="subTitle" idx="1"/>
          </p:nvPr>
        </p:nvSpPr>
        <p:spPr>
          <a:xfrm>
            <a:off x="5860800" y="3164433"/>
            <a:ext cx="4070800" cy="207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333"/>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endParaRPr/>
          </a:p>
        </p:txBody>
      </p:sp>
      <p:sp>
        <p:nvSpPr>
          <p:cNvPr id="107" name="Google Shape;107;p17"/>
          <p:cNvSpPr txBox="1"/>
          <p:nvPr/>
        </p:nvSpPr>
        <p:spPr>
          <a:xfrm>
            <a:off x="5860800" y="4306533"/>
            <a:ext cx="3429200" cy="1358800"/>
          </a:xfrm>
          <a:prstGeom prst="rect">
            <a:avLst/>
          </a:prstGeom>
          <a:noFill/>
          <a:ln>
            <a:noFill/>
          </a:ln>
        </p:spPr>
        <p:txBody>
          <a:bodyPr spcFirstLastPara="1" wrap="square" lIns="121900" tIns="121900" rIns="121900" bIns="121900" anchor="t" anchorCtr="0">
            <a:noAutofit/>
          </a:bodyPr>
          <a:lstStyle/>
          <a:p>
            <a:pPr>
              <a:spcBef>
                <a:spcPts val="400"/>
              </a:spcBef>
              <a:buClr>
                <a:srgbClr val="000000"/>
              </a:buClr>
              <a:buFont typeface="Arial"/>
              <a:buNone/>
            </a:pPr>
            <a:r>
              <a:rPr lang="en" sz="1067" kern="0">
                <a:solidFill>
                  <a:srgbClr val="1D1D1B"/>
                </a:solidFill>
                <a:latin typeface="Montserrat"/>
                <a:ea typeface="Montserrat"/>
                <a:cs typeface="Montserrat"/>
                <a:sym typeface="Montserrat"/>
              </a:rPr>
              <a:t>CREDITS: </a:t>
            </a:r>
            <a:endParaRPr sz="1067" kern="0">
              <a:solidFill>
                <a:srgbClr val="1D1D1B"/>
              </a:solidFill>
              <a:latin typeface="Montserrat"/>
              <a:ea typeface="Montserrat"/>
              <a:cs typeface="Montserrat"/>
              <a:sym typeface="Montserrat"/>
            </a:endParaRPr>
          </a:p>
          <a:p>
            <a:pPr>
              <a:spcBef>
                <a:spcPts val="400"/>
              </a:spcBef>
              <a:buClr>
                <a:srgbClr val="000000"/>
              </a:buClr>
              <a:buFont typeface="Arial"/>
              <a:buNone/>
            </a:pPr>
            <a:r>
              <a:rPr lang="en" sz="1067" kern="0">
                <a:solidFill>
                  <a:srgbClr val="1D1D1B"/>
                </a:solidFill>
                <a:latin typeface="Montserrat"/>
                <a:ea typeface="Montserrat"/>
                <a:cs typeface="Montserrat"/>
                <a:sym typeface="Montserrat"/>
              </a:rPr>
              <a:t>This presentation template was created by </a:t>
            </a:r>
            <a:r>
              <a:rPr lang="en" sz="1067" b="1" kern="0">
                <a:solidFill>
                  <a:srgbClr val="1D1D1B"/>
                </a:solidFill>
                <a:uFill>
                  <a:noFill/>
                </a:uFill>
                <a:latin typeface="Montserrat"/>
                <a:ea typeface="Montserrat"/>
                <a:cs typeface="Montserrat"/>
                <a:sym typeface="Montserrat"/>
                <a:hlinkClick r:id="rId2"/>
              </a:rPr>
              <a:t>Slidesgo</a:t>
            </a:r>
            <a:r>
              <a:rPr lang="en" sz="1067" kern="0">
                <a:solidFill>
                  <a:srgbClr val="1D1D1B"/>
                </a:solidFill>
                <a:latin typeface="Montserrat"/>
                <a:ea typeface="Montserrat"/>
                <a:cs typeface="Montserrat"/>
                <a:sym typeface="Montserrat"/>
              </a:rPr>
              <a:t>, including icons by </a:t>
            </a:r>
            <a:r>
              <a:rPr lang="en" sz="1067" b="1" kern="0">
                <a:solidFill>
                  <a:srgbClr val="1D1D1B"/>
                </a:solidFill>
                <a:uFill>
                  <a:noFill/>
                </a:uFill>
                <a:latin typeface="Montserrat"/>
                <a:ea typeface="Montserrat"/>
                <a:cs typeface="Montserrat"/>
                <a:sym typeface="Montserrat"/>
                <a:hlinkClick r:id="rId3"/>
              </a:rPr>
              <a:t>Flaticon</a:t>
            </a:r>
            <a:r>
              <a:rPr lang="en" sz="1067" kern="0">
                <a:solidFill>
                  <a:srgbClr val="1D1D1B"/>
                </a:solidFill>
                <a:latin typeface="Montserrat"/>
                <a:ea typeface="Montserrat"/>
                <a:cs typeface="Montserrat"/>
                <a:sym typeface="Montserrat"/>
              </a:rPr>
              <a:t>, and infographics &amp; images by </a:t>
            </a:r>
            <a:r>
              <a:rPr lang="en" sz="1067" b="1" kern="0">
                <a:solidFill>
                  <a:srgbClr val="1D1D1B"/>
                </a:solidFill>
                <a:uFill>
                  <a:noFill/>
                </a:uFill>
                <a:latin typeface="Montserrat"/>
                <a:ea typeface="Montserrat"/>
                <a:cs typeface="Montserrat"/>
                <a:sym typeface="Montserrat"/>
                <a:hlinkClick r:id="rId4"/>
              </a:rPr>
              <a:t>Freepik</a:t>
            </a:r>
            <a:r>
              <a:rPr lang="en" sz="1067" kern="0">
                <a:solidFill>
                  <a:srgbClr val="1D1D1B"/>
                </a:solidFill>
                <a:latin typeface="Montserrat"/>
                <a:ea typeface="Montserrat"/>
                <a:cs typeface="Montserrat"/>
                <a:sym typeface="Montserrat"/>
              </a:rPr>
              <a:t>. </a:t>
            </a:r>
            <a:endParaRPr sz="1067" kern="0">
              <a:solidFill>
                <a:srgbClr val="1D1D1B"/>
              </a:solidFill>
              <a:latin typeface="Montserrat"/>
              <a:ea typeface="Montserrat"/>
              <a:cs typeface="Montserrat"/>
              <a:sym typeface="Montserrat"/>
            </a:endParaRPr>
          </a:p>
        </p:txBody>
      </p:sp>
    </p:spTree>
    <p:extLst>
      <p:ext uri="{BB962C8B-B14F-4D97-AF65-F5344CB8AC3E}">
        <p14:creationId xmlns:p14="http://schemas.microsoft.com/office/powerpoint/2010/main" val="421177756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ITLE + BULLET POINTS 2">
  <p:cSld name="TITLE + BULLET POINTS 2">
    <p:spTree>
      <p:nvGrpSpPr>
        <p:cNvPr id="1" name="Shape 108"/>
        <p:cNvGrpSpPr/>
        <p:nvPr/>
      </p:nvGrpSpPr>
      <p:grpSpPr>
        <a:xfrm>
          <a:off x="0" y="0"/>
          <a:ext cx="0" cy="0"/>
          <a:chOff x="0" y="0"/>
          <a:chExt cx="0" cy="0"/>
        </a:xfrm>
      </p:grpSpPr>
      <p:sp>
        <p:nvSpPr>
          <p:cNvPr id="109" name="Google Shape;109;p18"/>
          <p:cNvSpPr/>
          <p:nvPr/>
        </p:nvSpPr>
        <p:spPr>
          <a:xfrm>
            <a:off x="2108475" y="336796"/>
            <a:ext cx="7105860" cy="6447315"/>
          </a:xfrm>
          <a:custGeom>
            <a:avLst/>
            <a:gdLst/>
            <a:ahLst/>
            <a:cxnLst/>
            <a:rect l="l" t="t" r="r" b="b"/>
            <a:pathLst>
              <a:path w="209201" h="189813" extrusionOk="0">
                <a:moveTo>
                  <a:pt x="75218" y="1"/>
                </a:moveTo>
                <a:cubicBezTo>
                  <a:pt x="72801" y="1"/>
                  <a:pt x="70383" y="68"/>
                  <a:pt x="67970" y="194"/>
                </a:cubicBezTo>
                <a:cubicBezTo>
                  <a:pt x="45586" y="1364"/>
                  <a:pt x="35817" y="13053"/>
                  <a:pt x="43550" y="23964"/>
                </a:cubicBezTo>
                <a:cubicBezTo>
                  <a:pt x="51283" y="34875"/>
                  <a:pt x="61052" y="46175"/>
                  <a:pt x="50470" y="56697"/>
                </a:cubicBezTo>
                <a:cubicBezTo>
                  <a:pt x="39888" y="67217"/>
                  <a:pt x="1" y="76570"/>
                  <a:pt x="4072" y="95274"/>
                </a:cubicBezTo>
                <a:cubicBezTo>
                  <a:pt x="8141" y="113979"/>
                  <a:pt x="43959" y="116706"/>
                  <a:pt x="41109" y="128786"/>
                </a:cubicBezTo>
                <a:cubicBezTo>
                  <a:pt x="38259" y="140867"/>
                  <a:pt x="19944" y="144373"/>
                  <a:pt x="28899" y="160739"/>
                </a:cubicBezTo>
                <a:cubicBezTo>
                  <a:pt x="32656" y="167606"/>
                  <a:pt x="40640" y="169053"/>
                  <a:pt x="49425" y="169053"/>
                </a:cubicBezTo>
                <a:cubicBezTo>
                  <a:pt x="55826" y="169053"/>
                  <a:pt x="62653" y="168285"/>
                  <a:pt x="68578" y="168285"/>
                </a:cubicBezTo>
                <a:cubicBezTo>
                  <a:pt x="73900" y="168285"/>
                  <a:pt x="78496" y="168905"/>
                  <a:pt x="81402" y="171260"/>
                </a:cubicBezTo>
                <a:cubicBezTo>
                  <a:pt x="91984" y="179832"/>
                  <a:pt x="97681" y="186847"/>
                  <a:pt x="115183" y="189575"/>
                </a:cubicBezTo>
                <a:cubicBezTo>
                  <a:pt x="116218" y="189736"/>
                  <a:pt x="117236" y="189813"/>
                  <a:pt x="118240" y="189813"/>
                </a:cubicBezTo>
                <a:cubicBezTo>
                  <a:pt x="134198" y="189813"/>
                  <a:pt x="146409" y="170386"/>
                  <a:pt x="164024" y="162687"/>
                </a:cubicBezTo>
                <a:cubicBezTo>
                  <a:pt x="182746" y="154504"/>
                  <a:pt x="201874" y="151775"/>
                  <a:pt x="205538" y="132682"/>
                </a:cubicBezTo>
                <a:cubicBezTo>
                  <a:pt x="209201" y="113588"/>
                  <a:pt x="174199" y="101121"/>
                  <a:pt x="175826" y="81637"/>
                </a:cubicBezTo>
                <a:cubicBezTo>
                  <a:pt x="176640" y="71898"/>
                  <a:pt x="183304" y="64300"/>
                  <a:pt x="188497" y="56513"/>
                </a:cubicBezTo>
                <a:cubicBezTo>
                  <a:pt x="197271" y="43358"/>
                  <a:pt x="204502" y="19650"/>
                  <a:pt x="185147" y="11890"/>
                </a:cubicBezTo>
                <a:cubicBezTo>
                  <a:pt x="179994" y="9824"/>
                  <a:pt x="174368" y="9367"/>
                  <a:pt x="168744" y="9367"/>
                </a:cubicBezTo>
                <a:cubicBezTo>
                  <a:pt x="165184" y="9367"/>
                  <a:pt x="161625" y="9551"/>
                  <a:pt x="158188" y="9624"/>
                </a:cubicBezTo>
                <a:cubicBezTo>
                  <a:pt x="151906" y="9758"/>
                  <a:pt x="145466" y="10281"/>
                  <a:pt x="139093" y="10281"/>
                </a:cubicBezTo>
                <a:cubicBezTo>
                  <a:pt x="136108" y="10281"/>
                  <a:pt x="133139" y="10166"/>
                  <a:pt x="130208" y="9844"/>
                </a:cubicBezTo>
                <a:cubicBezTo>
                  <a:pt x="123051" y="9055"/>
                  <a:pt x="116149" y="7139"/>
                  <a:pt x="109248" y="5229"/>
                </a:cubicBezTo>
                <a:cubicBezTo>
                  <a:pt x="106020" y="4337"/>
                  <a:pt x="102791" y="3443"/>
                  <a:pt x="99536" y="2668"/>
                </a:cubicBezTo>
                <a:cubicBezTo>
                  <a:pt x="91582" y="775"/>
                  <a:pt x="83406" y="1"/>
                  <a:pt x="75218" y="1"/>
                </a:cubicBezTo>
                <a:close/>
              </a:path>
            </a:pathLst>
          </a:custGeom>
          <a:solidFill>
            <a:srgbClr val="ECFFA8"/>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10" name="Google Shape;110;p18"/>
          <p:cNvSpPr txBox="1">
            <a:spLocks noGrp="1"/>
          </p:cNvSpPr>
          <p:nvPr>
            <p:ph type="title"/>
          </p:nvPr>
        </p:nvSpPr>
        <p:spPr>
          <a:xfrm>
            <a:off x="1236600" y="708800"/>
            <a:ext cx="97188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111" name="Google Shape;111;p18"/>
          <p:cNvSpPr txBox="1">
            <a:spLocks noGrp="1"/>
          </p:cNvSpPr>
          <p:nvPr>
            <p:ph type="body" idx="1"/>
          </p:nvPr>
        </p:nvSpPr>
        <p:spPr>
          <a:xfrm>
            <a:off x="1718667" y="2128700"/>
            <a:ext cx="4186000" cy="3601600"/>
          </a:xfrm>
          <a:prstGeom prst="rect">
            <a:avLst/>
          </a:prstGeom>
        </p:spPr>
        <p:txBody>
          <a:bodyPr spcFirstLastPara="1" wrap="square" lIns="91425" tIns="91425" rIns="91425" bIns="91425" anchor="t" anchorCtr="0">
            <a:noAutofit/>
          </a:bodyPr>
          <a:lstStyle>
            <a:lvl1pPr marL="609585" lvl="0" indent="-389457" rtl="0">
              <a:lnSpc>
                <a:spcPct val="115000"/>
              </a:lnSpc>
              <a:spcBef>
                <a:spcPts val="0"/>
              </a:spcBef>
              <a:spcAft>
                <a:spcPts val="0"/>
              </a:spcAft>
              <a:buSzPts val="1000"/>
              <a:buFont typeface="Montserrat"/>
              <a:buChar char="●"/>
              <a:defRPr sz="1333">
                <a:latin typeface="Montserrat"/>
                <a:ea typeface="Montserrat"/>
                <a:cs typeface="Montserrat"/>
                <a:sym typeface="Montserrat"/>
              </a:defRPr>
            </a:lvl1pPr>
            <a:lvl2pPr marL="1219170" lvl="1" indent="-389457" rtl="0">
              <a:lnSpc>
                <a:spcPct val="115000"/>
              </a:lnSpc>
              <a:spcBef>
                <a:spcPts val="2133"/>
              </a:spcBef>
              <a:spcAft>
                <a:spcPts val="0"/>
              </a:spcAft>
              <a:buSzPts val="1000"/>
              <a:buFont typeface="Montserrat"/>
              <a:buChar char="○"/>
              <a:defRPr sz="1333">
                <a:latin typeface="Montserrat"/>
                <a:ea typeface="Montserrat"/>
                <a:cs typeface="Montserrat"/>
                <a:sym typeface="Montserrat"/>
              </a:defRPr>
            </a:lvl2pPr>
            <a:lvl3pPr marL="1828754" lvl="2" indent="-389457" rtl="0">
              <a:lnSpc>
                <a:spcPct val="115000"/>
              </a:lnSpc>
              <a:spcBef>
                <a:spcPts val="2133"/>
              </a:spcBef>
              <a:spcAft>
                <a:spcPts val="0"/>
              </a:spcAft>
              <a:buSzPts val="1000"/>
              <a:buFont typeface="Montserrat"/>
              <a:buChar char="■"/>
              <a:defRPr sz="1333">
                <a:latin typeface="Montserrat"/>
                <a:ea typeface="Montserrat"/>
                <a:cs typeface="Montserrat"/>
                <a:sym typeface="Montserrat"/>
              </a:defRPr>
            </a:lvl3pPr>
            <a:lvl4pPr marL="2438339" lvl="3" indent="-389457" rtl="0">
              <a:lnSpc>
                <a:spcPct val="115000"/>
              </a:lnSpc>
              <a:spcBef>
                <a:spcPts val="2133"/>
              </a:spcBef>
              <a:spcAft>
                <a:spcPts val="0"/>
              </a:spcAft>
              <a:buSzPts val="1000"/>
              <a:buFont typeface="Montserrat"/>
              <a:buChar char="●"/>
              <a:defRPr sz="1333">
                <a:latin typeface="Montserrat"/>
                <a:ea typeface="Montserrat"/>
                <a:cs typeface="Montserrat"/>
                <a:sym typeface="Montserrat"/>
              </a:defRPr>
            </a:lvl4pPr>
            <a:lvl5pPr marL="3047924" lvl="4" indent="-389457" rtl="0">
              <a:lnSpc>
                <a:spcPct val="115000"/>
              </a:lnSpc>
              <a:spcBef>
                <a:spcPts val="2133"/>
              </a:spcBef>
              <a:spcAft>
                <a:spcPts val="0"/>
              </a:spcAft>
              <a:buSzPts val="1000"/>
              <a:buFont typeface="Montserrat"/>
              <a:buChar char="○"/>
              <a:defRPr sz="1333">
                <a:latin typeface="Montserrat"/>
                <a:ea typeface="Montserrat"/>
                <a:cs typeface="Montserrat"/>
                <a:sym typeface="Montserrat"/>
              </a:defRPr>
            </a:lvl5pPr>
            <a:lvl6pPr marL="3657509" lvl="5" indent="-389457" rtl="0">
              <a:lnSpc>
                <a:spcPct val="115000"/>
              </a:lnSpc>
              <a:spcBef>
                <a:spcPts val="2133"/>
              </a:spcBef>
              <a:spcAft>
                <a:spcPts val="0"/>
              </a:spcAft>
              <a:buSzPts val="1000"/>
              <a:buFont typeface="Montserrat"/>
              <a:buChar char="■"/>
              <a:defRPr sz="1333">
                <a:latin typeface="Montserrat"/>
                <a:ea typeface="Montserrat"/>
                <a:cs typeface="Montserrat"/>
                <a:sym typeface="Montserrat"/>
              </a:defRPr>
            </a:lvl6pPr>
            <a:lvl7pPr marL="4267093" lvl="6" indent="-389457" rtl="0">
              <a:lnSpc>
                <a:spcPct val="115000"/>
              </a:lnSpc>
              <a:spcBef>
                <a:spcPts val="2133"/>
              </a:spcBef>
              <a:spcAft>
                <a:spcPts val="0"/>
              </a:spcAft>
              <a:buSzPts val="1000"/>
              <a:buFont typeface="Montserrat"/>
              <a:buChar char="●"/>
              <a:defRPr sz="1333">
                <a:latin typeface="Montserrat"/>
                <a:ea typeface="Montserrat"/>
                <a:cs typeface="Montserrat"/>
                <a:sym typeface="Montserrat"/>
              </a:defRPr>
            </a:lvl7pPr>
            <a:lvl8pPr marL="4876678" lvl="7" indent="-389457" rtl="0">
              <a:lnSpc>
                <a:spcPct val="115000"/>
              </a:lnSpc>
              <a:spcBef>
                <a:spcPts val="2133"/>
              </a:spcBef>
              <a:spcAft>
                <a:spcPts val="0"/>
              </a:spcAft>
              <a:buSzPts val="1000"/>
              <a:buFont typeface="Montserrat"/>
              <a:buChar char="○"/>
              <a:defRPr sz="1333">
                <a:latin typeface="Montserrat"/>
                <a:ea typeface="Montserrat"/>
                <a:cs typeface="Montserrat"/>
                <a:sym typeface="Montserrat"/>
              </a:defRPr>
            </a:lvl8pPr>
            <a:lvl9pPr marL="5486263" lvl="8" indent="-389457" rtl="0">
              <a:lnSpc>
                <a:spcPct val="115000"/>
              </a:lnSpc>
              <a:spcBef>
                <a:spcPts val="2133"/>
              </a:spcBef>
              <a:spcAft>
                <a:spcPts val="2133"/>
              </a:spcAft>
              <a:buSzPts val="1000"/>
              <a:buFont typeface="Montserrat"/>
              <a:buChar char="■"/>
              <a:defRPr sz="1333">
                <a:latin typeface="Montserrat"/>
                <a:ea typeface="Montserrat"/>
                <a:cs typeface="Montserrat"/>
                <a:sym typeface="Montserrat"/>
              </a:defRPr>
            </a:lvl9pPr>
          </a:lstStyle>
          <a:p>
            <a:endParaRPr/>
          </a:p>
        </p:txBody>
      </p:sp>
      <p:sp>
        <p:nvSpPr>
          <p:cNvPr id="112" name="Google Shape;112;p18"/>
          <p:cNvSpPr txBox="1">
            <a:spLocks noGrp="1"/>
          </p:cNvSpPr>
          <p:nvPr>
            <p:ph type="body" idx="2"/>
          </p:nvPr>
        </p:nvSpPr>
        <p:spPr>
          <a:xfrm>
            <a:off x="6287333" y="2128700"/>
            <a:ext cx="4186000" cy="3601600"/>
          </a:xfrm>
          <a:prstGeom prst="rect">
            <a:avLst/>
          </a:prstGeom>
        </p:spPr>
        <p:txBody>
          <a:bodyPr spcFirstLastPara="1" wrap="square" lIns="91425" tIns="91425" rIns="91425" bIns="91425" anchor="t" anchorCtr="0">
            <a:noAutofit/>
          </a:bodyPr>
          <a:lstStyle>
            <a:lvl1pPr marL="609585" lvl="0" indent="-389457" rtl="0">
              <a:lnSpc>
                <a:spcPct val="115000"/>
              </a:lnSpc>
              <a:spcBef>
                <a:spcPts val="0"/>
              </a:spcBef>
              <a:spcAft>
                <a:spcPts val="0"/>
              </a:spcAft>
              <a:buSzPts val="1000"/>
              <a:buFont typeface="Montserrat"/>
              <a:buChar char="●"/>
              <a:defRPr sz="1333">
                <a:latin typeface="Montserrat"/>
                <a:ea typeface="Montserrat"/>
                <a:cs typeface="Montserrat"/>
                <a:sym typeface="Montserrat"/>
              </a:defRPr>
            </a:lvl1pPr>
            <a:lvl2pPr marL="1219170" lvl="1" indent="-389457" rtl="0">
              <a:lnSpc>
                <a:spcPct val="115000"/>
              </a:lnSpc>
              <a:spcBef>
                <a:spcPts val="2133"/>
              </a:spcBef>
              <a:spcAft>
                <a:spcPts val="0"/>
              </a:spcAft>
              <a:buSzPts val="1000"/>
              <a:buFont typeface="Montserrat"/>
              <a:buChar char="○"/>
              <a:defRPr sz="1333">
                <a:latin typeface="Montserrat"/>
                <a:ea typeface="Montserrat"/>
                <a:cs typeface="Montserrat"/>
                <a:sym typeface="Montserrat"/>
              </a:defRPr>
            </a:lvl2pPr>
            <a:lvl3pPr marL="1828754" lvl="2" indent="-389457" rtl="0">
              <a:lnSpc>
                <a:spcPct val="115000"/>
              </a:lnSpc>
              <a:spcBef>
                <a:spcPts val="2133"/>
              </a:spcBef>
              <a:spcAft>
                <a:spcPts val="0"/>
              </a:spcAft>
              <a:buSzPts val="1000"/>
              <a:buFont typeface="Montserrat"/>
              <a:buChar char="■"/>
              <a:defRPr sz="1333">
                <a:latin typeface="Montserrat"/>
                <a:ea typeface="Montserrat"/>
                <a:cs typeface="Montserrat"/>
                <a:sym typeface="Montserrat"/>
              </a:defRPr>
            </a:lvl3pPr>
            <a:lvl4pPr marL="2438339" lvl="3" indent="-389457" rtl="0">
              <a:lnSpc>
                <a:spcPct val="115000"/>
              </a:lnSpc>
              <a:spcBef>
                <a:spcPts val="2133"/>
              </a:spcBef>
              <a:spcAft>
                <a:spcPts val="0"/>
              </a:spcAft>
              <a:buSzPts val="1000"/>
              <a:buFont typeface="Montserrat"/>
              <a:buChar char="●"/>
              <a:defRPr sz="1333">
                <a:latin typeface="Montserrat"/>
                <a:ea typeface="Montserrat"/>
                <a:cs typeface="Montserrat"/>
                <a:sym typeface="Montserrat"/>
              </a:defRPr>
            </a:lvl4pPr>
            <a:lvl5pPr marL="3047924" lvl="4" indent="-389457" rtl="0">
              <a:lnSpc>
                <a:spcPct val="115000"/>
              </a:lnSpc>
              <a:spcBef>
                <a:spcPts val="2133"/>
              </a:spcBef>
              <a:spcAft>
                <a:spcPts val="0"/>
              </a:spcAft>
              <a:buSzPts val="1000"/>
              <a:buFont typeface="Montserrat"/>
              <a:buChar char="○"/>
              <a:defRPr sz="1333">
                <a:latin typeface="Montserrat"/>
                <a:ea typeface="Montserrat"/>
                <a:cs typeface="Montserrat"/>
                <a:sym typeface="Montserrat"/>
              </a:defRPr>
            </a:lvl5pPr>
            <a:lvl6pPr marL="3657509" lvl="5" indent="-389457" rtl="0">
              <a:lnSpc>
                <a:spcPct val="115000"/>
              </a:lnSpc>
              <a:spcBef>
                <a:spcPts val="2133"/>
              </a:spcBef>
              <a:spcAft>
                <a:spcPts val="0"/>
              </a:spcAft>
              <a:buSzPts val="1000"/>
              <a:buFont typeface="Montserrat"/>
              <a:buChar char="■"/>
              <a:defRPr sz="1333">
                <a:latin typeface="Montserrat"/>
                <a:ea typeface="Montserrat"/>
                <a:cs typeface="Montserrat"/>
                <a:sym typeface="Montserrat"/>
              </a:defRPr>
            </a:lvl6pPr>
            <a:lvl7pPr marL="4267093" lvl="6" indent="-389457" rtl="0">
              <a:lnSpc>
                <a:spcPct val="115000"/>
              </a:lnSpc>
              <a:spcBef>
                <a:spcPts val="2133"/>
              </a:spcBef>
              <a:spcAft>
                <a:spcPts val="0"/>
              </a:spcAft>
              <a:buSzPts val="1000"/>
              <a:buFont typeface="Montserrat"/>
              <a:buChar char="●"/>
              <a:defRPr sz="1333">
                <a:latin typeface="Montserrat"/>
                <a:ea typeface="Montserrat"/>
                <a:cs typeface="Montserrat"/>
                <a:sym typeface="Montserrat"/>
              </a:defRPr>
            </a:lvl7pPr>
            <a:lvl8pPr marL="4876678" lvl="7" indent="-389457" rtl="0">
              <a:lnSpc>
                <a:spcPct val="115000"/>
              </a:lnSpc>
              <a:spcBef>
                <a:spcPts val="2133"/>
              </a:spcBef>
              <a:spcAft>
                <a:spcPts val="0"/>
              </a:spcAft>
              <a:buSzPts val="1000"/>
              <a:buFont typeface="Montserrat"/>
              <a:buChar char="○"/>
              <a:defRPr sz="1333">
                <a:latin typeface="Montserrat"/>
                <a:ea typeface="Montserrat"/>
                <a:cs typeface="Montserrat"/>
                <a:sym typeface="Montserrat"/>
              </a:defRPr>
            </a:lvl8pPr>
            <a:lvl9pPr marL="5486263" lvl="8" indent="-389457" rtl="0">
              <a:lnSpc>
                <a:spcPct val="115000"/>
              </a:lnSpc>
              <a:spcBef>
                <a:spcPts val="2133"/>
              </a:spcBef>
              <a:spcAft>
                <a:spcPts val="2133"/>
              </a:spcAft>
              <a:buSzPts val="1000"/>
              <a:buFont typeface="Montserrat"/>
              <a:buChar char="■"/>
              <a:defRPr sz="1333">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230093494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BACKGROUND" type="blank">
  <p:cSld name="BACKGROUND">
    <p:bg>
      <p:bgPr>
        <a:solidFill>
          <a:schemeClr val="accent1"/>
        </a:solidFill>
        <a:effectLst/>
      </p:bgPr>
    </p:bg>
    <p:spTree>
      <p:nvGrpSpPr>
        <p:cNvPr id="1" name="Shape 113"/>
        <p:cNvGrpSpPr/>
        <p:nvPr/>
      </p:nvGrpSpPr>
      <p:grpSpPr>
        <a:xfrm>
          <a:off x="0" y="0"/>
          <a:ext cx="0" cy="0"/>
          <a:chOff x="0" y="0"/>
          <a:chExt cx="0" cy="0"/>
        </a:xfrm>
      </p:grpSpPr>
    </p:spTree>
    <p:extLst>
      <p:ext uri="{BB962C8B-B14F-4D97-AF65-F5344CB8AC3E}">
        <p14:creationId xmlns:p14="http://schemas.microsoft.com/office/powerpoint/2010/main" val="1613913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726CB0-BC57-4D80-9439-F25318DAC9ED}" type="datetimeFigureOut">
              <a:rPr lang="en-US" smtClean="0"/>
              <a:t>5/13/2020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6BB7D-7CDE-4600-BD94-D99BB32201D0}" type="slidenum">
              <a:rPr lang="en-US" smtClean="0"/>
              <a:t>‹#›</a:t>
            </a:fld>
            <a:endParaRPr lang="en-US"/>
          </a:p>
        </p:txBody>
      </p:sp>
    </p:spTree>
    <p:extLst>
      <p:ext uri="{BB962C8B-B14F-4D97-AF65-F5344CB8AC3E}">
        <p14:creationId xmlns:p14="http://schemas.microsoft.com/office/powerpoint/2010/main" val="258655101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BLANK SLIDE ">
  <p:cSld name="BLANK SLIDE ">
    <p:spTree>
      <p:nvGrpSpPr>
        <p:cNvPr id="1" name="Shape 114"/>
        <p:cNvGrpSpPr/>
        <p:nvPr/>
      </p:nvGrpSpPr>
      <p:grpSpPr>
        <a:xfrm>
          <a:off x="0" y="0"/>
          <a:ext cx="0" cy="0"/>
          <a:chOff x="0" y="0"/>
          <a:chExt cx="0" cy="0"/>
        </a:xfrm>
      </p:grpSpPr>
    </p:spTree>
    <p:extLst>
      <p:ext uri="{BB962C8B-B14F-4D97-AF65-F5344CB8AC3E}">
        <p14:creationId xmlns:p14="http://schemas.microsoft.com/office/powerpoint/2010/main" val="240202305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Opening slide">
  <p:cSld name="Opening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14641" y="1858265"/>
            <a:ext cx="9182400" cy="2376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6400"/>
            </a:lvl1pPr>
            <a:lvl2pPr lvl="1" rtl="0">
              <a:spcBef>
                <a:spcPts val="0"/>
              </a:spcBef>
              <a:spcAft>
                <a:spcPts val="0"/>
              </a:spcAft>
              <a:buSzPts val="5200"/>
              <a:buNone/>
              <a:defRPr sz="6933"/>
            </a:lvl2pPr>
            <a:lvl3pPr lvl="2" rtl="0">
              <a:spcBef>
                <a:spcPts val="0"/>
              </a:spcBef>
              <a:spcAft>
                <a:spcPts val="0"/>
              </a:spcAft>
              <a:buSzPts val="5200"/>
              <a:buNone/>
              <a:defRPr sz="6933"/>
            </a:lvl3pPr>
            <a:lvl4pPr lvl="3" rtl="0">
              <a:spcBef>
                <a:spcPts val="0"/>
              </a:spcBef>
              <a:spcAft>
                <a:spcPts val="0"/>
              </a:spcAft>
              <a:buSzPts val="5200"/>
              <a:buNone/>
              <a:defRPr sz="6933"/>
            </a:lvl4pPr>
            <a:lvl5pPr lvl="4" rtl="0">
              <a:spcBef>
                <a:spcPts val="0"/>
              </a:spcBef>
              <a:spcAft>
                <a:spcPts val="0"/>
              </a:spcAft>
              <a:buSzPts val="5200"/>
              <a:buNone/>
              <a:defRPr sz="6933"/>
            </a:lvl5pPr>
            <a:lvl6pPr lvl="5" rtl="0">
              <a:spcBef>
                <a:spcPts val="0"/>
              </a:spcBef>
              <a:spcAft>
                <a:spcPts val="0"/>
              </a:spcAft>
              <a:buSzPts val="5200"/>
              <a:buNone/>
              <a:defRPr sz="6933"/>
            </a:lvl6pPr>
            <a:lvl7pPr lvl="6" rtl="0">
              <a:spcBef>
                <a:spcPts val="0"/>
              </a:spcBef>
              <a:spcAft>
                <a:spcPts val="0"/>
              </a:spcAft>
              <a:buSzPts val="5200"/>
              <a:buNone/>
              <a:defRPr sz="6933"/>
            </a:lvl7pPr>
            <a:lvl8pPr lvl="7" rtl="0">
              <a:spcBef>
                <a:spcPts val="0"/>
              </a:spcBef>
              <a:spcAft>
                <a:spcPts val="0"/>
              </a:spcAft>
              <a:buSzPts val="5200"/>
              <a:buNone/>
              <a:defRPr sz="6933"/>
            </a:lvl8pPr>
            <a:lvl9pPr lvl="8" rtl="0">
              <a:spcBef>
                <a:spcPts val="0"/>
              </a:spcBef>
              <a:spcAft>
                <a:spcPts val="0"/>
              </a:spcAft>
              <a:buSzPts val="5200"/>
              <a:buNone/>
              <a:defRPr sz="6933"/>
            </a:lvl9pPr>
          </a:lstStyle>
          <a:p>
            <a:endParaRPr/>
          </a:p>
        </p:txBody>
      </p:sp>
      <p:sp>
        <p:nvSpPr>
          <p:cNvPr id="10" name="Google Shape;10;p2"/>
          <p:cNvSpPr txBox="1">
            <a:spLocks noGrp="1"/>
          </p:cNvSpPr>
          <p:nvPr>
            <p:ph type="subTitle" idx="1"/>
          </p:nvPr>
        </p:nvSpPr>
        <p:spPr>
          <a:xfrm>
            <a:off x="4894241" y="3911363"/>
            <a:ext cx="5802800" cy="956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3733"/>
            </a:lvl2pPr>
            <a:lvl3pPr lvl="2" algn="r" rtl="0">
              <a:lnSpc>
                <a:spcPct val="100000"/>
              </a:lnSpc>
              <a:spcBef>
                <a:spcPts val="0"/>
              </a:spcBef>
              <a:spcAft>
                <a:spcPts val="0"/>
              </a:spcAft>
              <a:buSzPts val="2800"/>
              <a:buNone/>
              <a:defRPr sz="3733"/>
            </a:lvl3pPr>
            <a:lvl4pPr lvl="3" algn="r" rtl="0">
              <a:lnSpc>
                <a:spcPct val="100000"/>
              </a:lnSpc>
              <a:spcBef>
                <a:spcPts val="0"/>
              </a:spcBef>
              <a:spcAft>
                <a:spcPts val="0"/>
              </a:spcAft>
              <a:buSzPts val="2800"/>
              <a:buNone/>
              <a:defRPr sz="3733"/>
            </a:lvl4pPr>
            <a:lvl5pPr lvl="4" algn="r" rtl="0">
              <a:lnSpc>
                <a:spcPct val="100000"/>
              </a:lnSpc>
              <a:spcBef>
                <a:spcPts val="0"/>
              </a:spcBef>
              <a:spcAft>
                <a:spcPts val="0"/>
              </a:spcAft>
              <a:buSzPts val="2800"/>
              <a:buNone/>
              <a:defRPr sz="3733"/>
            </a:lvl5pPr>
            <a:lvl6pPr lvl="5" algn="r" rtl="0">
              <a:lnSpc>
                <a:spcPct val="100000"/>
              </a:lnSpc>
              <a:spcBef>
                <a:spcPts val="0"/>
              </a:spcBef>
              <a:spcAft>
                <a:spcPts val="0"/>
              </a:spcAft>
              <a:buSzPts val="2800"/>
              <a:buNone/>
              <a:defRPr sz="3733"/>
            </a:lvl6pPr>
            <a:lvl7pPr lvl="6" algn="r" rtl="0">
              <a:lnSpc>
                <a:spcPct val="100000"/>
              </a:lnSpc>
              <a:spcBef>
                <a:spcPts val="0"/>
              </a:spcBef>
              <a:spcAft>
                <a:spcPts val="0"/>
              </a:spcAft>
              <a:buSzPts val="2800"/>
              <a:buNone/>
              <a:defRPr sz="3733"/>
            </a:lvl7pPr>
            <a:lvl8pPr lvl="7" algn="r" rtl="0">
              <a:lnSpc>
                <a:spcPct val="100000"/>
              </a:lnSpc>
              <a:spcBef>
                <a:spcPts val="0"/>
              </a:spcBef>
              <a:spcAft>
                <a:spcPts val="0"/>
              </a:spcAft>
              <a:buSzPts val="2800"/>
              <a:buNone/>
              <a:defRPr sz="3733"/>
            </a:lvl8pPr>
            <a:lvl9pPr lvl="8" algn="r"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4459767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le + subtitle">
  <p:cSld name="Title + subtitle">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3517800" y="501997"/>
            <a:ext cx="5156400" cy="2738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2133">
                <a:solidFill>
                  <a:srgbClr val="000000"/>
                </a:solidFill>
              </a:defRPr>
            </a:lvl2pPr>
            <a:lvl3pPr lvl="2" rtl="0">
              <a:spcBef>
                <a:spcPts val="0"/>
              </a:spcBef>
              <a:spcAft>
                <a:spcPts val="0"/>
              </a:spcAft>
              <a:buClr>
                <a:srgbClr val="000000"/>
              </a:buClr>
              <a:buSzPts val="1600"/>
              <a:buNone/>
              <a:defRPr sz="2133">
                <a:solidFill>
                  <a:srgbClr val="000000"/>
                </a:solidFill>
              </a:defRPr>
            </a:lvl3pPr>
            <a:lvl4pPr lvl="3" rtl="0">
              <a:spcBef>
                <a:spcPts val="0"/>
              </a:spcBef>
              <a:spcAft>
                <a:spcPts val="0"/>
              </a:spcAft>
              <a:buClr>
                <a:srgbClr val="000000"/>
              </a:buClr>
              <a:buSzPts val="1600"/>
              <a:buNone/>
              <a:defRPr sz="2133">
                <a:solidFill>
                  <a:srgbClr val="000000"/>
                </a:solidFill>
              </a:defRPr>
            </a:lvl4pPr>
            <a:lvl5pPr lvl="4" rtl="0">
              <a:spcBef>
                <a:spcPts val="0"/>
              </a:spcBef>
              <a:spcAft>
                <a:spcPts val="0"/>
              </a:spcAft>
              <a:buClr>
                <a:srgbClr val="000000"/>
              </a:buClr>
              <a:buSzPts val="1600"/>
              <a:buNone/>
              <a:defRPr sz="2133">
                <a:solidFill>
                  <a:srgbClr val="000000"/>
                </a:solidFill>
              </a:defRPr>
            </a:lvl5pPr>
            <a:lvl6pPr lvl="5" rtl="0">
              <a:spcBef>
                <a:spcPts val="0"/>
              </a:spcBef>
              <a:spcAft>
                <a:spcPts val="0"/>
              </a:spcAft>
              <a:buClr>
                <a:srgbClr val="000000"/>
              </a:buClr>
              <a:buSzPts val="1600"/>
              <a:buNone/>
              <a:defRPr sz="2133">
                <a:solidFill>
                  <a:srgbClr val="000000"/>
                </a:solidFill>
              </a:defRPr>
            </a:lvl6pPr>
            <a:lvl7pPr lvl="6" rtl="0">
              <a:spcBef>
                <a:spcPts val="0"/>
              </a:spcBef>
              <a:spcAft>
                <a:spcPts val="0"/>
              </a:spcAft>
              <a:buClr>
                <a:srgbClr val="000000"/>
              </a:buClr>
              <a:buSzPts val="1600"/>
              <a:buNone/>
              <a:defRPr sz="2133">
                <a:solidFill>
                  <a:srgbClr val="000000"/>
                </a:solidFill>
              </a:defRPr>
            </a:lvl7pPr>
            <a:lvl8pPr lvl="7" rtl="0">
              <a:spcBef>
                <a:spcPts val="0"/>
              </a:spcBef>
              <a:spcAft>
                <a:spcPts val="0"/>
              </a:spcAft>
              <a:buClr>
                <a:srgbClr val="000000"/>
              </a:buClr>
              <a:buSzPts val="1600"/>
              <a:buNone/>
              <a:defRPr sz="2133">
                <a:solidFill>
                  <a:srgbClr val="000000"/>
                </a:solidFill>
              </a:defRPr>
            </a:lvl8pPr>
            <a:lvl9pPr lvl="8" rtl="0">
              <a:spcBef>
                <a:spcPts val="0"/>
              </a:spcBef>
              <a:spcAft>
                <a:spcPts val="0"/>
              </a:spcAft>
              <a:buClr>
                <a:srgbClr val="000000"/>
              </a:buClr>
              <a:buSzPts val="1600"/>
              <a:buNone/>
              <a:defRPr sz="2133">
                <a:solidFill>
                  <a:srgbClr val="000000"/>
                </a:solidFill>
              </a:defRPr>
            </a:lvl9pPr>
          </a:lstStyle>
          <a:p>
            <a:endParaRPr/>
          </a:p>
        </p:txBody>
      </p:sp>
      <p:sp>
        <p:nvSpPr>
          <p:cNvPr id="37" name="Google Shape;37;p5"/>
          <p:cNvSpPr txBox="1">
            <a:spLocks noGrp="1"/>
          </p:cNvSpPr>
          <p:nvPr>
            <p:ph type="subTitle" idx="1"/>
          </p:nvPr>
        </p:nvSpPr>
        <p:spPr>
          <a:xfrm>
            <a:off x="3279400" y="3085633"/>
            <a:ext cx="5633200" cy="237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67"/>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191142567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Title + Design">
  <p:cSld name="Title + Design">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endParaRPr/>
          </a:p>
        </p:txBody>
      </p:sp>
    </p:spTree>
    <p:extLst>
      <p:ext uri="{BB962C8B-B14F-4D97-AF65-F5344CB8AC3E}">
        <p14:creationId xmlns:p14="http://schemas.microsoft.com/office/powerpoint/2010/main" val="27922711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Section 2">
  <p:cSld name="Section 2">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3663705" y="3514233"/>
            <a:ext cx="6927600" cy="25616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4800"/>
            </a:lvl1pPr>
            <a:lvl2pPr lvl="1" algn="r" rtl="0">
              <a:spcBef>
                <a:spcPts val="0"/>
              </a:spcBef>
              <a:spcAft>
                <a:spcPts val="0"/>
              </a:spcAft>
              <a:buClr>
                <a:srgbClr val="FFFFFF"/>
              </a:buClr>
              <a:buSzPts val="6500"/>
              <a:buNone/>
              <a:defRPr sz="8666">
                <a:solidFill>
                  <a:srgbClr val="FFFFFF"/>
                </a:solidFill>
              </a:defRPr>
            </a:lvl2pPr>
            <a:lvl3pPr lvl="2" algn="r" rtl="0">
              <a:spcBef>
                <a:spcPts val="0"/>
              </a:spcBef>
              <a:spcAft>
                <a:spcPts val="0"/>
              </a:spcAft>
              <a:buClr>
                <a:srgbClr val="FFFFFF"/>
              </a:buClr>
              <a:buSzPts val="6500"/>
              <a:buNone/>
              <a:defRPr sz="8666">
                <a:solidFill>
                  <a:srgbClr val="FFFFFF"/>
                </a:solidFill>
              </a:defRPr>
            </a:lvl3pPr>
            <a:lvl4pPr lvl="3" algn="r" rtl="0">
              <a:spcBef>
                <a:spcPts val="0"/>
              </a:spcBef>
              <a:spcAft>
                <a:spcPts val="0"/>
              </a:spcAft>
              <a:buClr>
                <a:srgbClr val="FFFFFF"/>
              </a:buClr>
              <a:buSzPts val="6500"/>
              <a:buNone/>
              <a:defRPr sz="8666">
                <a:solidFill>
                  <a:srgbClr val="FFFFFF"/>
                </a:solidFill>
              </a:defRPr>
            </a:lvl4pPr>
            <a:lvl5pPr lvl="4" algn="r" rtl="0">
              <a:spcBef>
                <a:spcPts val="0"/>
              </a:spcBef>
              <a:spcAft>
                <a:spcPts val="0"/>
              </a:spcAft>
              <a:buClr>
                <a:srgbClr val="FFFFFF"/>
              </a:buClr>
              <a:buSzPts val="6500"/>
              <a:buNone/>
              <a:defRPr sz="8666">
                <a:solidFill>
                  <a:srgbClr val="FFFFFF"/>
                </a:solidFill>
              </a:defRPr>
            </a:lvl5pPr>
            <a:lvl6pPr lvl="5" algn="r" rtl="0">
              <a:spcBef>
                <a:spcPts val="0"/>
              </a:spcBef>
              <a:spcAft>
                <a:spcPts val="0"/>
              </a:spcAft>
              <a:buClr>
                <a:srgbClr val="FFFFFF"/>
              </a:buClr>
              <a:buSzPts val="6500"/>
              <a:buNone/>
              <a:defRPr sz="8666">
                <a:solidFill>
                  <a:srgbClr val="FFFFFF"/>
                </a:solidFill>
              </a:defRPr>
            </a:lvl6pPr>
            <a:lvl7pPr lvl="6" algn="r" rtl="0">
              <a:spcBef>
                <a:spcPts val="0"/>
              </a:spcBef>
              <a:spcAft>
                <a:spcPts val="0"/>
              </a:spcAft>
              <a:buClr>
                <a:srgbClr val="FFFFFF"/>
              </a:buClr>
              <a:buSzPts val="6500"/>
              <a:buNone/>
              <a:defRPr sz="8666">
                <a:solidFill>
                  <a:srgbClr val="FFFFFF"/>
                </a:solidFill>
              </a:defRPr>
            </a:lvl7pPr>
            <a:lvl8pPr lvl="7" algn="r" rtl="0">
              <a:spcBef>
                <a:spcPts val="0"/>
              </a:spcBef>
              <a:spcAft>
                <a:spcPts val="0"/>
              </a:spcAft>
              <a:buClr>
                <a:srgbClr val="FFFFFF"/>
              </a:buClr>
              <a:buSzPts val="6500"/>
              <a:buNone/>
              <a:defRPr sz="8666">
                <a:solidFill>
                  <a:srgbClr val="FFFFFF"/>
                </a:solidFill>
              </a:defRPr>
            </a:lvl8pPr>
            <a:lvl9pPr lvl="8" algn="r" rtl="0">
              <a:spcBef>
                <a:spcPts val="0"/>
              </a:spcBef>
              <a:spcAft>
                <a:spcPts val="0"/>
              </a:spcAft>
              <a:buClr>
                <a:srgbClr val="FFFFFF"/>
              </a:buClr>
              <a:buSzPts val="6500"/>
              <a:buNone/>
              <a:defRPr sz="8666">
                <a:solidFill>
                  <a:srgbClr val="FFFFFF"/>
                </a:solidFill>
              </a:defRPr>
            </a:lvl9pPr>
          </a:lstStyle>
          <a:p>
            <a:endParaRPr/>
          </a:p>
        </p:txBody>
      </p:sp>
      <p:sp>
        <p:nvSpPr>
          <p:cNvPr id="42" name="Google Shape;42;p7"/>
          <p:cNvSpPr txBox="1">
            <a:spLocks noGrp="1"/>
          </p:cNvSpPr>
          <p:nvPr>
            <p:ph type="title" idx="2" hasCustomPrompt="1"/>
          </p:nvPr>
        </p:nvSpPr>
        <p:spPr>
          <a:xfrm flipH="1">
            <a:off x="6618905" y="3098467"/>
            <a:ext cx="39724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12800"/>
            </a:lvl1pPr>
            <a:lvl2pPr lvl="1"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4958105" y="5373975"/>
            <a:ext cx="5633200" cy="71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67"/>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364249443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Text + photo">
  <p:cSld name="Text + photo">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2134311" y="1313637"/>
            <a:ext cx="3564800" cy="2738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667"/>
            </a:lvl1pPr>
            <a:lvl2pPr lvl="1" algn="r" rtl="0">
              <a:spcBef>
                <a:spcPts val="0"/>
              </a:spcBef>
              <a:spcAft>
                <a:spcPts val="0"/>
              </a:spcAft>
              <a:buClr>
                <a:srgbClr val="000000"/>
              </a:buClr>
              <a:buSzPts val="2000"/>
              <a:buNone/>
              <a:defRPr sz="2667">
                <a:solidFill>
                  <a:srgbClr val="000000"/>
                </a:solidFill>
              </a:defRPr>
            </a:lvl2pPr>
            <a:lvl3pPr lvl="2" algn="r" rtl="0">
              <a:spcBef>
                <a:spcPts val="0"/>
              </a:spcBef>
              <a:spcAft>
                <a:spcPts val="0"/>
              </a:spcAft>
              <a:buClr>
                <a:srgbClr val="000000"/>
              </a:buClr>
              <a:buSzPts val="2000"/>
              <a:buNone/>
              <a:defRPr sz="2667">
                <a:solidFill>
                  <a:srgbClr val="000000"/>
                </a:solidFill>
              </a:defRPr>
            </a:lvl3pPr>
            <a:lvl4pPr lvl="3" algn="r" rtl="0">
              <a:spcBef>
                <a:spcPts val="0"/>
              </a:spcBef>
              <a:spcAft>
                <a:spcPts val="0"/>
              </a:spcAft>
              <a:buClr>
                <a:srgbClr val="000000"/>
              </a:buClr>
              <a:buSzPts val="2000"/>
              <a:buNone/>
              <a:defRPr sz="2667">
                <a:solidFill>
                  <a:srgbClr val="000000"/>
                </a:solidFill>
              </a:defRPr>
            </a:lvl4pPr>
            <a:lvl5pPr lvl="4" algn="r" rtl="0">
              <a:spcBef>
                <a:spcPts val="0"/>
              </a:spcBef>
              <a:spcAft>
                <a:spcPts val="0"/>
              </a:spcAft>
              <a:buClr>
                <a:srgbClr val="000000"/>
              </a:buClr>
              <a:buSzPts val="2000"/>
              <a:buNone/>
              <a:defRPr sz="2667">
                <a:solidFill>
                  <a:srgbClr val="000000"/>
                </a:solidFill>
              </a:defRPr>
            </a:lvl5pPr>
            <a:lvl6pPr lvl="5" algn="r" rtl="0">
              <a:spcBef>
                <a:spcPts val="0"/>
              </a:spcBef>
              <a:spcAft>
                <a:spcPts val="0"/>
              </a:spcAft>
              <a:buClr>
                <a:srgbClr val="000000"/>
              </a:buClr>
              <a:buSzPts val="2000"/>
              <a:buNone/>
              <a:defRPr sz="2667">
                <a:solidFill>
                  <a:srgbClr val="000000"/>
                </a:solidFill>
              </a:defRPr>
            </a:lvl6pPr>
            <a:lvl7pPr lvl="6" algn="r" rtl="0">
              <a:spcBef>
                <a:spcPts val="0"/>
              </a:spcBef>
              <a:spcAft>
                <a:spcPts val="0"/>
              </a:spcAft>
              <a:buClr>
                <a:srgbClr val="000000"/>
              </a:buClr>
              <a:buSzPts val="2000"/>
              <a:buNone/>
              <a:defRPr sz="2667">
                <a:solidFill>
                  <a:srgbClr val="000000"/>
                </a:solidFill>
              </a:defRPr>
            </a:lvl7pPr>
            <a:lvl8pPr lvl="7" algn="r" rtl="0">
              <a:spcBef>
                <a:spcPts val="0"/>
              </a:spcBef>
              <a:spcAft>
                <a:spcPts val="0"/>
              </a:spcAft>
              <a:buClr>
                <a:srgbClr val="000000"/>
              </a:buClr>
              <a:buSzPts val="2000"/>
              <a:buNone/>
              <a:defRPr sz="2667">
                <a:solidFill>
                  <a:srgbClr val="000000"/>
                </a:solidFill>
              </a:defRPr>
            </a:lvl8pPr>
            <a:lvl9pPr lvl="8" algn="r" rtl="0">
              <a:spcBef>
                <a:spcPts val="0"/>
              </a:spcBef>
              <a:spcAft>
                <a:spcPts val="0"/>
              </a:spcAft>
              <a:buClr>
                <a:srgbClr val="000000"/>
              </a:buClr>
              <a:buSzPts val="2000"/>
              <a:buNone/>
              <a:defRPr sz="2667">
                <a:solidFill>
                  <a:srgbClr val="000000"/>
                </a:solidFill>
              </a:defRPr>
            </a:lvl9pPr>
          </a:lstStyle>
          <a:p>
            <a:endParaRPr/>
          </a:p>
        </p:txBody>
      </p:sp>
      <p:sp>
        <p:nvSpPr>
          <p:cNvPr id="46" name="Google Shape;46;p8"/>
          <p:cNvSpPr txBox="1">
            <a:spLocks noGrp="1"/>
          </p:cNvSpPr>
          <p:nvPr>
            <p:ph type="subTitle" idx="1"/>
          </p:nvPr>
        </p:nvSpPr>
        <p:spPr>
          <a:xfrm>
            <a:off x="1572311" y="4077900"/>
            <a:ext cx="4126800" cy="2379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467">
                <a:solidFill>
                  <a:srgbClr val="000000"/>
                </a:solidFill>
              </a:defRPr>
            </a:lvl1pPr>
            <a:lvl2pPr lvl="1" algn="r" rtl="0">
              <a:lnSpc>
                <a:spcPct val="100000"/>
              </a:lnSpc>
              <a:spcBef>
                <a:spcPts val="0"/>
              </a:spcBef>
              <a:spcAft>
                <a:spcPts val="0"/>
              </a:spcAft>
              <a:buSzPts val="1100"/>
              <a:buNone/>
              <a:defRPr sz="1467"/>
            </a:lvl2pPr>
            <a:lvl3pPr lvl="2" algn="r" rtl="0">
              <a:lnSpc>
                <a:spcPct val="100000"/>
              </a:lnSpc>
              <a:spcBef>
                <a:spcPts val="0"/>
              </a:spcBef>
              <a:spcAft>
                <a:spcPts val="0"/>
              </a:spcAft>
              <a:buSzPts val="1100"/>
              <a:buNone/>
              <a:defRPr sz="1467"/>
            </a:lvl3pPr>
            <a:lvl4pPr lvl="3" algn="r" rtl="0">
              <a:lnSpc>
                <a:spcPct val="100000"/>
              </a:lnSpc>
              <a:spcBef>
                <a:spcPts val="0"/>
              </a:spcBef>
              <a:spcAft>
                <a:spcPts val="0"/>
              </a:spcAft>
              <a:buSzPts val="1100"/>
              <a:buNone/>
              <a:defRPr sz="1467"/>
            </a:lvl4pPr>
            <a:lvl5pPr lvl="4" algn="r" rtl="0">
              <a:lnSpc>
                <a:spcPct val="100000"/>
              </a:lnSpc>
              <a:spcBef>
                <a:spcPts val="0"/>
              </a:spcBef>
              <a:spcAft>
                <a:spcPts val="0"/>
              </a:spcAft>
              <a:buSzPts val="1100"/>
              <a:buNone/>
              <a:defRPr sz="1467"/>
            </a:lvl5pPr>
            <a:lvl6pPr lvl="5" algn="r" rtl="0">
              <a:lnSpc>
                <a:spcPct val="100000"/>
              </a:lnSpc>
              <a:spcBef>
                <a:spcPts val="0"/>
              </a:spcBef>
              <a:spcAft>
                <a:spcPts val="0"/>
              </a:spcAft>
              <a:buSzPts val="1100"/>
              <a:buNone/>
              <a:defRPr sz="1467"/>
            </a:lvl6pPr>
            <a:lvl7pPr lvl="6" algn="r" rtl="0">
              <a:lnSpc>
                <a:spcPct val="100000"/>
              </a:lnSpc>
              <a:spcBef>
                <a:spcPts val="0"/>
              </a:spcBef>
              <a:spcAft>
                <a:spcPts val="0"/>
              </a:spcAft>
              <a:buSzPts val="1100"/>
              <a:buNone/>
              <a:defRPr sz="1467"/>
            </a:lvl7pPr>
            <a:lvl8pPr lvl="7" algn="r" rtl="0">
              <a:lnSpc>
                <a:spcPct val="100000"/>
              </a:lnSpc>
              <a:spcBef>
                <a:spcPts val="0"/>
              </a:spcBef>
              <a:spcAft>
                <a:spcPts val="0"/>
              </a:spcAft>
              <a:buSzPts val="1100"/>
              <a:buNone/>
              <a:defRPr sz="1467"/>
            </a:lvl8pPr>
            <a:lvl9pPr lvl="8" algn="r" rtl="0">
              <a:lnSpc>
                <a:spcPct val="100000"/>
              </a:lnSpc>
              <a:spcBef>
                <a:spcPts val="0"/>
              </a:spcBef>
              <a:spcAft>
                <a:spcPts val="0"/>
              </a:spcAft>
              <a:buSzPts val="1100"/>
              <a:buNone/>
              <a:defRPr sz="1467"/>
            </a:lvl9pPr>
          </a:lstStyle>
          <a:p>
            <a:endParaRPr/>
          </a:p>
        </p:txBody>
      </p:sp>
      <p:sp>
        <p:nvSpPr>
          <p:cNvPr id="47" name="Google Shape;47;p8"/>
          <p:cNvSpPr txBox="1">
            <a:spLocks noGrp="1"/>
          </p:cNvSpPr>
          <p:nvPr>
            <p:ph type="ctrTitle" idx="2"/>
          </p:nvPr>
        </p:nvSpPr>
        <p:spPr>
          <a:xfrm>
            <a:off x="2576120"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endParaRPr/>
          </a:p>
        </p:txBody>
      </p:sp>
    </p:spTree>
    <p:extLst>
      <p:ext uri="{BB962C8B-B14F-4D97-AF65-F5344CB8AC3E}">
        <p14:creationId xmlns:p14="http://schemas.microsoft.com/office/powerpoint/2010/main" val="59250977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Numbers">
  <p:cSld name="Numbers">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9"/>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endParaRPr/>
          </a:p>
        </p:txBody>
      </p:sp>
      <p:sp>
        <p:nvSpPr>
          <p:cNvPr id="50" name="Google Shape;50;p9"/>
          <p:cNvSpPr txBox="1">
            <a:spLocks noGrp="1"/>
          </p:cNvSpPr>
          <p:nvPr>
            <p:ph type="title" idx="2" hasCustomPrompt="1"/>
          </p:nvPr>
        </p:nvSpPr>
        <p:spPr>
          <a:xfrm>
            <a:off x="1448868" y="1966833"/>
            <a:ext cx="23936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8000"/>
            </a:lvl1pPr>
            <a:lvl2pPr lvl="1"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a:spLocks noGrp="1"/>
          </p:cNvSpPr>
          <p:nvPr>
            <p:ph type="subTitle" idx="1"/>
          </p:nvPr>
        </p:nvSpPr>
        <p:spPr>
          <a:xfrm flipH="1">
            <a:off x="4642236" y="2221939"/>
            <a:ext cx="4353200" cy="44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467"/>
            </a:lvl1pPr>
            <a:lvl2pPr lvl="1" algn="r" rtl="0">
              <a:lnSpc>
                <a:spcPct val="100000"/>
              </a:lnSpc>
              <a:spcBef>
                <a:spcPts val="0"/>
              </a:spcBef>
              <a:spcAft>
                <a:spcPts val="0"/>
              </a:spcAft>
              <a:buSzPts val="1100"/>
              <a:buNone/>
              <a:defRPr sz="1467"/>
            </a:lvl2pPr>
            <a:lvl3pPr lvl="2" algn="r" rtl="0">
              <a:lnSpc>
                <a:spcPct val="100000"/>
              </a:lnSpc>
              <a:spcBef>
                <a:spcPts val="0"/>
              </a:spcBef>
              <a:spcAft>
                <a:spcPts val="0"/>
              </a:spcAft>
              <a:buSzPts val="1100"/>
              <a:buNone/>
              <a:defRPr sz="1467"/>
            </a:lvl3pPr>
            <a:lvl4pPr lvl="3" algn="r" rtl="0">
              <a:lnSpc>
                <a:spcPct val="100000"/>
              </a:lnSpc>
              <a:spcBef>
                <a:spcPts val="0"/>
              </a:spcBef>
              <a:spcAft>
                <a:spcPts val="0"/>
              </a:spcAft>
              <a:buSzPts val="1100"/>
              <a:buNone/>
              <a:defRPr sz="1467"/>
            </a:lvl4pPr>
            <a:lvl5pPr lvl="4" algn="r" rtl="0">
              <a:lnSpc>
                <a:spcPct val="100000"/>
              </a:lnSpc>
              <a:spcBef>
                <a:spcPts val="0"/>
              </a:spcBef>
              <a:spcAft>
                <a:spcPts val="0"/>
              </a:spcAft>
              <a:buSzPts val="1100"/>
              <a:buNone/>
              <a:defRPr sz="1467"/>
            </a:lvl5pPr>
            <a:lvl6pPr lvl="5" algn="r" rtl="0">
              <a:lnSpc>
                <a:spcPct val="100000"/>
              </a:lnSpc>
              <a:spcBef>
                <a:spcPts val="0"/>
              </a:spcBef>
              <a:spcAft>
                <a:spcPts val="0"/>
              </a:spcAft>
              <a:buSzPts val="1100"/>
              <a:buNone/>
              <a:defRPr sz="1467"/>
            </a:lvl6pPr>
            <a:lvl7pPr lvl="6" algn="r" rtl="0">
              <a:lnSpc>
                <a:spcPct val="100000"/>
              </a:lnSpc>
              <a:spcBef>
                <a:spcPts val="0"/>
              </a:spcBef>
              <a:spcAft>
                <a:spcPts val="0"/>
              </a:spcAft>
              <a:buSzPts val="1100"/>
              <a:buNone/>
              <a:defRPr sz="1467"/>
            </a:lvl7pPr>
            <a:lvl8pPr lvl="7" algn="r" rtl="0">
              <a:lnSpc>
                <a:spcPct val="100000"/>
              </a:lnSpc>
              <a:spcBef>
                <a:spcPts val="0"/>
              </a:spcBef>
              <a:spcAft>
                <a:spcPts val="0"/>
              </a:spcAft>
              <a:buSzPts val="1100"/>
              <a:buNone/>
              <a:defRPr sz="1467"/>
            </a:lvl8pPr>
            <a:lvl9pPr lvl="8" algn="r" rtl="0">
              <a:lnSpc>
                <a:spcPct val="100000"/>
              </a:lnSpc>
              <a:spcBef>
                <a:spcPts val="0"/>
              </a:spcBef>
              <a:spcAft>
                <a:spcPts val="0"/>
              </a:spcAft>
              <a:buSzPts val="1100"/>
              <a:buNone/>
              <a:defRPr sz="1467"/>
            </a:lvl9pPr>
          </a:lstStyle>
          <a:p>
            <a:endParaRPr/>
          </a:p>
        </p:txBody>
      </p:sp>
      <p:sp>
        <p:nvSpPr>
          <p:cNvPr id="52" name="Google Shape;52;p9"/>
          <p:cNvSpPr txBox="1">
            <a:spLocks noGrp="1"/>
          </p:cNvSpPr>
          <p:nvPr>
            <p:ph type="title" idx="3" hasCustomPrompt="1"/>
          </p:nvPr>
        </p:nvSpPr>
        <p:spPr>
          <a:xfrm>
            <a:off x="3064601" y="3300467"/>
            <a:ext cx="23516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8000"/>
            </a:lvl1pPr>
            <a:lvl2pPr lvl="1"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a:spLocks noGrp="1"/>
          </p:cNvSpPr>
          <p:nvPr>
            <p:ph type="subTitle" idx="4"/>
          </p:nvPr>
        </p:nvSpPr>
        <p:spPr>
          <a:xfrm flipH="1">
            <a:off x="6090735" y="3584567"/>
            <a:ext cx="4353200" cy="44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467"/>
            </a:lvl1pPr>
            <a:lvl2pPr lvl="1" algn="r" rtl="0">
              <a:lnSpc>
                <a:spcPct val="100000"/>
              </a:lnSpc>
              <a:spcBef>
                <a:spcPts val="0"/>
              </a:spcBef>
              <a:spcAft>
                <a:spcPts val="0"/>
              </a:spcAft>
              <a:buSzPts val="1100"/>
              <a:buNone/>
              <a:defRPr sz="1467"/>
            </a:lvl2pPr>
            <a:lvl3pPr lvl="2" algn="r" rtl="0">
              <a:lnSpc>
                <a:spcPct val="100000"/>
              </a:lnSpc>
              <a:spcBef>
                <a:spcPts val="0"/>
              </a:spcBef>
              <a:spcAft>
                <a:spcPts val="0"/>
              </a:spcAft>
              <a:buSzPts val="1100"/>
              <a:buNone/>
              <a:defRPr sz="1467"/>
            </a:lvl3pPr>
            <a:lvl4pPr lvl="3" algn="r" rtl="0">
              <a:lnSpc>
                <a:spcPct val="100000"/>
              </a:lnSpc>
              <a:spcBef>
                <a:spcPts val="0"/>
              </a:spcBef>
              <a:spcAft>
                <a:spcPts val="0"/>
              </a:spcAft>
              <a:buSzPts val="1100"/>
              <a:buNone/>
              <a:defRPr sz="1467"/>
            </a:lvl4pPr>
            <a:lvl5pPr lvl="4" algn="r" rtl="0">
              <a:lnSpc>
                <a:spcPct val="100000"/>
              </a:lnSpc>
              <a:spcBef>
                <a:spcPts val="0"/>
              </a:spcBef>
              <a:spcAft>
                <a:spcPts val="0"/>
              </a:spcAft>
              <a:buSzPts val="1100"/>
              <a:buNone/>
              <a:defRPr sz="1467"/>
            </a:lvl5pPr>
            <a:lvl6pPr lvl="5" algn="r" rtl="0">
              <a:lnSpc>
                <a:spcPct val="100000"/>
              </a:lnSpc>
              <a:spcBef>
                <a:spcPts val="0"/>
              </a:spcBef>
              <a:spcAft>
                <a:spcPts val="0"/>
              </a:spcAft>
              <a:buSzPts val="1100"/>
              <a:buNone/>
              <a:defRPr sz="1467"/>
            </a:lvl6pPr>
            <a:lvl7pPr lvl="6" algn="r" rtl="0">
              <a:lnSpc>
                <a:spcPct val="100000"/>
              </a:lnSpc>
              <a:spcBef>
                <a:spcPts val="0"/>
              </a:spcBef>
              <a:spcAft>
                <a:spcPts val="0"/>
              </a:spcAft>
              <a:buSzPts val="1100"/>
              <a:buNone/>
              <a:defRPr sz="1467"/>
            </a:lvl7pPr>
            <a:lvl8pPr lvl="7" algn="r" rtl="0">
              <a:lnSpc>
                <a:spcPct val="100000"/>
              </a:lnSpc>
              <a:spcBef>
                <a:spcPts val="0"/>
              </a:spcBef>
              <a:spcAft>
                <a:spcPts val="0"/>
              </a:spcAft>
              <a:buSzPts val="1100"/>
              <a:buNone/>
              <a:defRPr sz="1467"/>
            </a:lvl8pPr>
            <a:lvl9pPr lvl="8" algn="r" rtl="0">
              <a:lnSpc>
                <a:spcPct val="100000"/>
              </a:lnSpc>
              <a:spcBef>
                <a:spcPts val="0"/>
              </a:spcBef>
              <a:spcAft>
                <a:spcPts val="0"/>
              </a:spcAft>
              <a:buSzPts val="1100"/>
              <a:buNone/>
              <a:defRPr sz="1467"/>
            </a:lvl9pPr>
          </a:lstStyle>
          <a:p>
            <a:endParaRPr/>
          </a:p>
        </p:txBody>
      </p:sp>
      <p:sp>
        <p:nvSpPr>
          <p:cNvPr id="54" name="Google Shape;54;p9"/>
          <p:cNvSpPr txBox="1">
            <a:spLocks noGrp="1"/>
          </p:cNvSpPr>
          <p:nvPr>
            <p:ph type="title" idx="5" hasCustomPrompt="1"/>
          </p:nvPr>
        </p:nvSpPr>
        <p:spPr>
          <a:xfrm>
            <a:off x="4470901" y="4684833"/>
            <a:ext cx="23936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8000"/>
            </a:lvl1pPr>
            <a:lvl2pPr lvl="1"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a:spLocks noGrp="1"/>
          </p:cNvSpPr>
          <p:nvPr>
            <p:ph type="subTitle" idx="6"/>
          </p:nvPr>
        </p:nvSpPr>
        <p:spPr>
          <a:xfrm flipH="1">
            <a:off x="7561987" y="4946588"/>
            <a:ext cx="4353200" cy="44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467"/>
            </a:lvl1pPr>
            <a:lvl2pPr lvl="1" algn="r" rtl="0">
              <a:lnSpc>
                <a:spcPct val="100000"/>
              </a:lnSpc>
              <a:spcBef>
                <a:spcPts val="0"/>
              </a:spcBef>
              <a:spcAft>
                <a:spcPts val="0"/>
              </a:spcAft>
              <a:buSzPts val="1100"/>
              <a:buNone/>
              <a:defRPr sz="1467"/>
            </a:lvl2pPr>
            <a:lvl3pPr lvl="2" algn="r" rtl="0">
              <a:lnSpc>
                <a:spcPct val="100000"/>
              </a:lnSpc>
              <a:spcBef>
                <a:spcPts val="0"/>
              </a:spcBef>
              <a:spcAft>
                <a:spcPts val="0"/>
              </a:spcAft>
              <a:buSzPts val="1100"/>
              <a:buNone/>
              <a:defRPr sz="1467"/>
            </a:lvl3pPr>
            <a:lvl4pPr lvl="3" algn="r" rtl="0">
              <a:lnSpc>
                <a:spcPct val="100000"/>
              </a:lnSpc>
              <a:spcBef>
                <a:spcPts val="0"/>
              </a:spcBef>
              <a:spcAft>
                <a:spcPts val="0"/>
              </a:spcAft>
              <a:buSzPts val="1100"/>
              <a:buNone/>
              <a:defRPr sz="1467"/>
            </a:lvl4pPr>
            <a:lvl5pPr lvl="4" algn="r" rtl="0">
              <a:lnSpc>
                <a:spcPct val="100000"/>
              </a:lnSpc>
              <a:spcBef>
                <a:spcPts val="0"/>
              </a:spcBef>
              <a:spcAft>
                <a:spcPts val="0"/>
              </a:spcAft>
              <a:buSzPts val="1100"/>
              <a:buNone/>
              <a:defRPr sz="1467"/>
            </a:lvl5pPr>
            <a:lvl6pPr lvl="5" algn="r" rtl="0">
              <a:lnSpc>
                <a:spcPct val="100000"/>
              </a:lnSpc>
              <a:spcBef>
                <a:spcPts val="0"/>
              </a:spcBef>
              <a:spcAft>
                <a:spcPts val="0"/>
              </a:spcAft>
              <a:buSzPts val="1100"/>
              <a:buNone/>
              <a:defRPr sz="1467"/>
            </a:lvl6pPr>
            <a:lvl7pPr lvl="6" algn="r" rtl="0">
              <a:lnSpc>
                <a:spcPct val="100000"/>
              </a:lnSpc>
              <a:spcBef>
                <a:spcPts val="0"/>
              </a:spcBef>
              <a:spcAft>
                <a:spcPts val="0"/>
              </a:spcAft>
              <a:buSzPts val="1100"/>
              <a:buNone/>
              <a:defRPr sz="1467"/>
            </a:lvl7pPr>
            <a:lvl8pPr lvl="7" algn="r" rtl="0">
              <a:lnSpc>
                <a:spcPct val="100000"/>
              </a:lnSpc>
              <a:spcBef>
                <a:spcPts val="0"/>
              </a:spcBef>
              <a:spcAft>
                <a:spcPts val="0"/>
              </a:spcAft>
              <a:buSzPts val="1100"/>
              <a:buNone/>
              <a:defRPr sz="1467"/>
            </a:lvl8pPr>
            <a:lvl9pPr lvl="8" algn="r" rtl="0">
              <a:lnSpc>
                <a:spcPct val="100000"/>
              </a:lnSpc>
              <a:spcBef>
                <a:spcPts val="0"/>
              </a:spcBef>
              <a:spcAft>
                <a:spcPts val="0"/>
              </a:spcAft>
              <a:buSzPts val="1100"/>
              <a:buNone/>
              <a:defRPr sz="1467"/>
            </a:lvl9pPr>
          </a:lstStyle>
          <a:p>
            <a:endParaRPr/>
          </a:p>
        </p:txBody>
      </p:sp>
    </p:spTree>
    <p:extLst>
      <p:ext uri="{BB962C8B-B14F-4D97-AF65-F5344CB8AC3E}">
        <p14:creationId xmlns:p14="http://schemas.microsoft.com/office/powerpoint/2010/main" val="266235464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Three Columns">
  <p:cSld name="Three Columns">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endParaRPr/>
          </a:p>
        </p:txBody>
      </p:sp>
      <p:sp>
        <p:nvSpPr>
          <p:cNvPr id="58" name="Google Shape;58;p10"/>
          <p:cNvSpPr txBox="1">
            <a:spLocks noGrp="1"/>
          </p:cNvSpPr>
          <p:nvPr>
            <p:ph type="ctrTitle" idx="2"/>
          </p:nvPr>
        </p:nvSpPr>
        <p:spPr>
          <a:xfrm>
            <a:off x="748800" y="3739617"/>
            <a:ext cx="35648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rtl="0">
              <a:spcBef>
                <a:spcPts val="0"/>
              </a:spcBef>
              <a:spcAft>
                <a:spcPts val="0"/>
              </a:spcAft>
              <a:buClr>
                <a:srgbClr val="000000"/>
              </a:buClr>
              <a:buSzPts val="1800"/>
              <a:buNone/>
              <a:defRPr sz="2400">
                <a:solidFill>
                  <a:srgbClr val="000000"/>
                </a:solidFill>
              </a:defRPr>
            </a:lvl2pPr>
            <a:lvl3pPr lvl="2" rtl="0">
              <a:spcBef>
                <a:spcPts val="0"/>
              </a:spcBef>
              <a:spcAft>
                <a:spcPts val="0"/>
              </a:spcAft>
              <a:buClr>
                <a:srgbClr val="000000"/>
              </a:buClr>
              <a:buSzPts val="1800"/>
              <a:buNone/>
              <a:defRPr sz="2400">
                <a:solidFill>
                  <a:srgbClr val="000000"/>
                </a:solidFill>
              </a:defRPr>
            </a:lvl3pPr>
            <a:lvl4pPr lvl="3" rtl="0">
              <a:spcBef>
                <a:spcPts val="0"/>
              </a:spcBef>
              <a:spcAft>
                <a:spcPts val="0"/>
              </a:spcAft>
              <a:buClr>
                <a:srgbClr val="000000"/>
              </a:buClr>
              <a:buSzPts val="1800"/>
              <a:buNone/>
              <a:defRPr sz="2400">
                <a:solidFill>
                  <a:srgbClr val="000000"/>
                </a:solidFill>
              </a:defRPr>
            </a:lvl4pPr>
            <a:lvl5pPr lvl="4" rtl="0">
              <a:spcBef>
                <a:spcPts val="0"/>
              </a:spcBef>
              <a:spcAft>
                <a:spcPts val="0"/>
              </a:spcAft>
              <a:buClr>
                <a:srgbClr val="000000"/>
              </a:buClr>
              <a:buSzPts val="1800"/>
              <a:buNone/>
              <a:defRPr sz="2400">
                <a:solidFill>
                  <a:srgbClr val="000000"/>
                </a:solidFill>
              </a:defRPr>
            </a:lvl5pPr>
            <a:lvl6pPr lvl="5" rtl="0">
              <a:spcBef>
                <a:spcPts val="0"/>
              </a:spcBef>
              <a:spcAft>
                <a:spcPts val="0"/>
              </a:spcAft>
              <a:buClr>
                <a:srgbClr val="000000"/>
              </a:buClr>
              <a:buSzPts val="1800"/>
              <a:buNone/>
              <a:defRPr sz="2400">
                <a:solidFill>
                  <a:srgbClr val="000000"/>
                </a:solidFill>
              </a:defRPr>
            </a:lvl6pPr>
            <a:lvl7pPr lvl="6" rtl="0">
              <a:spcBef>
                <a:spcPts val="0"/>
              </a:spcBef>
              <a:spcAft>
                <a:spcPts val="0"/>
              </a:spcAft>
              <a:buClr>
                <a:srgbClr val="000000"/>
              </a:buClr>
              <a:buSzPts val="1800"/>
              <a:buNone/>
              <a:defRPr sz="2400">
                <a:solidFill>
                  <a:srgbClr val="000000"/>
                </a:solidFill>
              </a:defRPr>
            </a:lvl7pPr>
            <a:lvl8pPr lvl="7" rtl="0">
              <a:spcBef>
                <a:spcPts val="0"/>
              </a:spcBef>
              <a:spcAft>
                <a:spcPts val="0"/>
              </a:spcAft>
              <a:buClr>
                <a:srgbClr val="000000"/>
              </a:buClr>
              <a:buSzPts val="1800"/>
              <a:buNone/>
              <a:defRPr sz="2400">
                <a:solidFill>
                  <a:srgbClr val="000000"/>
                </a:solidFill>
              </a:defRPr>
            </a:lvl8pPr>
            <a:lvl9pPr lvl="8" rtl="0">
              <a:spcBef>
                <a:spcPts val="0"/>
              </a:spcBef>
              <a:spcAft>
                <a:spcPts val="0"/>
              </a:spcAft>
              <a:buClr>
                <a:srgbClr val="000000"/>
              </a:buClr>
              <a:buSzPts val="1800"/>
              <a:buNone/>
              <a:defRPr sz="2400">
                <a:solidFill>
                  <a:srgbClr val="000000"/>
                </a:solidFill>
              </a:defRPr>
            </a:lvl9pPr>
          </a:lstStyle>
          <a:p>
            <a:endParaRPr/>
          </a:p>
        </p:txBody>
      </p:sp>
      <p:sp>
        <p:nvSpPr>
          <p:cNvPr id="59" name="Google Shape;59;p10"/>
          <p:cNvSpPr txBox="1">
            <a:spLocks noGrp="1"/>
          </p:cNvSpPr>
          <p:nvPr>
            <p:ph type="subTitle" idx="1"/>
          </p:nvPr>
        </p:nvSpPr>
        <p:spPr>
          <a:xfrm>
            <a:off x="1163267" y="4120633"/>
            <a:ext cx="27360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467">
                <a:solidFill>
                  <a:srgbClr val="000000"/>
                </a:solidFill>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endParaRPr/>
          </a:p>
        </p:txBody>
      </p:sp>
      <p:sp>
        <p:nvSpPr>
          <p:cNvPr id="60" name="Google Shape;60;p10"/>
          <p:cNvSpPr txBox="1">
            <a:spLocks noGrp="1"/>
          </p:cNvSpPr>
          <p:nvPr>
            <p:ph type="ctrTitle" idx="3"/>
          </p:nvPr>
        </p:nvSpPr>
        <p:spPr>
          <a:xfrm>
            <a:off x="4313600" y="3739617"/>
            <a:ext cx="35648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rtl="0">
              <a:spcBef>
                <a:spcPts val="0"/>
              </a:spcBef>
              <a:spcAft>
                <a:spcPts val="0"/>
              </a:spcAft>
              <a:buClr>
                <a:srgbClr val="000000"/>
              </a:buClr>
              <a:buSzPts val="1800"/>
              <a:buNone/>
              <a:defRPr sz="2400">
                <a:solidFill>
                  <a:srgbClr val="000000"/>
                </a:solidFill>
              </a:defRPr>
            </a:lvl2pPr>
            <a:lvl3pPr lvl="2" rtl="0">
              <a:spcBef>
                <a:spcPts val="0"/>
              </a:spcBef>
              <a:spcAft>
                <a:spcPts val="0"/>
              </a:spcAft>
              <a:buClr>
                <a:srgbClr val="000000"/>
              </a:buClr>
              <a:buSzPts val="1800"/>
              <a:buNone/>
              <a:defRPr sz="2400">
                <a:solidFill>
                  <a:srgbClr val="000000"/>
                </a:solidFill>
              </a:defRPr>
            </a:lvl3pPr>
            <a:lvl4pPr lvl="3" rtl="0">
              <a:spcBef>
                <a:spcPts val="0"/>
              </a:spcBef>
              <a:spcAft>
                <a:spcPts val="0"/>
              </a:spcAft>
              <a:buClr>
                <a:srgbClr val="000000"/>
              </a:buClr>
              <a:buSzPts val="1800"/>
              <a:buNone/>
              <a:defRPr sz="2400">
                <a:solidFill>
                  <a:srgbClr val="000000"/>
                </a:solidFill>
              </a:defRPr>
            </a:lvl4pPr>
            <a:lvl5pPr lvl="4" rtl="0">
              <a:spcBef>
                <a:spcPts val="0"/>
              </a:spcBef>
              <a:spcAft>
                <a:spcPts val="0"/>
              </a:spcAft>
              <a:buClr>
                <a:srgbClr val="000000"/>
              </a:buClr>
              <a:buSzPts val="1800"/>
              <a:buNone/>
              <a:defRPr sz="2400">
                <a:solidFill>
                  <a:srgbClr val="000000"/>
                </a:solidFill>
              </a:defRPr>
            </a:lvl5pPr>
            <a:lvl6pPr lvl="5" rtl="0">
              <a:spcBef>
                <a:spcPts val="0"/>
              </a:spcBef>
              <a:spcAft>
                <a:spcPts val="0"/>
              </a:spcAft>
              <a:buClr>
                <a:srgbClr val="000000"/>
              </a:buClr>
              <a:buSzPts val="1800"/>
              <a:buNone/>
              <a:defRPr sz="2400">
                <a:solidFill>
                  <a:srgbClr val="000000"/>
                </a:solidFill>
              </a:defRPr>
            </a:lvl6pPr>
            <a:lvl7pPr lvl="6" rtl="0">
              <a:spcBef>
                <a:spcPts val="0"/>
              </a:spcBef>
              <a:spcAft>
                <a:spcPts val="0"/>
              </a:spcAft>
              <a:buClr>
                <a:srgbClr val="000000"/>
              </a:buClr>
              <a:buSzPts val="1800"/>
              <a:buNone/>
              <a:defRPr sz="2400">
                <a:solidFill>
                  <a:srgbClr val="000000"/>
                </a:solidFill>
              </a:defRPr>
            </a:lvl7pPr>
            <a:lvl8pPr lvl="7" rtl="0">
              <a:spcBef>
                <a:spcPts val="0"/>
              </a:spcBef>
              <a:spcAft>
                <a:spcPts val="0"/>
              </a:spcAft>
              <a:buClr>
                <a:srgbClr val="000000"/>
              </a:buClr>
              <a:buSzPts val="1800"/>
              <a:buNone/>
              <a:defRPr sz="2400">
                <a:solidFill>
                  <a:srgbClr val="000000"/>
                </a:solidFill>
              </a:defRPr>
            </a:lvl8pPr>
            <a:lvl9pPr lvl="8" rtl="0">
              <a:spcBef>
                <a:spcPts val="0"/>
              </a:spcBef>
              <a:spcAft>
                <a:spcPts val="0"/>
              </a:spcAft>
              <a:buClr>
                <a:srgbClr val="000000"/>
              </a:buClr>
              <a:buSzPts val="1800"/>
              <a:buNone/>
              <a:defRPr sz="2400">
                <a:solidFill>
                  <a:srgbClr val="000000"/>
                </a:solidFill>
              </a:defRPr>
            </a:lvl9pPr>
          </a:lstStyle>
          <a:p>
            <a:endParaRPr/>
          </a:p>
        </p:txBody>
      </p:sp>
      <p:sp>
        <p:nvSpPr>
          <p:cNvPr id="61" name="Google Shape;61;p10"/>
          <p:cNvSpPr txBox="1">
            <a:spLocks noGrp="1"/>
          </p:cNvSpPr>
          <p:nvPr>
            <p:ph type="subTitle" idx="4"/>
          </p:nvPr>
        </p:nvSpPr>
        <p:spPr>
          <a:xfrm>
            <a:off x="4617200" y="2715667"/>
            <a:ext cx="2957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467">
                <a:solidFill>
                  <a:srgbClr val="000000"/>
                </a:solidFill>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endParaRPr/>
          </a:p>
        </p:txBody>
      </p:sp>
      <p:sp>
        <p:nvSpPr>
          <p:cNvPr id="62" name="Google Shape;62;p10"/>
          <p:cNvSpPr txBox="1">
            <a:spLocks noGrp="1"/>
          </p:cNvSpPr>
          <p:nvPr>
            <p:ph type="ctrTitle" idx="5"/>
          </p:nvPr>
        </p:nvSpPr>
        <p:spPr>
          <a:xfrm>
            <a:off x="7878400" y="3739617"/>
            <a:ext cx="35648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rtl="0">
              <a:spcBef>
                <a:spcPts val="0"/>
              </a:spcBef>
              <a:spcAft>
                <a:spcPts val="0"/>
              </a:spcAft>
              <a:buClr>
                <a:srgbClr val="000000"/>
              </a:buClr>
              <a:buSzPts val="1800"/>
              <a:buNone/>
              <a:defRPr sz="2400">
                <a:solidFill>
                  <a:srgbClr val="000000"/>
                </a:solidFill>
              </a:defRPr>
            </a:lvl2pPr>
            <a:lvl3pPr lvl="2" rtl="0">
              <a:spcBef>
                <a:spcPts val="0"/>
              </a:spcBef>
              <a:spcAft>
                <a:spcPts val="0"/>
              </a:spcAft>
              <a:buClr>
                <a:srgbClr val="000000"/>
              </a:buClr>
              <a:buSzPts val="1800"/>
              <a:buNone/>
              <a:defRPr sz="2400">
                <a:solidFill>
                  <a:srgbClr val="000000"/>
                </a:solidFill>
              </a:defRPr>
            </a:lvl3pPr>
            <a:lvl4pPr lvl="3" rtl="0">
              <a:spcBef>
                <a:spcPts val="0"/>
              </a:spcBef>
              <a:spcAft>
                <a:spcPts val="0"/>
              </a:spcAft>
              <a:buClr>
                <a:srgbClr val="000000"/>
              </a:buClr>
              <a:buSzPts val="1800"/>
              <a:buNone/>
              <a:defRPr sz="2400">
                <a:solidFill>
                  <a:srgbClr val="000000"/>
                </a:solidFill>
              </a:defRPr>
            </a:lvl4pPr>
            <a:lvl5pPr lvl="4" rtl="0">
              <a:spcBef>
                <a:spcPts val="0"/>
              </a:spcBef>
              <a:spcAft>
                <a:spcPts val="0"/>
              </a:spcAft>
              <a:buClr>
                <a:srgbClr val="000000"/>
              </a:buClr>
              <a:buSzPts val="1800"/>
              <a:buNone/>
              <a:defRPr sz="2400">
                <a:solidFill>
                  <a:srgbClr val="000000"/>
                </a:solidFill>
              </a:defRPr>
            </a:lvl5pPr>
            <a:lvl6pPr lvl="5" rtl="0">
              <a:spcBef>
                <a:spcPts val="0"/>
              </a:spcBef>
              <a:spcAft>
                <a:spcPts val="0"/>
              </a:spcAft>
              <a:buClr>
                <a:srgbClr val="000000"/>
              </a:buClr>
              <a:buSzPts val="1800"/>
              <a:buNone/>
              <a:defRPr sz="2400">
                <a:solidFill>
                  <a:srgbClr val="000000"/>
                </a:solidFill>
              </a:defRPr>
            </a:lvl6pPr>
            <a:lvl7pPr lvl="6" rtl="0">
              <a:spcBef>
                <a:spcPts val="0"/>
              </a:spcBef>
              <a:spcAft>
                <a:spcPts val="0"/>
              </a:spcAft>
              <a:buClr>
                <a:srgbClr val="000000"/>
              </a:buClr>
              <a:buSzPts val="1800"/>
              <a:buNone/>
              <a:defRPr sz="2400">
                <a:solidFill>
                  <a:srgbClr val="000000"/>
                </a:solidFill>
              </a:defRPr>
            </a:lvl7pPr>
            <a:lvl8pPr lvl="7" rtl="0">
              <a:spcBef>
                <a:spcPts val="0"/>
              </a:spcBef>
              <a:spcAft>
                <a:spcPts val="0"/>
              </a:spcAft>
              <a:buClr>
                <a:srgbClr val="000000"/>
              </a:buClr>
              <a:buSzPts val="1800"/>
              <a:buNone/>
              <a:defRPr sz="2400">
                <a:solidFill>
                  <a:srgbClr val="000000"/>
                </a:solidFill>
              </a:defRPr>
            </a:lvl8pPr>
            <a:lvl9pPr lvl="8" rtl="0">
              <a:spcBef>
                <a:spcPts val="0"/>
              </a:spcBef>
              <a:spcAft>
                <a:spcPts val="0"/>
              </a:spcAft>
              <a:buClr>
                <a:srgbClr val="000000"/>
              </a:buClr>
              <a:buSzPts val="1800"/>
              <a:buNone/>
              <a:defRPr sz="2400">
                <a:solidFill>
                  <a:srgbClr val="000000"/>
                </a:solidFill>
              </a:defRPr>
            </a:lvl9pPr>
          </a:lstStyle>
          <a:p>
            <a:endParaRPr/>
          </a:p>
        </p:txBody>
      </p:sp>
      <p:sp>
        <p:nvSpPr>
          <p:cNvPr id="63" name="Google Shape;63;p10"/>
          <p:cNvSpPr txBox="1">
            <a:spLocks noGrp="1"/>
          </p:cNvSpPr>
          <p:nvPr>
            <p:ph type="subTitle" idx="6"/>
          </p:nvPr>
        </p:nvSpPr>
        <p:spPr>
          <a:xfrm>
            <a:off x="8182000" y="4120633"/>
            <a:ext cx="2957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467">
                <a:solidFill>
                  <a:srgbClr val="000000"/>
                </a:solidFill>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endParaRPr/>
          </a:p>
        </p:txBody>
      </p:sp>
    </p:spTree>
    <p:extLst>
      <p:ext uri="{BB962C8B-B14F-4D97-AF65-F5344CB8AC3E}">
        <p14:creationId xmlns:p14="http://schemas.microsoft.com/office/powerpoint/2010/main" val="209975506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Section 3">
  <p:cSld name="Section 3">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3672724" y="1796051"/>
            <a:ext cx="6927600" cy="25616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4800"/>
            </a:lvl1pPr>
            <a:lvl2pPr lvl="1" algn="r" rtl="0">
              <a:spcBef>
                <a:spcPts val="0"/>
              </a:spcBef>
              <a:spcAft>
                <a:spcPts val="0"/>
              </a:spcAft>
              <a:buClr>
                <a:srgbClr val="FFFFFF"/>
              </a:buClr>
              <a:buSzPts val="6500"/>
              <a:buNone/>
              <a:defRPr sz="8666">
                <a:solidFill>
                  <a:srgbClr val="FFFFFF"/>
                </a:solidFill>
              </a:defRPr>
            </a:lvl2pPr>
            <a:lvl3pPr lvl="2" algn="r" rtl="0">
              <a:spcBef>
                <a:spcPts val="0"/>
              </a:spcBef>
              <a:spcAft>
                <a:spcPts val="0"/>
              </a:spcAft>
              <a:buClr>
                <a:srgbClr val="FFFFFF"/>
              </a:buClr>
              <a:buSzPts val="6500"/>
              <a:buNone/>
              <a:defRPr sz="8666">
                <a:solidFill>
                  <a:srgbClr val="FFFFFF"/>
                </a:solidFill>
              </a:defRPr>
            </a:lvl3pPr>
            <a:lvl4pPr lvl="3" algn="r" rtl="0">
              <a:spcBef>
                <a:spcPts val="0"/>
              </a:spcBef>
              <a:spcAft>
                <a:spcPts val="0"/>
              </a:spcAft>
              <a:buClr>
                <a:srgbClr val="FFFFFF"/>
              </a:buClr>
              <a:buSzPts val="6500"/>
              <a:buNone/>
              <a:defRPr sz="8666">
                <a:solidFill>
                  <a:srgbClr val="FFFFFF"/>
                </a:solidFill>
              </a:defRPr>
            </a:lvl4pPr>
            <a:lvl5pPr lvl="4" algn="r" rtl="0">
              <a:spcBef>
                <a:spcPts val="0"/>
              </a:spcBef>
              <a:spcAft>
                <a:spcPts val="0"/>
              </a:spcAft>
              <a:buClr>
                <a:srgbClr val="FFFFFF"/>
              </a:buClr>
              <a:buSzPts val="6500"/>
              <a:buNone/>
              <a:defRPr sz="8666">
                <a:solidFill>
                  <a:srgbClr val="FFFFFF"/>
                </a:solidFill>
              </a:defRPr>
            </a:lvl5pPr>
            <a:lvl6pPr lvl="5" algn="r" rtl="0">
              <a:spcBef>
                <a:spcPts val="0"/>
              </a:spcBef>
              <a:spcAft>
                <a:spcPts val="0"/>
              </a:spcAft>
              <a:buClr>
                <a:srgbClr val="FFFFFF"/>
              </a:buClr>
              <a:buSzPts val="6500"/>
              <a:buNone/>
              <a:defRPr sz="8666">
                <a:solidFill>
                  <a:srgbClr val="FFFFFF"/>
                </a:solidFill>
              </a:defRPr>
            </a:lvl6pPr>
            <a:lvl7pPr lvl="6" algn="r" rtl="0">
              <a:spcBef>
                <a:spcPts val="0"/>
              </a:spcBef>
              <a:spcAft>
                <a:spcPts val="0"/>
              </a:spcAft>
              <a:buClr>
                <a:srgbClr val="FFFFFF"/>
              </a:buClr>
              <a:buSzPts val="6500"/>
              <a:buNone/>
              <a:defRPr sz="8666">
                <a:solidFill>
                  <a:srgbClr val="FFFFFF"/>
                </a:solidFill>
              </a:defRPr>
            </a:lvl7pPr>
            <a:lvl8pPr lvl="7" algn="r" rtl="0">
              <a:spcBef>
                <a:spcPts val="0"/>
              </a:spcBef>
              <a:spcAft>
                <a:spcPts val="0"/>
              </a:spcAft>
              <a:buClr>
                <a:srgbClr val="FFFFFF"/>
              </a:buClr>
              <a:buSzPts val="6500"/>
              <a:buNone/>
              <a:defRPr sz="8666">
                <a:solidFill>
                  <a:srgbClr val="FFFFFF"/>
                </a:solidFill>
              </a:defRPr>
            </a:lvl8pPr>
            <a:lvl9pPr lvl="8" algn="r" rtl="0">
              <a:spcBef>
                <a:spcPts val="0"/>
              </a:spcBef>
              <a:spcAft>
                <a:spcPts val="0"/>
              </a:spcAft>
              <a:buClr>
                <a:srgbClr val="FFFFFF"/>
              </a:buClr>
              <a:buSzPts val="6500"/>
              <a:buNone/>
              <a:defRPr sz="8666">
                <a:solidFill>
                  <a:srgbClr val="FFFFFF"/>
                </a:solidFill>
              </a:defRPr>
            </a:lvl9pPr>
          </a:lstStyle>
          <a:p>
            <a:endParaRPr/>
          </a:p>
        </p:txBody>
      </p:sp>
      <p:sp>
        <p:nvSpPr>
          <p:cNvPr id="66" name="Google Shape;66;p11"/>
          <p:cNvSpPr txBox="1">
            <a:spLocks noGrp="1"/>
          </p:cNvSpPr>
          <p:nvPr>
            <p:ph type="title" idx="2" hasCustomPrompt="1"/>
          </p:nvPr>
        </p:nvSpPr>
        <p:spPr>
          <a:xfrm flipH="1">
            <a:off x="6627924" y="1380284"/>
            <a:ext cx="39724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12800"/>
            </a:lvl1pPr>
            <a:lvl2pPr lvl="1"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4967124" y="3657319"/>
            <a:ext cx="5633200" cy="71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67"/>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6400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Six Columns">
  <p:cSld name="Six Columns">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endParaRPr/>
          </a:p>
        </p:txBody>
      </p:sp>
      <p:sp>
        <p:nvSpPr>
          <p:cNvPr id="70" name="Google Shape;70;p12"/>
          <p:cNvSpPr txBox="1">
            <a:spLocks noGrp="1"/>
          </p:cNvSpPr>
          <p:nvPr>
            <p:ph type="ctrTitle" idx="2"/>
          </p:nvPr>
        </p:nvSpPr>
        <p:spPr>
          <a:xfrm>
            <a:off x="619304" y="2408667"/>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lvl1pPr>
            <a:lvl2pPr lvl="1" rtl="0">
              <a:spcBef>
                <a:spcPts val="0"/>
              </a:spcBef>
              <a:spcAft>
                <a:spcPts val="0"/>
              </a:spcAft>
              <a:buClr>
                <a:srgbClr val="000000"/>
              </a:buClr>
              <a:buSzPts val="1400"/>
              <a:buNone/>
              <a:defRPr sz="1867">
                <a:solidFill>
                  <a:srgbClr val="000000"/>
                </a:solidFill>
              </a:defRPr>
            </a:lvl2pPr>
            <a:lvl3pPr lvl="2" rtl="0">
              <a:spcBef>
                <a:spcPts val="0"/>
              </a:spcBef>
              <a:spcAft>
                <a:spcPts val="0"/>
              </a:spcAft>
              <a:buClr>
                <a:srgbClr val="000000"/>
              </a:buClr>
              <a:buSzPts val="1400"/>
              <a:buNone/>
              <a:defRPr sz="1867">
                <a:solidFill>
                  <a:srgbClr val="000000"/>
                </a:solidFill>
              </a:defRPr>
            </a:lvl3pPr>
            <a:lvl4pPr lvl="3" rtl="0">
              <a:spcBef>
                <a:spcPts val="0"/>
              </a:spcBef>
              <a:spcAft>
                <a:spcPts val="0"/>
              </a:spcAft>
              <a:buClr>
                <a:srgbClr val="000000"/>
              </a:buClr>
              <a:buSzPts val="1400"/>
              <a:buNone/>
              <a:defRPr sz="1867">
                <a:solidFill>
                  <a:srgbClr val="000000"/>
                </a:solidFill>
              </a:defRPr>
            </a:lvl4pPr>
            <a:lvl5pPr lvl="4" rtl="0">
              <a:spcBef>
                <a:spcPts val="0"/>
              </a:spcBef>
              <a:spcAft>
                <a:spcPts val="0"/>
              </a:spcAft>
              <a:buClr>
                <a:srgbClr val="000000"/>
              </a:buClr>
              <a:buSzPts val="1400"/>
              <a:buNone/>
              <a:defRPr sz="1867">
                <a:solidFill>
                  <a:srgbClr val="000000"/>
                </a:solidFill>
              </a:defRPr>
            </a:lvl5pPr>
            <a:lvl6pPr lvl="5" rtl="0">
              <a:spcBef>
                <a:spcPts val="0"/>
              </a:spcBef>
              <a:spcAft>
                <a:spcPts val="0"/>
              </a:spcAft>
              <a:buClr>
                <a:srgbClr val="000000"/>
              </a:buClr>
              <a:buSzPts val="1400"/>
              <a:buNone/>
              <a:defRPr sz="1867">
                <a:solidFill>
                  <a:srgbClr val="000000"/>
                </a:solidFill>
              </a:defRPr>
            </a:lvl6pPr>
            <a:lvl7pPr lvl="6" rtl="0">
              <a:spcBef>
                <a:spcPts val="0"/>
              </a:spcBef>
              <a:spcAft>
                <a:spcPts val="0"/>
              </a:spcAft>
              <a:buClr>
                <a:srgbClr val="000000"/>
              </a:buClr>
              <a:buSzPts val="1400"/>
              <a:buNone/>
              <a:defRPr sz="1867">
                <a:solidFill>
                  <a:srgbClr val="000000"/>
                </a:solidFill>
              </a:defRPr>
            </a:lvl7pPr>
            <a:lvl8pPr lvl="7" rtl="0">
              <a:spcBef>
                <a:spcPts val="0"/>
              </a:spcBef>
              <a:spcAft>
                <a:spcPts val="0"/>
              </a:spcAft>
              <a:buClr>
                <a:srgbClr val="000000"/>
              </a:buClr>
              <a:buSzPts val="1400"/>
              <a:buNone/>
              <a:defRPr sz="1867">
                <a:solidFill>
                  <a:srgbClr val="000000"/>
                </a:solidFill>
              </a:defRPr>
            </a:lvl8pPr>
            <a:lvl9pPr lvl="8" rtl="0">
              <a:spcBef>
                <a:spcPts val="0"/>
              </a:spcBef>
              <a:spcAft>
                <a:spcPts val="0"/>
              </a:spcAft>
              <a:buClr>
                <a:srgbClr val="000000"/>
              </a:buClr>
              <a:buSzPts val="1400"/>
              <a:buNone/>
              <a:defRPr sz="1867">
                <a:solidFill>
                  <a:srgbClr val="000000"/>
                </a:solidFill>
              </a:defRPr>
            </a:lvl9pPr>
          </a:lstStyle>
          <a:p>
            <a:endParaRPr/>
          </a:p>
        </p:txBody>
      </p:sp>
      <p:sp>
        <p:nvSpPr>
          <p:cNvPr id="71" name="Google Shape;71;p12"/>
          <p:cNvSpPr txBox="1">
            <a:spLocks noGrp="1"/>
          </p:cNvSpPr>
          <p:nvPr>
            <p:ph type="subTitle" idx="1"/>
          </p:nvPr>
        </p:nvSpPr>
        <p:spPr>
          <a:xfrm>
            <a:off x="821504" y="2800999"/>
            <a:ext cx="1969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200"/>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endParaRPr/>
          </a:p>
        </p:txBody>
      </p:sp>
      <p:sp>
        <p:nvSpPr>
          <p:cNvPr id="72" name="Google Shape;72;p12"/>
          <p:cNvSpPr txBox="1">
            <a:spLocks noGrp="1"/>
          </p:cNvSpPr>
          <p:nvPr>
            <p:ph type="ctrTitle" idx="3"/>
          </p:nvPr>
        </p:nvSpPr>
        <p:spPr>
          <a:xfrm>
            <a:off x="2769901" y="2408667"/>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lvl1pPr>
            <a:lvl2pPr lvl="1" rtl="0">
              <a:spcBef>
                <a:spcPts val="0"/>
              </a:spcBef>
              <a:spcAft>
                <a:spcPts val="0"/>
              </a:spcAft>
              <a:buClr>
                <a:srgbClr val="000000"/>
              </a:buClr>
              <a:buSzPts val="1400"/>
              <a:buNone/>
              <a:defRPr sz="1867">
                <a:solidFill>
                  <a:srgbClr val="000000"/>
                </a:solidFill>
              </a:defRPr>
            </a:lvl2pPr>
            <a:lvl3pPr lvl="2" rtl="0">
              <a:spcBef>
                <a:spcPts val="0"/>
              </a:spcBef>
              <a:spcAft>
                <a:spcPts val="0"/>
              </a:spcAft>
              <a:buClr>
                <a:srgbClr val="000000"/>
              </a:buClr>
              <a:buSzPts val="1400"/>
              <a:buNone/>
              <a:defRPr sz="1867">
                <a:solidFill>
                  <a:srgbClr val="000000"/>
                </a:solidFill>
              </a:defRPr>
            </a:lvl3pPr>
            <a:lvl4pPr lvl="3" rtl="0">
              <a:spcBef>
                <a:spcPts val="0"/>
              </a:spcBef>
              <a:spcAft>
                <a:spcPts val="0"/>
              </a:spcAft>
              <a:buClr>
                <a:srgbClr val="000000"/>
              </a:buClr>
              <a:buSzPts val="1400"/>
              <a:buNone/>
              <a:defRPr sz="1867">
                <a:solidFill>
                  <a:srgbClr val="000000"/>
                </a:solidFill>
              </a:defRPr>
            </a:lvl4pPr>
            <a:lvl5pPr lvl="4" rtl="0">
              <a:spcBef>
                <a:spcPts val="0"/>
              </a:spcBef>
              <a:spcAft>
                <a:spcPts val="0"/>
              </a:spcAft>
              <a:buClr>
                <a:srgbClr val="000000"/>
              </a:buClr>
              <a:buSzPts val="1400"/>
              <a:buNone/>
              <a:defRPr sz="1867">
                <a:solidFill>
                  <a:srgbClr val="000000"/>
                </a:solidFill>
              </a:defRPr>
            </a:lvl5pPr>
            <a:lvl6pPr lvl="5" rtl="0">
              <a:spcBef>
                <a:spcPts val="0"/>
              </a:spcBef>
              <a:spcAft>
                <a:spcPts val="0"/>
              </a:spcAft>
              <a:buClr>
                <a:srgbClr val="000000"/>
              </a:buClr>
              <a:buSzPts val="1400"/>
              <a:buNone/>
              <a:defRPr sz="1867">
                <a:solidFill>
                  <a:srgbClr val="000000"/>
                </a:solidFill>
              </a:defRPr>
            </a:lvl6pPr>
            <a:lvl7pPr lvl="6" rtl="0">
              <a:spcBef>
                <a:spcPts val="0"/>
              </a:spcBef>
              <a:spcAft>
                <a:spcPts val="0"/>
              </a:spcAft>
              <a:buClr>
                <a:srgbClr val="000000"/>
              </a:buClr>
              <a:buSzPts val="1400"/>
              <a:buNone/>
              <a:defRPr sz="1867">
                <a:solidFill>
                  <a:srgbClr val="000000"/>
                </a:solidFill>
              </a:defRPr>
            </a:lvl7pPr>
            <a:lvl8pPr lvl="7" rtl="0">
              <a:spcBef>
                <a:spcPts val="0"/>
              </a:spcBef>
              <a:spcAft>
                <a:spcPts val="0"/>
              </a:spcAft>
              <a:buClr>
                <a:srgbClr val="000000"/>
              </a:buClr>
              <a:buSzPts val="1400"/>
              <a:buNone/>
              <a:defRPr sz="1867">
                <a:solidFill>
                  <a:srgbClr val="000000"/>
                </a:solidFill>
              </a:defRPr>
            </a:lvl8pPr>
            <a:lvl9pPr lvl="8" rtl="0">
              <a:spcBef>
                <a:spcPts val="0"/>
              </a:spcBef>
              <a:spcAft>
                <a:spcPts val="0"/>
              </a:spcAft>
              <a:buClr>
                <a:srgbClr val="000000"/>
              </a:buClr>
              <a:buSzPts val="1400"/>
              <a:buNone/>
              <a:defRPr sz="1867">
                <a:solidFill>
                  <a:srgbClr val="000000"/>
                </a:solidFill>
              </a:defRPr>
            </a:lvl9pPr>
          </a:lstStyle>
          <a:p>
            <a:endParaRPr/>
          </a:p>
        </p:txBody>
      </p:sp>
      <p:sp>
        <p:nvSpPr>
          <p:cNvPr id="73" name="Google Shape;73;p12"/>
          <p:cNvSpPr txBox="1">
            <a:spLocks noGrp="1"/>
          </p:cNvSpPr>
          <p:nvPr>
            <p:ph type="subTitle" idx="4"/>
          </p:nvPr>
        </p:nvSpPr>
        <p:spPr>
          <a:xfrm>
            <a:off x="2972101" y="2800999"/>
            <a:ext cx="1969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200"/>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endParaRPr/>
          </a:p>
        </p:txBody>
      </p:sp>
      <p:sp>
        <p:nvSpPr>
          <p:cNvPr id="74" name="Google Shape;74;p12"/>
          <p:cNvSpPr txBox="1">
            <a:spLocks noGrp="1"/>
          </p:cNvSpPr>
          <p:nvPr>
            <p:ph type="ctrTitle" idx="5"/>
          </p:nvPr>
        </p:nvSpPr>
        <p:spPr>
          <a:xfrm>
            <a:off x="4920500" y="2408667"/>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lvl1pPr>
            <a:lvl2pPr lvl="1" rtl="0">
              <a:spcBef>
                <a:spcPts val="0"/>
              </a:spcBef>
              <a:spcAft>
                <a:spcPts val="0"/>
              </a:spcAft>
              <a:buClr>
                <a:srgbClr val="000000"/>
              </a:buClr>
              <a:buSzPts val="1400"/>
              <a:buNone/>
              <a:defRPr sz="1867">
                <a:solidFill>
                  <a:srgbClr val="000000"/>
                </a:solidFill>
              </a:defRPr>
            </a:lvl2pPr>
            <a:lvl3pPr lvl="2" rtl="0">
              <a:spcBef>
                <a:spcPts val="0"/>
              </a:spcBef>
              <a:spcAft>
                <a:spcPts val="0"/>
              </a:spcAft>
              <a:buClr>
                <a:srgbClr val="000000"/>
              </a:buClr>
              <a:buSzPts val="1400"/>
              <a:buNone/>
              <a:defRPr sz="1867">
                <a:solidFill>
                  <a:srgbClr val="000000"/>
                </a:solidFill>
              </a:defRPr>
            </a:lvl3pPr>
            <a:lvl4pPr lvl="3" rtl="0">
              <a:spcBef>
                <a:spcPts val="0"/>
              </a:spcBef>
              <a:spcAft>
                <a:spcPts val="0"/>
              </a:spcAft>
              <a:buClr>
                <a:srgbClr val="000000"/>
              </a:buClr>
              <a:buSzPts val="1400"/>
              <a:buNone/>
              <a:defRPr sz="1867">
                <a:solidFill>
                  <a:srgbClr val="000000"/>
                </a:solidFill>
              </a:defRPr>
            </a:lvl4pPr>
            <a:lvl5pPr lvl="4" rtl="0">
              <a:spcBef>
                <a:spcPts val="0"/>
              </a:spcBef>
              <a:spcAft>
                <a:spcPts val="0"/>
              </a:spcAft>
              <a:buClr>
                <a:srgbClr val="000000"/>
              </a:buClr>
              <a:buSzPts val="1400"/>
              <a:buNone/>
              <a:defRPr sz="1867">
                <a:solidFill>
                  <a:srgbClr val="000000"/>
                </a:solidFill>
              </a:defRPr>
            </a:lvl5pPr>
            <a:lvl6pPr lvl="5" rtl="0">
              <a:spcBef>
                <a:spcPts val="0"/>
              </a:spcBef>
              <a:spcAft>
                <a:spcPts val="0"/>
              </a:spcAft>
              <a:buClr>
                <a:srgbClr val="000000"/>
              </a:buClr>
              <a:buSzPts val="1400"/>
              <a:buNone/>
              <a:defRPr sz="1867">
                <a:solidFill>
                  <a:srgbClr val="000000"/>
                </a:solidFill>
              </a:defRPr>
            </a:lvl6pPr>
            <a:lvl7pPr lvl="6" rtl="0">
              <a:spcBef>
                <a:spcPts val="0"/>
              </a:spcBef>
              <a:spcAft>
                <a:spcPts val="0"/>
              </a:spcAft>
              <a:buClr>
                <a:srgbClr val="000000"/>
              </a:buClr>
              <a:buSzPts val="1400"/>
              <a:buNone/>
              <a:defRPr sz="1867">
                <a:solidFill>
                  <a:srgbClr val="000000"/>
                </a:solidFill>
              </a:defRPr>
            </a:lvl7pPr>
            <a:lvl8pPr lvl="7" rtl="0">
              <a:spcBef>
                <a:spcPts val="0"/>
              </a:spcBef>
              <a:spcAft>
                <a:spcPts val="0"/>
              </a:spcAft>
              <a:buClr>
                <a:srgbClr val="000000"/>
              </a:buClr>
              <a:buSzPts val="1400"/>
              <a:buNone/>
              <a:defRPr sz="1867">
                <a:solidFill>
                  <a:srgbClr val="000000"/>
                </a:solidFill>
              </a:defRPr>
            </a:lvl8pPr>
            <a:lvl9pPr lvl="8" rtl="0">
              <a:spcBef>
                <a:spcPts val="0"/>
              </a:spcBef>
              <a:spcAft>
                <a:spcPts val="0"/>
              </a:spcAft>
              <a:buClr>
                <a:srgbClr val="000000"/>
              </a:buClr>
              <a:buSzPts val="1400"/>
              <a:buNone/>
              <a:defRPr sz="1867">
                <a:solidFill>
                  <a:srgbClr val="000000"/>
                </a:solidFill>
              </a:defRPr>
            </a:lvl9pPr>
          </a:lstStyle>
          <a:p>
            <a:endParaRPr/>
          </a:p>
        </p:txBody>
      </p:sp>
      <p:sp>
        <p:nvSpPr>
          <p:cNvPr id="75" name="Google Shape;75;p12"/>
          <p:cNvSpPr txBox="1">
            <a:spLocks noGrp="1"/>
          </p:cNvSpPr>
          <p:nvPr>
            <p:ph type="subTitle" idx="6"/>
          </p:nvPr>
        </p:nvSpPr>
        <p:spPr>
          <a:xfrm>
            <a:off x="5122700" y="2800999"/>
            <a:ext cx="1969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200"/>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endParaRPr/>
          </a:p>
        </p:txBody>
      </p:sp>
      <p:sp>
        <p:nvSpPr>
          <p:cNvPr id="76" name="Google Shape;76;p12"/>
          <p:cNvSpPr txBox="1">
            <a:spLocks noGrp="1"/>
          </p:cNvSpPr>
          <p:nvPr>
            <p:ph type="ctrTitle" idx="7"/>
          </p:nvPr>
        </p:nvSpPr>
        <p:spPr>
          <a:xfrm>
            <a:off x="4942823" y="4733149"/>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lvl1pPr>
            <a:lvl2pPr lvl="1" rtl="0">
              <a:spcBef>
                <a:spcPts val="0"/>
              </a:spcBef>
              <a:spcAft>
                <a:spcPts val="0"/>
              </a:spcAft>
              <a:buClr>
                <a:srgbClr val="000000"/>
              </a:buClr>
              <a:buSzPts val="1400"/>
              <a:buNone/>
              <a:defRPr sz="1867">
                <a:solidFill>
                  <a:srgbClr val="000000"/>
                </a:solidFill>
              </a:defRPr>
            </a:lvl2pPr>
            <a:lvl3pPr lvl="2" rtl="0">
              <a:spcBef>
                <a:spcPts val="0"/>
              </a:spcBef>
              <a:spcAft>
                <a:spcPts val="0"/>
              </a:spcAft>
              <a:buClr>
                <a:srgbClr val="000000"/>
              </a:buClr>
              <a:buSzPts val="1400"/>
              <a:buNone/>
              <a:defRPr sz="1867">
                <a:solidFill>
                  <a:srgbClr val="000000"/>
                </a:solidFill>
              </a:defRPr>
            </a:lvl3pPr>
            <a:lvl4pPr lvl="3" rtl="0">
              <a:spcBef>
                <a:spcPts val="0"/>
              </a:spcBef>
              <a:spcAft>
                <a:spcPts val="0"/>
              </a:spcAft>
              <a:buClr>
                <a:srgbClr val="000000"/>
              </a:buClr>
              <a:buSzPts val="1400"/>
              <a:buNone/>
              <a:defRPr sz="1867">
                <a:solidFill>
                  <a:srgbClr val="000000"/>
                </a:solidFill>
              </a:defRPr>
            </a:lvl4pPr>
            <a:lvl5pPr lvl="4" rtl="0">
              <a:spcBef>
                <a:spcPts val="0"/>
              </a:spcBef>
              <a:spcAft>
                <a:spcPts val="0"/>
              </a:spcAft>
              <a:buClr>
                <a:srgbClr val="000000"/>
              </a:buClr>
              <a:buSzPts val="1400"/>
              <a:buNone/>
              <a:defRPr sz="1867">
                <a:solidFill>
                  <a:srgbClr val="000000"/>
                </a:solidFill>
              </a:defRPr>
            </a:lvl5pPr>
            <a:lvl6pPr lvl="5" rtl="0">
              <a:spcBef>
                <a:spcPts val="0"/>
              </a:spcBef>
              <a:spcAft>
                <a:spcPts val="0"/>
              </a:spcAft>
              <a:buClr>
                <a:srgbClr val="000000"/>
              </a:buClr>
              <a:buSzPts val="1400"/>
              <a:buNone/>
              <a:defRPr sz="1867">
                <a:solidFill>
                  <a:srgbClr val="000000"/>
                </a:solidFill>
              </a:defRPr>
            </a:lvl6pPr>
            <a:lvl7pPr lvl="6" rtl="0">
              <a:spcBef>
                <a:spcPts val="0"/>
              </a:spcBef>
              <a:spcAft>
                <a:spcPts val="0"/>
              </a:spcAft>
              <a:buClr>
                <a:srgbClr val="000000"/>
              </a:buClr>
              <a:buSzPts val="1400"/>
              <a:buNone/>
              <a:defRPr sz="1867">
                <a:solidFill>
                  <a:srgbClr val="000000"/>
                </a:solidFill>
              </a:defRPr>
            </a:lvl7pPr>
            <a:lvl8pPr lvl="7" rtl="0">
              <a:spcBef>
                <a:spcPts val="0"/>
              </a:spcBef>
              <a:spcAft>
                <a:spcPts val="0"/>
              </a:spcAft>
              <a:buClr>
                <a:srgbClr val="000000"/>
              </a:buClr>
              <a:buSzPts val="1400"/>
              <a:buNone/>
              <a:defRPr sz="1867">
                <a:solidFill>
                  <a:srgbClr val="000000"/>
                </a:solidFill>
              </a:defRPr>
            </a:lvl8pPr>
            <a:lvl9pPr lvl="8" rtl="0">
              <a:spcBef>
                <a:spcPts val="0"/>
              </a:spcBef>
              <a:spcAft>
                <a:spcPts val="0"/>
              </a:spcAft>
              <a:buClr>
                <a:srgbClr val="000000"/>
              </a:buClr>
              <a:buSzPts val="1400"/>
              <a:buNone/>
              <a:defRPr sz="1867">
                <a:solidFill>
                  <a:srgbClr val="000000"/>
                </a:solidFill>
              </a:defRPr>
            </a:lvl9pPr>
          </a:lstStyle>
          <a:p>
            <a:endParaRPr/>
          </a:p>
        </p:txBody>
      </p:sp>
      <p:sp>
        <p:nvSpPr>
          <p:cNvPr id="77" name="Google Shape;77;p12"/>
          <p:cNvSpPr txBox="1">
            <a:spLocks noGrp="1"/>
          </p:cNvSpPr>
          <p:nvPr>
            <p:ph type="subTitle" idx="8"/>
          </p:nvPr>
        </p:nvSpPr>
        <p:spPr>
          <a:xfrm>
            <a:off x="5145029" y="5186935"/>
            <a:ext cx="1969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200"/>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endParaRPr/>
          </a:p>
        </p:txBody>
      </p:sp>
      <p:sp>
        <p:nvSpPr>
          <p:cNvPr id="78" name="Google Shape;78;p12"/>
          <p:cNvSpPr txBox="1">
            <a:spLocks noGrp="1"/>
          </p:cNvSpPr>
          <p:nvPr>
            <p:ph type="ctrTitle" idx="9"/>
          </p:nvPr>
        </p:nvSpPr>
        <p:spPr>
          <a:xfrm>
            <a:off x="7124692" y="4733149"/>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lvl1pPr>
            <a:lvl2pPr lvl="1" rtl="0">
              <a:spcBef>
                <a:spcPts val="0"/>
              </a:spcBef>
              <a:spcAft>
                <a:spcPts val="0"/>
              </a:spcAft>
              <a:buClr>
                <a:srgbClr val="000000"/>
              </a:buClr>
              <a:buSzPts val="1400"/>
              <a:buNone/>
              <a:defRPr sz="1867">
                <a:solidFill>
                  <a:srgbClr val="000000"/>
                </a:solidFill>
              </a:defRPr>
            </a:lvl2pPr>
            <a:lvl3pPr lvl="2" rtl="0">
              <a:spcBef>
                <a:spcPts val="0"/>
              </a:spcBef>
              <a:spcAft>
                <a:spcPts val="0"/>
              </a:spcAft>
              <a:buClr>
                <a:srgbClr val="000000"/>
              </a:buClr>
              <a:buSzPts val="1400"/>
              <a:buNone/>
              <a:defRPr sz="1867">
                <a:solidFill>
                  <a:srgbClr val="000000"/>
                </a:solidFill>
              </a:defRPr>
            </a:lvl3pPr>
            <a:lvl4pPr lvl="3" rtl="0">
              <a:spcBef>
                <a:spcPts val="0"/>
              </a:spcBef>
              <a:spcAft>
                <a:spcPts val="0"/>
              </a:spcAft>
              <a:buClr>
                <a:srgbClr val="000000"/>
              </a:buClr>
              <a:buSzPts val="1400"/>
              <a:buNone/>
              <a:defRPr sz="1867">
                <a:solidFill>
                  <a:srgbClr val="000000"/>
                </a:solidFill>
              </a:defRPr>
            </a:lvl4pPr>
            <a:lvl5pPr lvl="4" rtl="0">
              <a:spcBef>
                <a:spcPts val="0"/>
              </a:spcBef>
              <a:spcAft>
                <a:spcPts val="0"/>
              </a:spcAft>
              <a:buClr>
                <a:srgbClr val="000000"/>
              </a:buClr>
              <a:buSzPts val="1400"/>
              <a:buNone/>
              <a:defRPr sz="1867">
                <a:solidFill>
                  <a:srgbClr val="000000"/>
                </a:solidFill>
              </a:defRPr>
            </a:lvl5pPr>
            <a:lvl6pPr lvl="5" rtl="0">
              <a:spcBef>
                <a:spcPts val="0"/>
              </a:spcBef>
              <a:spcAft>
                <a:spcPts val="0"/>
              </a:spcAft>
              <a:buClr>
                <a:srgbClr val="000000"/>
              </a:buClr>
              <a:buSzPts val="1400"/>
              <a:buNone/>
              <a:defRPr sz="1867">
                <a:solidFill>
                  <a:srgbClr val="000000"/>
                </a:solidFill>
              </a:defRPr>
            </a:lvl6pPr>
            <a:lvl7pPr lvl="6" rtl="0">
              <a:spcBef>
                <a:spcPts val="0"/>
              </a:spcBef>
              <a:spcAft>
                <a:spcPts val="0"/>
              </a:spcAft>
              <a:buClr>
                <a:srgbClr val="000000"/>
              </a:buClr>
              <a:buSzPts val="1400"/>
              <a:buNone/>
              <a:defRPr sz="1867">
                <a:solidFill>
                  <a:srgbClr val="000000"/>
                </a:solidFill>
              </a:defRPr>
            </a:lvl7pPr>
            <a:lvl8pPr lvl="7" rtl="0">
              <a:spcBef>
                <a:spcPts val="0"/>
              </a:spcBef>
              <a:spcAft>
                <a:spcPts val="0"/>
              </a:spcAft>
              <a:buClr>
                <a:srgbClr val="000000"/>
              </a:buClr>
              <a:buSzPts val="1400"/>
              <a:buNone/>
              <a:defRPr sz="1867">
                <a:solidFill>
                  <a:srgbClr val="000000"/>
                </a:solidFill>
              </a:defRPr>
            </a:lvl8pPr>
            <a:lvl9pPr lvl="8" rtl="0">
              <a:spcBef>
                <a:spcPts val="0"/>
              </a:spcBef>
              <a:spcAft>
                <a:spcPts val="0"/>
              </a:spcAft>
              <a:buClr>
                <a:srgbClr val="000000"/>
              </a:buClr>
              <a:buSzPts val="1400"/>
              <a:buNone/>
              <a:defRPr sz="1867">
                <a:solidFill>
                  <a:srgbClr val="000000"/>
                </a:solidFill>
              </a:defRPr>
            </a:lvl9pPr>
          </a:lstStyle>
          <a:p>
            <a:endParaRPr/>
          </a:p>
        </p:txBody>
      </p:sp>
      <p:sp>
        <p:nvSpPr>
          <p:cNvPr id="79" name="Google Shape;79;p12"/>
          <p:cNvSpPr txBox="1">
            <a:spLocks noGrp="1"/>
          </p:cNvSpPr>
          <p:nvPr>
            <p:ph type="subTitle" idx="13"/>
          </p:nvPr>
        </p:nvSpPr>
        <p:spPr>
          <a:xfrm>
            <a:off x="7333681" y="5186935"/>
            <a:ext cx="1969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200"/>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endParaRPr/>
          </a:p>
        </p:txBody>
      </p:sp>
      <p:sp>
        <p:nvSpPr>
          <p:cNvPr id="80" name="Google Shape;80;p12"/>
          <p:cNvSpPr txBox="1">
            <a:spLocks noGrp="1"/>
          </p:cNvSpPr>
          <p:nvPr>
            <p:ph type="ctrTitle" idx="14"/>
          </p:nvPr>
        </p:nvSpPr>
        <p:spPr>
          <a:xfrm>
            <a:off x="9306561" y="4733149"/>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lvl1pPr>
            <a:lvl2pPr lvl="1" rtl="0">
              <a:spcBef>
                <a:spcPts val="0"/>
              </a:spcBef>
              <a:spcAft>
                <a:spcPts val="0"/>
              </a:spcAft>
              <a:buClr>
                <a:srgbClr val="000000"/>
              </a:buClr>
              <a:buSzPts val="1400"/>
              <a:buNone/>
              <a:defRPr sz="1867">
                <a:solidFill>
                  <a:srgbClr val="000000"/>
                </a:solidFill>
              </a:defRPr>
            </a:lvl2pPr>
            <a:lvl3pPr lvl="2" rtl="0">
              <a:spcBef>
                <a:spcPts val="0"/>
              </a:spcBef>
              <a:spcAft>
                <a:spcPts val="0"/>
              </a:spcAft>
              <a:buClr>
                <a:srgbClr val="000000"/>
              </a:buClr>
              <a:buSzPts val="1400"/>
              <a:buNone/>
              <a:defRPr sz="1867">
                <a:solidFill>
                  <a:srgbClr val="000000"/>
                </a:solidFill>
              </a:defRPr>
            </a:lvl3pPr>
            <a:lvl4pPr lvl="3" rtl="0">
              <a:spcBef>
                <a:spcPts val="0"/>
              </a:spcBef>
              <a:spcAft>
                <a:spcPts val="0"/>
              </a:spcAft>
              <a:buClr>
                <a:srgbClr val="000000"/>
              </a:buClr>
              <a:buSzPts val="1400"/>
              <a:buNone/>
              <a:defRPr sz="1867">
                <a:solidFill>
                  <a:srgbClr val="000000"/>
                </a:solidFill>
              </a:defRPr>
            </a:lvl4pPr>
            <a:lvl5pPr lvl="4" rtl="0">
              <a:spcBef>
                <a:spcPts val="0"/>
              </a:spcBef>
              <a:spcAft>
                <a:spcPts val="0"/>
              </a:spcAft>
              <a:buClr>
                <a:srgbClr val="000000"/>
              </a:buClr>
              <a:buSzPts val="1400"/>
              <a:buNone/>
              <a:defRPr sz="1867">
                <a:solidFill>
                  <a:srgbClr val="000000"/>
                </a:solidFill>
              </a:defRPr>
            </a:lvl5pPr>
            <a:lvl6pPr lvl="5" rtl="0">
              <a:spcBef>
                <a:spcPts val="0"/>
              </a:spcBef>
              <a:spcAft>
                <a:spcPts val="0"/>
              </a:spcAft>
              <a:buClr>
                <a:srgbClr val="000000"/>
              </a:buClr>
              <a:buSzPts val="1400"/>
              <a:buNone/>
              <a:defRPr sz="1867">
                <a:solidFill>
                  <a:srgbClr val="000000"/>
                </a:solidFill>
              </a:defRPr>
            </a:lvl6pPr>
            <a:lvl7pPr lvl="6" rtl="0">
              <a:spcBef>
                <a:spcPts val="0"/>
              </a:spcBef>
              <a:spcAft>
                <a:spcPts val="0"/>
              </a:spcAft>
              <a:buClr>
                <a:srgbClr val="000000"/>
              </a:buClr>
              <a:buSzPts val="1400"/>
              <a:buNone/>
              <a:defRPr sz="1867">
                <a:solidFill>
                  <a:srgbClr val="000000"/>
                </a:solidFill>
              </a:defRPr>
            </a:lvl7pPr>
            <a:lvl8pPr lvl="7" rtl="0">
              <a:spcBef>
                <a:spcPts val="0"/>
              </a:spcBef>
              <a:spcAft>
                <a:spcPts val="0"/>
              </a:spcAft>
              <a:buClr>
                <a:srgbClr val="000000"/>
              </a:buClr>
              <a:buSzPts val="1400"/>
              <a:buNone/>
              <a:defRPr sz="1867">
                <a:solidFill>
                  <a:srgbClr val="000000"/>
                </a:solidFill>
              </a:defRPr>
            </a:lvl8pPr>
            <a:lvl9pPr lvl="8" rtl="0">
              <a:spcBef>
                <a:spcPts val="0"/>
              </a:spcBef>
              <a:spcAft>
                <a:spcPts val="0"/>
              </a:spcAft>
              <a:buClr>
                <a:srgbClr val="000000"/>
              </a:buClr>
              <a:buSzPts val="1400"/>
              <a:buNone/>
              <a:defRPr sz="1867">
                <a:solidFill>
                  <a:srgbClr val="000000"/>
                </a:solidFill>
              </a:defRPr>
            </a:lvl9pPr>
          </a:lstStyle>
          <a:p>
            <a:endParaRPr/>
          </a:p>
        </p:txBody>
      </p:sp>
      <p:sp>
        <p:nvSpPr>
          <p:cNvPr id="81" name="Google Shape;81;p12"/>
          <p:cNvSpPr txBox="1">
            <a:spLocks noGrp="1"/>
          </p:cNvSpPr>
          <p:nvPr>
            <p:ph type="subTitle" idx="15"/>
          </p:nvPr>
        </p:nvSpPr>
        <p:spPr>
          <a:xfrm>
            <a:off x="9522333" y="5186935"/>
            <a:ext cx="19424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200"/>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endParaRPr/>
          </a:p>
        </p:txBody>
      </p:sp>
    </p:spTree>
    <p:extLst>
      <p:ext uri="{BB962C8B-B14F-4D97-AF65-F5344CB8AC3E}">
        <p14:creationId xmlns:p14="http://schemas.microsoft.com/office/powerpoint/2010/main" val="1925079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B154067-6C7A-44A3-B3D5-A9FE77D88B31}" type="datetimeFigureOut">
              <a:rPr lang="en-US" smtClean="0">
                <a:solidFill>
                  <a:prstClr val="black">
                    <a:tint val="75000"/>
                  </a:prstClr>
                </a:solidFill>
              </a:rPr>
              <a:pPr/>
              <a:t>5/13/2020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B704292-8B7A-4C46-A415-22E47EA20AA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719825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wo Columns">
  <p:cSld name="Two Columns">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endParaRPr/>
          </a:p>
        </p:txBody>
      </p:sp>
      <p:sp>
        <p:nvSpPr>
          <p:cNvPr id="84" name="Google Shape;84;p13"/>
          <p:cNvSpPr txBox="1">
            <a:spLocks noGrp="1"/>
          </p:cNvSpPr>
          <p:nvPr>
            <p:ph type="ctrTitle" idx="2"/>
          </p:nvPr>
        </p:nvSpPr>
        <p:spPr>
          <a:xfrm>
            <a:off x="2322600" y="3795600"/>
            <a:ext cx="1677200" cy="5700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8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endParaRPr/>
          </a:p>
        </p:txBody>
      </p:sp>
      <p:sp>
        <p:nvSpPr>
          <p:cNvPr id="85" name="Google Shape;85;p13"/>
          <p:cNvSpPr txBox="1">
            <a:spLocks noGrp="1"/>
          </p:cNvSpPr>
          <p:nvPr>
            <p:ph type="subTitle" idx="1"/>
          </p:nvPr>
        </p:nvSpPr>
        <p:spPr>
          <a:xfrm>
            <a:off x="2322600" y="2200033"/>
            <a:ext cx="2876400" cy="13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733"/>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endParaRPr/>
          </a:p>
        </p:txBody>
      </p:sp>
      <p:sp>
        <p:nvSpPr>
          <p:cNvPr id="86" name="Google Shape;86;p13"/>
          <p:cNvSpPr txBox="1">
            <a:spLocks noGrp="1"/>
          </p:cNvSpPr>
          <p:nvPr>
            <p:ph type="ctrTitle" idx="3"/>
          </p:nvPr>
        </p:nvSpPr>
        <p:spPr>
          <a:xfrm>
            <a:off x="7511668" y="4847067"/>
            <a:ext cx="2374000" cy="570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8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endParaRPr/>
          </a:p>
        </p:txBody>
      </p:sp>
      <p:sp>
        <p:nvSpPr>
          <p:cNvPr id="87" name="Google Shape;87;p13"/>
          <p:cNvSpPr txBox="1">
            <a:spLocks noGrp="1"/>
          </p:cNvSpPr>
          <p:nvPr>
            <p:ph type="subTitle" idx="4"/>
          </p:nvPr>
        </p:nvSpPr>
        <p:spPr>
          <a:xfrm>
            <a:off x="7009277" y="3253408"/>
            <a:ext cx="2876400" cy="133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733"/>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endParaRPr/>
          </a:p>
        </p:txBody>
      </p:sp>
    </p:spTree>
    <p:extLst>
      <p:ext uri="{BB962C8B-B14F-4D97-AF65-F5344CB8AC3E}">
        <p14:creationId xmlns:p14="http://schemas.microsoft.com/office/powerpoint/2010/main" val="423472640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Title + Design 2">
  <p:cSld name="Title + Design 2">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4"/>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endParaRPr/>
          </a:p>
        </p:txBody>
      </p:sp>
    </p:spTree>
    <p:extLst>
      <p:ext uri="{BB962C8B-B14F-4D97-AF65-F5344CB8AC3E}">
        <p14:creationId xmlns:p14="http://schemas.microsoft.com/office/powerpoint/2010/main" val="217419418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Section 4">
  <p:cSld name="Section 4">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flipH="1">
            <a:off x="1573337" y="1796051"/>
            <a:ext cx="6927600" cy="25616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4800"/>
            </a:lvl1pPr>
            <a:lvl2pPr lvl="1" rtl="0">
              <a:spcBef>
                <a:spcPts val="0"/>
              </a:spcBef>
              <a:spcAft>
                <a:spcPts val="0"/>
              </a:spcAft>
              <a:buClr>
                <a:srgbClr val="FFFFFF"/>
              </a:buClr>
              <a:buSzPts val="6500"/>
              <a:buNone/>
              <a:defRPr sz="8666">
                <a:solidFill>
                  <a:srgbClr val="FFFFFF"/>
                </a:solidFill>
              </a:defRPr>
            </a:lvl2pPr>
            <a:lvl3pPr lvl="2" rtl="0">
              <a:spcBef>
                <a:spcPts val="0"/>
              </a:spcBef>
              <a:spcAft>
                <a:spcPts val="0"/>
              </a:spcAft>
              <a:buClr>
                <a:srgbClr val="FFFFFF"/>
              </a:buClr>
              <a:buSzPts val="6500"/>
              <a:buNone/>
              <a:defRPr sz="8666">
                <a:solidFill>
                  <a:srgbClr val="FFFFFF"/>
                </a:solidFill>
              </a:defRPr>
            </a:lvl3pPr>
            <a:lvl4pPr lvl="3" rtl="0">
              <a:spcBef>
                <a:spcPts val="0"/>
              </a:spcBef>
              <a:spcAft>
                <a:spcPts val="0"/>
              </a:spcAft>
              <a:buClr>
                <a:srgbClr val="FFFFFF"/>
              </a:buClr>
              <a:buSzPts val="6500"/>
              <a:buNone/>
              <a:defRPr sz="8666">
                <a:solidFill>
                  <a:srgbClr val="FFFFFF"/>
                </a:solidFill>
              </a:defRPr>
            </a:lvl4pPr>
            <a:lvl5pPr lvl="4" rtl="0">
              <a:spcBef>
                <a:spcPts val="0"/>
              </a:spcBef>
              <a:spcAft>
                <a:spcPts val="0"/>
              </a:spcAft>
              <a:buClr>
                <a:srgbClr val="FFFFFF"/>
              </a:buClr>
              <a:buSzPts val="6500"/>
              <a:buNone/>
              <a:defRPr sz="8666">
                <a:solidFill>
                  <a:srgbClr val="FFFFFF"/>
                </a:solidFill>
              </a:defRPr>
            </a:lvl5pPr>
            <a:lvl6pPr lvl="5" rtl="0">
              <a:spcBef>
                <a:spcPts val="0"/>
              </a:spcBef>
              <a:spcAft>
                <a:spcPts val="0"/>
              </a:spcAft>
              <a:buClr>
                <a:srgbClr val="FFFFFF"/>
              </a:buClr>
              <a:buSzPts val="6500"/>
              <a:buNone/>
              <a:defRPr sz="8666">
                <a:solidFill>
                  <a:srgbClr val="FFFFFF"/>
                </a:solidFill>
              </a:defRPr>
            </a:lvl6pPr>
            <a:lvl7pPr lvl="6" rtl="0">
              <a:spcBef>
                <a:spcPts val="0"/>
              </a:spcBef>
              <a:spcAft>
                <a:spcPts val="0"/>
              </a:spcAft>
              <a:buClr>
                <a:srgbClr val="FFFFFF"/>
              </a:buClr>
              <a:buSzPts val="6500"/>
              <a:buNone/>
              <a:defRPr sz="8666">
                <a:solidFill>
                  <a:srgbClr val="FFFFFF"/>
                </a:solidFill>
              </a:defRPr>
            </a:lvl7pPr>
            <a:lvl8pPr lvl="7" rtl="0">
              <a:spcBef>
                <a:spcPts val="0"/>
              </a:spcBef>
              <a:spcAft>
                <a:spcPts val="0"/>
              </a:spcAft>
              <a:buClr>
                <a:srgbClr val="FFFFFF"/>
              </a:buClr>
              <a:buSzPts val="6500"/>
              <a:buNone/>
              <a:defRPr sz="8666">
                <a:solidFill>
                  <a:srgbClr val="FFFFFF"/>
                </a:solidFill>
              </a:defRPr>
            </a:lvl8pPr>
            <a:lvl9pPr lvl="8" rtl="0">
              <a:spcBef>
                <a:spcPts val="0"/>
              </a:spcBef>
              <a:spcAft>
                <a:spcPts val="0"/>
              </a:spcAft>
              <a:buClr>
                <a:srgbClr val="FFFFFF"/>
              </a:buClr>
              <a:buSzPts val="6500"/>
              <a:buNone/>
              <a:defRPr sz="8666">
                <a:solidFill>
                  <a:srgbClr val="FFFFFF"/>
                </a:solidFill>
              </a:defRPr>
            </a:lvl9pPr>
          </a:lstStyle>
          <a:p>
            <a:endParaRPr/>
          </a:p>
        </p:txBody>
      </p:sp>
      <p:sp>
        <p:nvSpPr>
          <p:cNvPr id="92" name="Google Shape;92;p15"/>
          <p:cNvSpPr txBox="1">
            <a:spLocks noGrp="1"/>
          </p:cNvSpPr>
          <p:nvPr>
            <p:ph type="title" idx="2" hasCustomPrompt="1"/>
          </p:nvPr>
        </p:nvSpPr>
        <p:spPr>
          <a:xfrm flipH="1">
            <a:off x="1573337" y="1380284"/>
            <a:ext cx="3972400" cy="1006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12800"/>
            </a:lvl1pPr>
            <a:lvl2pPr lvl="1"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a:spLocks noGrp="1"/>
          </p:cNvSpPr>
          <p:nvPr>
            <p:ph type="subTitle" idx="1"/>
          </p:nvPr>
        </p:nvSpPr>
        <p:spPr>
          <a:xfrm>
            <a:off x="1573337" y="3657319"/>
            <a:ext cx="5633200" cy="71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67"/>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110761479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Four Columns">
  <p:cSld name="Four Columns">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6"/>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endParaRPr/>
          </a:p>
        </p:txBody>
      </p:sp>
      <p:sp>
        <p:nvSpPr>
          <p:cNvPr id="96" name="Google Shape;96;p16"/>
          <p:cNvSpPr txBox="1">
            <a:spLocks noGrp="1"/>
          </p:cNvSpPr>
          <p:nvPr>
            <p:ph type="ctrTitle" idx="2"/>
          </p:nvPr>
        </p:nvSpPr>
        <p:spPr>
          <a:xfrm>
            <a:off x="3047680" y="2202723"/>
            <a:ext cx="2390800" cy="5700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867"/>
            </a:lvl1pPr>
            <a:lvl2pPr lvl="1" rtl="0">
              <a:spcBef>
                <a:spcPts val="0"/>
              </a:spcBef>
              <a:spcAft>
                <a:spcPts val="0"/>
              </a:spcAft>
              <a:buClr>
                <a:srgbClr val="000000"/>
              </a:buClr>
              <a:buSzPts val="1400"/>
              <a:buNone/>
              <a:defRPr sz="1867">
                <a:solidFill>
                  <a:srgbClr val="000000"/>
                </a:solidFill>
              </a:defRPr>
            </a:lvl2pPr>
            <a:lvl3pPr lvl="2" rtl="0">
              <a:spcBef>
                <a:spcPts val="0"/>
              </a:spcBef>
              <a:spcAft>
                <a:spcPts val="0"/>
              </a:spcAft>
              <a:buClr>
                <a:srgbClr val="000000"/>
              </a:buClr>
              <a:buSzPts val="1400"/>
              <a:buNone/>
              <a:defRPr sz="1867">
                <a:solidFill>
                  <a:srgbClr val="000000"/>
                </a:solidFill>
              </a:defRPr>
            </a:lvl3pPr>
            <a:lvl4pPr lvl="3" rtl="0">
              <a:spcBef>
                <a:spcPts val="0"/>
              </a:spcBef>
              <a:spcAft>
                <a:spcPts val="0"/>
              </a:spcAft>
              <a:buClr>
                <a:srgbClr val="000000"/>
              </a:buClr>
              <a:buSzPts val="1400"/>
              <a:buNone/>
              <a:defRPr sz="1867">
                <a:solidFill>
                  <a:srgbClr val="000000"/>
                </a:solidFill>
              </a:defRPr>
            </a:lvl4pPr>
            <a:lvl5pPr lvl="4" rtl="0">
              <a:spcBef>
                <a:spcPts val="0"/>
              </a:spcBef>
              <a:spcAft>
                <a:spcPts val="0"/>
              </a:spcAft>
              <a:buClr>
                <a:srgbClr val="000000"/>
              </a:buClr>
              <a:buSzPts val="1400"/>
              <a:buNone/>
              <a:defRPr sz="1867">
                <a:solidFill>
                  <a:srgbClr val="000000"/>
                </a:solidFill>
              </a:defRPr>
            </a:lvl5pPr>
            <a:lvl6pPr lvl="5" rtl="0">
              <a:spcBef>
                <a:spcPts val="0"/>
              </a:spcBef>
              <a:spcAft>
                <a:spcPts val="0"/>
              </a:spcAft>
              <a:buClr>
                <a:srgbClr val="000000"/>
              </a:buClr>
              <a:buSzPts val="1400"/>
              <a:buNone/>
              <a:defRPr sz="1867">
                <a:solidFill>
                  <a:srgbClr val="000000"/>
                </a:solidFill>
              </a:defRPr>
            </a:lvl6pPr>
            <a:lvl7pPr lvl="6" rtl="0">
              <a:spcBef>
                <a:spcPts val="0"/>
              </a:spcBef>
              <a:spcAft>
                <a:spcPts val="0"/>
              </a:spcAft>
              <a:buClr>
                <a:srgbClr val="000000"/>
              </a:buClr>
              <a:buSzPts val="1400"/>
              <a:buNone/>
              <a:defRPr sz="1867">
                <a:solidFill>
                  <a:srgbClr val="000000"/>
                </a:solidFill>
              </a:defRPr>
            </a:lvl7pPr>
            <a:lvl8pPr lvl="7" rtl="0">
              <a:spcBef>
                <a:spcPts val="0"/>
              </a:spcBef>
              <a:spcAft>
                <a:spcPts val="0"/>
              </a:spcAft>
              <a:buClr>
                <a:srgbClr val="000000"/>
              </a:buClr>
              <a:buSzPts val="1400"/>
              <a:buNone/>
              <a:defRPr sz="1867">
                <a:solidFill>
                  <a:srgbClr val="000000"/>
                </a:solidFill>
              </a:defRPr>
            </a:lvl8pPr>
            <a:lvl9pPr lvl="8" rtl="0">
              <a:spcBef>
                <a:spcPts val="0"/>
              </a:spcBef>
              <a:spcAft>
                <a:spcPts val="0"/>
              </a:spcAft>
              <a:buClr>
                <a:srgbClr val="000000"/>
              </a:buClr>
              <a:buSzPts val="1400"/>
              <a:buNone/>
              <a:defRPr sz="1867">
                <a:solidFill>
                  <a:srgbClr val="000000"/>
                </a:solidFill>
              </a:defRPr>
            </a:lvl9pPr>
          </a:lstStyle>
          <a:p>
            <a:endParaRPr/>
          </a:p>
        </p:txBody>
      </p:sp>
      <p:sp>
        <p:nvSpPr>
          <p:cNvPr id="97" name="Google Shape;97;p16"/>
          <p:cNvSpPr txBox="1">
            <a:spLocks noGrp="1"/>
          </p:cNvSpPr>
          <p:nvPr>
            <p:ph type="subTitle" idx="1"/>
          </p:nvPr>
        </p:nvSpPr>
        <p:spPr>
          <a:xfrm>
            <a:off x="3047680" y="2595056"/>
            <a:ext cx="2277600" cy="13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467"/>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endParaRPr/>
          </a:p>
        </p:txBody>
      </p:sp>
      <p:sp>
        <p:nvSpPr>
          <p:cNvPr id="98" name="Google Shape;98;p16"/>
          <p:cNvSpPr txBox="1">
            <a:spLocks noGrp="1"/>
          </p:cNvSpPr>
          <p:nvPr>
            <p:ph type="ctrTitle" idx="3"/>
          </p:nvPr>
        </p:nvSpPr>
        <p:spPr>
          <a:xfrm>
            <a:off x="3047680" y="4760764"/>
            <a:ext cx="2390800" cy="5700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867"/>
            </a:lvl1pPr>
            <a:lvl2pPr lvl="1" rtl="0">
              <a:spcBef>
                <a:spcPts val="0"/>
              </a:spcBef>
              <a:spcAft>
                <a:spcPts val="0"/>
              </a:spcAft>
              <a:buClr>
                <a:srgbClr val="000000"/>
              </a:buClr>
              <a:buSzPts val="1400"/>
              <a:buNone/>
              <a:defRPr sz="1867">
                <a:solidFill>
                  <a:srgbClr val="000000"/>
                </a:solidFill>
              </a:defRPr>
            </a:lvl2pPr>
            <a:lvl3pPr lvl="2" rtl="0">
              <a:spcBef>
                <a:spcPts val="0"/>
              </a:spcBef>
              <a:spcAft>
                <a:spcPts val="0"/>
              </a:spcAft>
              <a:buClr>
                <a:srgbClr val="000000"/>
              </a:buClr>
              <a:buSzPts val="1400"/>
              <a:buNone/>
              <a:defRPr sz="1867">
                <a:solidFill>
                  <a:srgbClr val="000000"/>
                </a:solidFill>
              </a:defRPr>
            </a:lvl3pPr>
            <a:lvl4pPr lvl="3" rtl="0">
              <a:spcBef>
                <a:spcPts val="0"/>
              </a:spcBef>
              <a:spcAft>
                <a:spcPts val="0"/>
              </a:spcAft>
              <a:buClr>
                <a:srgbClr val="000000"/>
              </a:buClr>
              <a:buSzPts val="1400"/>
              <a:buNone/>
              <a:defRPr sz="1867">
                <a:solidFill>
                  <a:srgbClr val="000000"/>
                </a:solidFill>
              </a:defRPr>
            </a:lvl4pPr>
            <a:lvl5pPr lvl="4" rtl="0">
              <a:spcBef>
                <a:spcPts val="0"/>
              </a:spcBef>
              <a:spcAft>
                <a:spcPts val="0"/>
              </a:spcAft>
              <a:buClr>
                <a:srgbClr val="000000"/>
              </a:buClr>
              <a:buSzPts val="1400"/>
              <a:buNone/>
              <a:defRPr sz="1867">
                <a:solidFill>
                  <a:srgbClr val="000000"/>
                </a:solidFill>
              </a:defRPr>
            </a:lvl5pPr>
            <a:lvl6pPr lvl="5" rtl="0">
              <a:spcBef>
                <a:spcPts val="0"/>
              </a:spcBef>
              <a:spcAft>
                <a:spcPts val="0"/>
              </a:spcAft>
              <a:buClr>
                <a:srgbClr val="000000"/>
              </a:buClr>
              <a:buSzPts val="1400"/>
              <a:buNone/>
              <a:defRPr sz="1867">
                <a:solidFill>
                  <a:srgbClr val="000000"/>
                </a:solidFill>
              </a:defRPr>
            </a:lvl6pPr>
            <a:lvl7pPr lvl="6" rtl="0">
              <a:spcBef>
                <a:spcPts val="0"/>
              </a:spcBef>
              <a:spcAft>
                <a:spcPts val="0"/>
              </a:spcAft>
              <a:buClr>
                <a:srgbClr val="000000"/>
              </a:buClr>
              <a:buSzPts val="1400"/>
              <a:buNone/>
              <a:defRPr sz="1867">
                <a:solidFill>
                  <a:srgbClr val="000000"/>
                </a:solidFill>
              </a:defRPr>
            </a:lvl7pPr>
            <a:lvl8pPr lvl="7" rtl="0">
              <a:spcBef>
                <a:spcPts val="0"/>
              </a:spcBef>
              <a:spcAft>
                <a:spcPts val="0"/>
              </a:spcAft>
              <a:buClr>
                <a:srgbClr val="000000"/>
              </a:buClr>
              <a:buSzPts val="1400"/>
              <a:buNone/>
              <a:defRPr sz="1867">
                <a:solidFill>
                  <a:srgbClr val="000000"/>
                </a:solidFill>
              </a:defRPr>
            </a:lvl8pPr>
            <a:lvl9pPr lvl="8" rtl="0">
              <a:spcBef>
                <a:spcPts val="0"/>
              </a:spcBef>
              <a:spcAft>
                <a:spcPts val="0"/>
              </a:spcAft>
              <a:buClr>
                <a:srgbClr val="000000"/>
              </a:buClr>
              <a:buSzPts val="1400"/>
              <a:buNone/>
              <a:defRPr sz="1867">
                <a:solidFill>
                  <a:srgbClr val="000000"/>
                </a:solidFill>
              </a:defRPr>
            </a:lvl9pPr>
          </a:lstStyle>
          <a:p>
            <a:endParaRPr/>
          </a:p>
        </p:txBody>
      </p:sp>
      <p:sp>
        <p:nvSpPr>
          <p:cNvPr id="99" name="Google Shape;99;p16"/>
          <p:cNvSpPr txBox="1">
            <a:spLocks noGrp="1"/>
          </p:cNvSpPr>
          <p:nvPr>
            <p:ph type="subTitle" idx="4"/>
          </p:nvPr>
        </p:nvSpPr>
        <p:spPr>
          <a:xfrm>
            <a:off x="3047680" y="5153097"/>
            <a:ext cx="2277600" cy="13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467"/>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endParaRPr/>
          </a:p>
        </p:txBody>
      </p:sp>
      <p:sp>
        <p:nvSpPr>
          <p:cNvPr id="100" name="Google Shape;100;p16"/>
          <p:cNvSpPr txBox="1">
            <a:spLocks noGrp="1"/>
          </p:cNvSpPr>
          <p:nvPr>
            <p:ph type="ctrTitle" idx="5"/>
          </p:nvPr>
        </p:nvSpPr>
        <p:spPr>
          <a:xfrm>
            <a:off x="6729729" y="2202723"/>
            <a:ext cx="2390800" cy="570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867"/>
            </a:lvl1pPr>
            <a:lvl2pPr lvl="1" algn="r" rtl="0">
              <a:spcBef>
                <a:spcPts val="0"/>
              </a:spcBef>
              <a:spcAft>
                <a:spcPts val="0"/>
              </a:spcAft>
              <a:buClr>
                <a:srgbClr val="000000"/>
              </a:buClr>
              <a:buSzPts val="1400"/>
              <a:buNone/>
              <a:defRPr sz="1867">
                <a:solidFill>
                  <a:srgbClr val="000000"/>
                </a:solidFill>
              </a:defRPr>
            </a:lvl2pPr>
            <a:lvl3pPr lvl="2" algn="r" rtl="0">
              <a:spcBef>
                <a:spcPts val="0"/>
              </a:spcBef>
              <a:spcAft>
                <a:spcPts val="0"/>
              </a:spcAft>
              <a:buClr>
                <a:srgbClr val="000000"/>
              </a:buClr>
              <a:buSzPts val="1400"/>
              <a:buNone/>
              <a:defRPr sz="1867">
                <a:solidFill>
                  <a:srgbClr val="000000"/>
                </a:solidFill>
              </a:defRPr>
            </a:lvl3pPr>
            <a:lvl4pPr lvl="3" algn="r" rtl="0">
              <a:spcBef>
                <a:spcPts val="0"/>
              </a:spcBef>
              <a:spcAft>
                <a:spcPts val="0"/>
              </a:spcAft>
              <a:buClr>
                <a:srgbClr val="000000"/>
              </a:buClr>
              <a:buSzPts val="1400"/>
              <a:buNone/>
              <a:defRPr sz="1867">
                <a:solidFill>
                  <a:srgbClr val="000000"/>
                </a:solidFill>
              </a:defRPr>
            </a:lvl4pPr>
            <a:lvl5pPr lvl="4" algn="r" rtl="0">
              <a:spcBef>
                <a:spcPts val="0"/>
              </a:spcBef>
              <a:spcAft>
                <a:spcPts val="0"/>
              </a:spcAft>
              <a:buClr>
                <a:srgbClr val="000000"/>
              </a:buClr>
              <a:buSzPts val="1400"/>
              <a:buNone/>
              <a:defRPr sz="1867">
                <a:solidFill>
                  <a:srgbClr val="000000"/>
                </a:solidFill>
              </a:defRPr>
            </a:lvl5pPr>
            <a:lvl6pPr lvl="5" algn="r" rtl="0">
              <a:spcBef>
                <a:spcPts val="0"/>
              </a:spcBef>
              <a:spcAft>
                <a:spcPts val="0"/>
              </a:spcAft>
              <a:buClr>
                <a:srgbClr val="000000"/>
              </a:buClr>
              <a:buSzPts val="1400"/>
              <a:buNone/>
              <a:defRPr sz="1867">
                <a:solidFill>
                  <a:srgbClr val="000000"/>
                </a:solidFill>
              </a:defRPr>
            </a:lvl6pPr>
            <a:lvl7pPr lvl="6" algn="r" rtl="0">
              <a:spcBef>
                <a:spcPts val="0"/>
              </a:spcBef>
              <a:spcAft>
                <a:spcPts val="0"/>
              </a:spcAft>
              <a:buClr>
                <a:srgbClr val="000000"/>
              </a:buClr>
              <a:buSzPts val="1400"/>
              <a:buNone/>
              <a:defRPr sz="1867">
                <a:solidFill>
                  <a:srgbClr val="000000"/>
                </a:solidFill>
              </a:defRPr>
            </a:lvl7pPr>
            <a:lvl8pPr lvl="7" algn="r" rtl="0">
              <a:spcBef>
                <a:spcPts val="0"/>
              </a:spcBef>
              <a:spcAft>
                <a:spcPts val="0"/>
              </a:spcAft>
              <a:buClr>
                <a:srgbClr val="000000"/>
              </a:buClr>
              <a:buSzPts val="1400"/>
              <a:buNone/>
              <a:defRPr sz="1867">
                <a:solidFill>
                  <a:srgbClr val="000000"/>
                </a:solidFill>
              </a:defRPr>
            </a:lvl8pPr>
            <a:lvl9pPr lvl="8" algn="r" rtl="0">
              <a:spcBef>
                <a:spcPts val="0"/>
              </a:spcBef>
              <a:spcAft>
                <a:spcPts val="0"/>
              </a:spcAft>
              <a:buClr>
                <a:srgbClr val="000000"/>
              </a:buClr>
              <a:buSzPts val="1400"/>
              <a:buNone/>
              <a:defRPr sz="1867">
                <a:solidFill>
                  <a:srgbClr val="000000"/>
                </a:solidFill>
              </a:defRPr>
            </a:lvl9pPr>
          </a:lstStyle>
          <a:p>
            <a:endParaRPr/>
          </a:p>
        </p:txBody>
      </p:sp>
      <p:sp>
        <p:nvSpPr>
          <p:cNvPr id="101" name="Google Shape;101;p16"/>
          <p:cNvSpPr txBox="1">
            <a:spLocks noGrp="1"/>
          </p:cNvSpPr>
          <p:nvPr>
            <p:ph type="subTitle" idx="6"/>
          </p:nvPr>
        </p:nvSpPr>
        <p:spPr>
          <a:xfrm>
            <a:off x="6729732" y="2595056"/>
            <a:ext cx="2390800" cy="133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467"/>
            </a:lvl1pPr>
            <a:lvl2pPr lvl="1" algn="r" rtl="0">
              <a:lnSpc>
                <a:spcPct val="100000"/>
              </a:lnSpc>
              <a:spcBef>
                <a:spcPts val="0"/>
              </a:spcBef>
              <a:spcAft>
                <a:spcPts val="0"/>
              </a:spcAft>
              <a:buSzPts val="1100"/>
              <a:buNone/>
              <a:defRPr sz="1467"/>
            </a:lvl2pPr>
            <a:lvl3pPr lvl="2" algn="r" rtl="0">
              <a:lnSpc>
                <a:spcPct val="100000"/>
              </a:lnSpc>
              <a:spcBef>
                <a:spcPts val="0"/>
              </a:spcBef>
              <a:spcAft>
                <a:spcPts val="0"/>
              </a:spcAft>
              <a:buSzPts val="1100"/>
              <a:buNone/>
              <a:defRPr sz="1467"/>
            </a:lvl3pPr>
            <a:lvl4pPr lvl="3" algn="r" rtl="0">
              <a:lnSpc>
                <a:spcPct val="100000"/>
              </a:lnSpc>
              <a:spcBef>
                <a:spcPts val="0"/>
              </a:spcBef>
              <a:spcAft>
                <a:spcPts val="0"/>
              </a:spcAft>
              <a:buSzPts val="1100"/>
              <a:buNone/>
              <a:defRPr sz="1467"/>
            </a:lvl4pPr>
            <a:lvl5pPr lvl="4" algn="r" rtl="0">
              <a:lnSpc>
                <a:spcPct val="100000"/>
              </a:lnSpc>
              <a:spcBef>
                <a:spcPts val="0"/>
              </a:spcBef>
              <a:spcAft>
                <a:spcPts val="0"/>
              </a:spcAft>
              <a:buSzPts val="1100"/>
              <a:buNone/>
              <a:defRPr sz="1467"/>
            </a:lvl5pPr>
            <a:lvl6pPr lvl="5" algn="r" rtl="0">
              <a:lnSpc>
                <a:spcPct val="100000"/>
              </a:lnSpc>
              <a:spcBef>
                <a:spcPts val="0"/>
              </a:spcBef>
              <a:spcAft>
                <a:spcPts val="0"/>
              </a:spcAft>
              <a:buSzPts val="1100"/>
              <a:buNone/>
              <a:defRPr sz="1467"/>
            </a:lvl6pPr>
            <a:lvl7pPr lvl="6" algn="r" rtl="0">
              <a:lnSpc>
                <a:spcPct val="100000"/>
              </a:lnSpc>
              <a:spcBef>
                <a:spcPts val="0"/>
              </a:spcBef>
              <a:spcAft>
                <a:spcPts val="0"/>
              </a:spcAft>
              <a:buSzPts val="1100"/>
              <a:buNone/>
              <a:defRPr sz="1467"/>
            </a:lvl7pPr>
            <a:lvl8pPr lvl="7" algn="r" rtl="0">
              <a:lnSpc>
                <a:spcPct val="100000"/>
              </a:lnSpc>
              <a:spcBef>
                <a:spcPts val="0"/>
              </a:spcBef>
              <a:spcAft>
                <a:spcPts val="0"/>
              </a:spcAft>
              <a:buSzPts val="1100"/>
              <a:buNone/>
              <a:defRPr sz="1467"/>
            </a:lvl8pPr>
            <a:lvl9pPr lvl="8" algn="r" rtl="0">
              <a:lnSpc>
                <a:spcPct val="100000"/>
              </a:lnSpc>
              <a:spcBef>
                <a:spcPts val="0"/>
              </a:spcBef>
              <a:spcAft>
                <a:spcPts val="0"/>
              </a:spcAft>
              <a:buSzPts val="1100"/>
              <a:buNone/>
              <a:defRPr sz="1467"/>
            </a:lvl9pPr>
          </a:lstStyle>
          <a:p>
            <a:endParaRPr/>
          </a:p>
        </p:txBody>
      </p:sp>
      <p:sp>
        <p:nvSpPr>
          <p:cNvPr id="102" name="Google Shape;102;p16"/>
          <p:cNvSpPr txBox="1">
            <a:spLocks noGrp="1"/>
          </p:cNvSpPr>
          <p:nvPr>
            <p:ph type="ctrTitle" idx="7"/>
          </p:nvPr>
        </p:nvSpPr>
        <p:spPr>
          <a:xfrm>
            <a:off x="6729729" y="4760764"/>
            <a:ext cx="2390800" cy="570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867"/>
            </a:lvl1pPr>
            <a:lvl2pPr lvl="1" algn="r" rtl="0">
              <a:spcBef>
                <a:spcPts val="0"/>
              </a:spcBef>
              <a:spcAft>
                <a:spcPts val="0"/>
              </a:spcAft>
              <a:buClr>
                <a:srgbClr val="000000"/>
              </a:buClr>
              <a:buSzPts val="1400"/>
              <a:buNone/>
              <a:defRPr sz="1867">
                <a:solidFill>
                  <a:srgbClr val="000000"/>
                </a:solidFill>
              </a:defRPr>
            </a:lvl2pPr>
            <a:lvl3pPr lvl="2" algn="r" rtl="0">
              <a:spcBef>
                <a:spcPts val="0"/>
              </a:spcBef>
              <a:spcAft>
                <a:spcPts val="0"/>
              </a:spcAft>
              <a:buClr>
                <a:srgbClr val="000000"/>
              </a:buClr>
              <a:buSzPts val="1400"/>
              <a:buNone/>
              <a:defRPr sz="1867">
                <a:solidFill>
                  <a:srgbClr val="000000"/>
                </a:solidFill>
              </a:defRPr>
            </a:lvl3pPr>
            <a:lvl4pPr lvl="3" algn="r" rtl="0">
              <a:spcBef>
                <a:spcPts val="0"/>
              </a:spcBef>
              <a:spcAft>
                <a:spcPts val="0"/>
              </a:spcAft>
              <a:buClr>
                <a:srgbClr val="000000"/>
              </a:buClr>
              <a:buSzPts val="1400"/>
              <a:buNone/>
              <a:defRPr sz="1867">
                <a:solidFill>
                  <a:srgbClr val="000000"/>
                </a:solidFill>
              </a:defRPr>
            </a:lvl4pPr>
            <a:lvl5pPr lvl="4" algn="r" rtl="0">
              <a:spcBef>
                <a:spcPts val="0"/>
              </a:spcBef>
              <a:spcAft>
                <a:spcPts val="0"/>
              </a:spcAft>
              <a:buClr>
                <a:srgbClr val="000000"/>
              </a:buClr>
              <a:buSzPts val="1400"/>
              <a:buNone/>
              <a:defRPr sz="1867">
                <a:solidFill>
                  <a:srgbClr val="000000"/>
                </a:solidFill>
              </a:defRPr>
            </a:lvl5pPr>
            <a:lvl6pPr lvl="5" algn="r" rtl="0">
              <a:spcBef>
                <a:spcPts val="0"/>
              </a:spcBef>
              <a:spcAft>
                <a:spcPts val="0"/>
              </a:spcAft>
              <a:buClr>
                <a:srgbClr val="000000"/>
              </a:buClr>
              <a:buSzPts val="1400"/>
              <a:buNone/>
              <a:defRPr sz="1867">
                <a:solidFill>
                  <a:srgbClr val="000000"/>
                </a:solidFill>
              </a:defRPr>
            </a:lvl6pPr>
            <a:lvl7pPr lvl="6" algn="r" rtl="0">
              <a:spcBef>
                <a:spcPts val="0"/>
              </a:spcBef>
              <a:spcAft>
                <a:spcPts val="0"/>
              </a:spcAft>
              <a:buClr>
                <a:srgbClr val="000000"/>
              </a:buClr>
              <a:buSzPts val="1400"/>
              <a:buNone/>
              <a:defRPr sz="1867">
                <a:solidFill>
                  <a:srgbClr val="000000"/>
                </a:solidFill>
              </a:defRPr>
            </a:lvl7pPr>
            <a:lvl8pPr lvl="7" algn="r" rtl="0">
              <a:spcBef>
                <a:spcPts val="0"/>
              </a:spcBef>
              <a:spcAft>
                <a:spcPts val="0"/>
              </a:spcAft>
              <a:buClr>
                <a:srgbClr val="000000"/>
              </a:buClr>
              <a:buSzPts val="1400"/>
              <a:buNone/>
              <a:defRPr sz="1867">
                <a:solidFill>
                  <a:srgbClr val="000000"/>
                </a:solidFill>
              </a:defRPr>
            </a:lvl8pPr>
            <a:lvl9pPr lvl="8" algn="r" rtl="0">
              <a:spcBef>
                <a:spcPts val="0"/>
              </a:spcBef>
              <a:spcAft>
                <a:spcPts val="0"/>
              </a:spcAft>
              <a:buClr>
                <a:srgbClr val="000000"/>
              </a:buClr>
              <a:buSzPts val="1400"/>
              <a:buNone/>
              <a:defRPr sz="1867">
                <a:solidFill>
                  <a:srgbClr val="000000"/>
                </a:solidFill>
              </a:defRPr>
            </a:lvl9pPr>
          </a:lstStyle>
          <a:p>
            <a:endParaRPr/>
          </a:p>
        </p:txBody>
      </p:sp>
      <p:sp>
        <p:nvSpPr>
          <p:cNvPr id="103" name="Google Shape;103;p16"/>
          <p:cNvSpPr txBox="1">
            <a:spLocks noGrp="1"/>
          </p:cNvSpPr>
          <p:nvPr>
            <p:ph type="subTitle" idx="8"/>
          </p:nvPr>
        </p:nvSpPr>
        <p:spPr>
          <a:xfrm>
            <a:off x="6729732" y="5153097"/>
            <a:ext cx="2390800" cy="133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467"/>
            </a:lvl1pPr>
            <a:lvl2pPr lvl="1" algn="r" rtl="0">
              <a:lnSpc>
                <a:spcPct val="100000"/>
              </a:lnSpc>
              <a:spcBef>
                <a:spcPts val="0"/>
              </a:spcBef>
              <a:spcAft>
                <a:spcPts val="0"/>
              </a:spcAft>
              <a:buSzPts val="1100"/>
              <a:buNone/>
              <a:defRPr sz="1467"/>
            </a:lvl2pPr>
            <a:lvl3pPr lvl="2" algn="r" rtl="0">
              <a:lnSpc>
                <a:spcPct val="100000"/>
              </a:lnSpc>
              <a:spcBef>
                <a:spcPts val="0"/>
              </a:spcBef>
              <a:spcAft>
                <a:spcPts val="0"/>
              </a:spcAft>
              <a:buSzPts val="1100"/>
              <a:buNone/>
              <a:defRPr sz="1467"/>
            </a:lvl3pPr>
            <a:lvl4pPr lvl="3" algn="r" rtl="0">
              <a:lnSpc>
                <a:spcPct val="100000"/>
              </a:lnSpc>
              <a:spcBef>
                <a:spcPts val="0"/>
              </a:spcBef>
              <a:spcAft>
                <a:spcPts val="0"/>
              </a:spcAft>
              <a:buSzPts val="1100"/>
              <a:buNone/>
              <a:defRPr sz="1467"/>
            </a:lvl4pPr>
            <a:lvl5pPr lvl="4" algn="r" rtl="0">
              <a:lnSpc>
                <a:spcPct val="100000"/>
              </a:lnSpc>
              <a:spcBef>
                <a:spcPts val="0"/>
              </a:spcBef>
              <a:spcAft>
                <a:spcPts val="0"/>
              </a:spcAft>
              <a:buSzPts val="1100"/>
              <a:buNone/>
              <a:defRPr sz="1467"/>
            </a:lvl5pPr>
            <a:lvl6pPr lvl="5" algn="r" rtl="0">
              <a:lnSpc>
                <a:spcPct val="100000"/>
              </a:lnSpc>
              <a:spcBef>
                <a:spcPts val="0"/>
              </a:spcBef>
              <a:spcAft>
                <a:spcPts val="0"/>
              </a:spcAft>
              <a:buSzPts val="1100"/>
              <a:buNone/>
              <a:defRPr sz="1467"/>
            </a:lvl6pPr>
            <a:lvl7pPr lvl="6" algn="r" rtl="0">
              <a:lnSpc>
                <a:spcPct val="100000"/>
              </a:lnSpc>
              <a:spcBef>
                <a:spcPts val="0"/>
              </a:spcBef>
              <a:spcAft>
                <a:spcPts val="0"/>
              </a:spcAft>
              <a:buSzPts val="1100"/>
              <a:buNone/>
              <a:defRPr sz="1467"/>
            </a:lvl7pPr>
            <a:lvl8pPr lvl="7" algn="r" rtl="0">
              <a:lnSpc>
                <a:spcPct val="100000"/>
              </a:lnSpc>
              <a:spcBef>
                <a:spcPts val="0"/>
              </a:spcBef>
              <a:spcAft>
                <a:spcPts val="0"/>
              </a:spcAft>
              <a:buSzPts val="1100"/>
              <a:buNone/>
              <a:defRPr sz="1467"/>
            </a:lvl8pPr>
            <a:lvl9pPr lvl="8" algn="r" rtl="0">
              <a:lnSpc>
                <a:spcPct val="100000"/>
              </a:lnSpc>
              <a:spcBef>
                <a:spcPts val="0"/>
              </a:spcBef>
              <a:spcAft>
                <a:spcPts val="0"/>
              </a:spcAft>
              <a:buSzPts val="1100"/>
              <a:buNone/>
              <a:defRPr sz="1467"/>
            </a:lvl9pPr>
          </a:lstStyle>
          <a:p>
            <a:endParaRPr/>
          </a:p>
        </p:txBody>
      </p:sp>
    </p:spTree>
    <p:extLst>
      <p:ext uri="{BB962C8B-B14F-4D97-AF65-F5344CB8AC3E}">
        <p14:creationId xmlns:p14="http://schemas.microsoft.com/office/powerpoint/2010/main" val="338531142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Big title">
  <p:cSld name="Big title">
    <p:spTree>
      <p:nvGrpSpPr>
        <p:cNvPr id="1" name="Shape 104"/>
        <p:cNvGrpSpPr/>
        <p:nvPr/>
      </p:nvGrpSpPr>
      <p:grpSpPr>
        <a:xfrm>
          <a:off x="0" y="0"/>
          <a:ext cx="0" cy="0"/>
          <a:chOff x="0" y="0"/>
          <a:chExt cx="0" cy="0"/>
        </a:xfrm>
      </p:grpSpPr>
      <p:sp>
        <p:nvSpPr>
          <p:cNvPr id="105" name="Google Shape;105;p17"/>
          <p:cNvSpPr txBox="1">
            <a:spLocks noGrp="1"/>
          </p:cNvSpPr>
          <p:nvPr>
            <p:ph type="ctrTitle"/>
          </p:nvPr>
        </p:nvSpPr>
        <p:spPr>
          <a:xfrm flipH="1">
            <a:off x="1591372" y="2148200"/>
            <a:ext cx="6927600" cy="2561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800"/>
            </a:lvl1pPr>
            <a:lvl2pPr lvl="1" rtl="0">
              <a:spcBef>
                <a:spcPts val="0"/>
              </a:spcBef>
              <a:spcAft>
                <a:spcPts val="0"/>
              </a:spcAft>
              <a:buSzPts val="6500"/>
              <a:buNone/>
              <a:defRPr sz="8666"/>
            </a:lvl2pPr>
            <a:lvl3pPr lvl="2" rtl="0">
              <a:spcBef>
                <a:spcPts val="0"/>
              </a:spcBef>
              <a:spcAft>
                <a:spcPts val="0"/>
              </a:spcAft>
              <a:buSzPts val="6500"/>
              <a:buNone/>
              <a:defRPr sz="8666"/>
            </a:lvl3pPr>
            <a:lvl4pPr lvl="3" rtl="0">
              <a:spcBef>
                <a:spcPts val="0"/>
              </a:spcBef>
              <a:spcAft>
                <a:spcPts val="0"/>
              </a:spcAft>
              <a:buSzPts val="6500"/>
              <a:buNone/>
              <a:defRPr sz="8666"/>
            </a:lvl4pPr>
            <a:lvl5pPr lvl="4" rtl="0">
              <a:spcBef>
                <a:spcPts val="0"/>
              </a:spcBef>
              <a:spcAft>
                <a:spcPts val="0"/>
              </a:spcAft>
              <a:buSzPts val="6500"/>
              <a:buNone/>
              <a:defRPr sz="8666"/>
            </a:lvl5pPr>
            <a:lvl6pPr lvl="5" rtl="0">
              <a:spcBef>
                <a:spcPts val="0"/>
              </a:spcBef>
              <a:spcAft>
                <a:spcPts val="0"/>
              </a:spcAft>
              <a:buSzPts val="6500"/>
              <a:buNone/>
              <a:defRPr sz="8666"/>
            </a:lvl6pPr>
            <a:lvl7pPr lvl="6" rtl="0">
              <a:spcBef>
                <a:spcPts val="0"/>
              </a:spcBef>
              <a:spcAft>
                <a:spcPts val="0"/>
              </a:spcAft>
              <a:buSzPts val="6500"/>
              <a:buNone/>
              <a:defRPr sz="8666"/>
            </a:lvl7pPr>
            <a:lvl8pPr lvl="7" rtl="0">
              <a:spcBef>
                <a:spcPts val="0"/>
              </a:spcBef>
              <a:spcAft>
                <a:spcPts val="0"/>
              </a:spcAft>
              <a:buSzPts val="6500"/>
              <a:buNone/>
              <a:defRPr sz="8666"/>
            </a:lvl8pPr>
            <a:lvl9pPr lvl="8" rtl="0">
              <a:spcBef>
                <a:spcPts val="0"/>
              </a:spcBef>
              <a:spcAft>
                <a:spcPts val="0"/>
              </a:spcAft>
              <a:buSzPts val="6500"/>
              <a:buNone/>
              <a:defRPr sz="8666"/>
            </a:lvl9pPr>
          </a:lstStyle>
          <a:p>
            <a:endParaRPr/>
          </a:p>
        </p:txBody>
      </p:sp>
    </p:spTree>
    <p:extLst>
      <p:ext uri="{BB962C8B-B14F-4D97-AF65-F5344CB8AC3E}">
        <p14:creationId xmlns:p14="http://schemas.microsoft.com/office/powerpoint/2010/main" val="303581878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Section 5">
  <p:cSld name="Section 5">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8"/>
          <p:cNvSpPr txBox="1">
            <a:spLocks noGrp="1"/>
          </p:cNvSpPr>
          <p:nvPr>
            <p:ph type="ctrTitle"/>
          </p:nvPr>
        </p:nvSpPr>
        <p:spPr>
          <a:xfrm flipH="1">
            <a:off x="3013772" y="2925073"/>
            <a:ext cx="6927600" cy="25616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4800"/>
            </a:lvl1pPr>
            <a:lvl2pPr lvl="1" rtl="0">
              <a:spcBef>
                <a:spcPts val="0"/>
              </a:spcBef>
              <a:spcAft>
                <a:spcPts val="0"/>
              </a:spcAft>
              <a:buClr>
                <a:srgbClr val="FFFFFF"/>
              </a:buClr>
              <a:buSzPts val="6500"/>
              <a:buNone/>
              <a:defRPr sz="8666">
                <a:solidFill>
                  <a:srgbClr val="FFFFFF"/>
                </a:solidFill>
              </a:defRPr>
            </a:lvl2pPr>
            <a:lvl3pPr lvl="2" rtl="0">
              <a:spcBef>
                <a:spcPts val="0"/>
              </a:spcBef>
              <a:spcAft>
                <a:spcPts val="0"/>
              </a:spcAft>
              <a:buClr>
                <a:srgbClr val="FFFFFF"/>
              </a:buClr>
              <a:buSzPts val="6500"/>
              <a:buNone/>
              <a:defRPr sz="8666">
                <a:solidFill>
                  <a:srgbClr val="FFFFFF"/>
                </a:solidFill>
              </a:defRPr>
            </a:lvl3pPr>
            <a:lvl4pPr lvl="3" rtl="0">
              <a:spcBef>
                <a:spcPts val="0"/>
              </a:spcBef>
              <a:spcAft>
                <a:spcPts val="0"/>
              </a:spcAft>
              <a:buClr>
                <a:srgbClr val="FFFFFF"/>
              </a:buClr>
              <a:buSzPts val="6500"/>
              <a:buNone/>
              <a:defRPr sz="8666">
                <a:solidFill>
                  <a:srgbClr val="FFFFFF"/>
                </a:solidFill>
              </a:defRPr>
            </a:lvl4pPr>
            <a:lvl5pPr lvl="4" rtl="0">
              <a:spcBef>
                <a:spcPts val="0"/>
              </a:spcBef>
              <a:spcAft>
                <a:spcPts val="0"/>
              </a:spcAft>
              <a:buClr>
                <a:srgbClr val="FFFFFF"/>
              </a:buClr>
              <a:buSzPts val="6500"/>
              <a:buNone/>
              <a:defRPr sz="8666">
                <a:solidFill>
                  <a:srgbClr val="FFFFFF"/>
                </a:solidFill>
              </a:defRPr>
            </a:lvl5pPr>
            <a:lvl6pPr lvl="5" rtl="0">
              <a:spcBef>
                <a:spcPts val="0"/>
              </a:spcBef>
              <a:spcAft>
                <a:spcPts val="0"/>
              </a:spcAft>
              <a:buClr>
                <a:srgbClr val="FFFFFF"/>
              </a:buClr>
              <a:buSzPts val="6500"/>
              <a:buNone/>
              <a:defRPr sz="8666">
                <a:solidFill>
                  <a:srgbClr val="FFFFFF"/>
                </a:solidFill>
              </a:defRPr>
            </a:lvl6pPr>
            <a:lvl7pPr lvl="6" rtl="0">
              <a:spcBef>
                <a:spcPts val="0"/>
              </a:spcBef>
              <a:spcAft>
                <a:spcPts val="0"/>
              </a:spcAft>
              <a:buClr>
                <a:srgbClr val="FFFFFF"/>
              </a:buClr>
              <a:buSzPts val="6500"/>
              <a:buNone/>
              <a:defRPr sz="8666">
                <a:solidFill>
                  <a:srgbClr val="FFFFFF"/>
                </a:solidFill>
              </a:defRPr>
            </a:lvl7pPr>
            <a:lvl8pPr lvl="7" rtl="0">
              <a:spcBef>
                <a:spcPts val="0"/>
              </a:spcBef>
              <a:spcAft>
                <a:spcPts val="0"/>
              </a:spcAft>
              <a:buClr>
                <a:srgbClr val="FFFFFF"/>
              </a:buClr>
              <a:buSzPts val="6500"/>
              <a:buNone/>
              <a:defRPr sz="8666">
                <a:solidFill>
                  <a:srgbClr val="FFFFFF"/>
                </a:solidFill>
              </a:defRPr>
            </a:lvl8pPr>
            <a:lvl9pPr lvl="8" rtl="0">
              <a:spcBef>
                <a:spcPts val="0"/>
              </a:spcBef>
              <a:spcAft>
                <a:spcPts val="0"/>
              </a:spcAft>
              <a:buClr>
                <a:srgbClr val="FFFFFF"/>
              </a:buClr>
              <a:buSzPts val="6500"/>
              <a:buNone/>
              <a:defRPr sz="8666">
                <a:solidFill>
                  <a:srgbClr val="FFFFFF"/>
                </a:solidFill>
              </a:defRPr>
            </a:lvl9pPr>
          </a:lstStyle>
          <a:p>
            <a:endParaRPr/>
          </a:p>
        </p:txBody>
      </p:sp>
      <p:sp>
        <p:nvSpPr>
          <p:cNvPr id="108" name="Google Shape;108;p18"/>
          <p:cNvSpPr txBox="1">
            <a:spLocks noGrp="1"/>
          </p:cNvSpPr>
          <p:nvPr>
            <p:ph type="title" idx="2" hasCustomPrompt="1"/>
          </p:nvPr>
        </p:nvSpPr>
        <p:spPr>
          <a:xfrm flipH="1">
            <a:off x="3013772" y="2509307"/>
            <a:ext cx="3972400" cy="1006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12800"/>
            </a:lvl1pPr>
            <a:lvl2pPr lvl="1"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a:spLocks noGrp="1"/>
          </p:cNvSpPr>
          <p:nvPr>
            <p:ph type="subTitle" idx="1"/>
          </p:nvPr>
        </p:nvSpPr>
        <p:spPr>
          <a:xfrm>
            <a:off x="3013772" y="4634739"/>
            <a:ext cx="5633200" cy="7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67"/>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194397150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Title + Design 3">
  <p:cSld name="Title + Design 3">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endParaRPr/>
          </a:p>
        </p:txBody>
      </p:sp>
    </p:spTree>
    <p:extLst>
      <p:ext uri="{BB962C8B-B14F-4D97-AF65-F5344CB8AC3E}">
        <p14:creationId xmlns:p14="http://schemas.microsoft.com/office/powerpoint/2010/main" val="419033688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Title + Design 4">
  <p:cSld name="Title + Design 4">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0"/>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endParaRPr/>
          </a:p>
        </p:txBody>
      </p:sp>
    </p:spTree>
    <p:extLst>
      <p:ext uri="{BB962C8B-B14F-4D97-AF65-F5344CB8AC3E}">
        <p14:creationId xmlns:p14="http://schemas.microsoft.com/office/powerpoint/2010/main" val="128064345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Section 6">
  <p:cSld name="Section 6">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1"/>
          <p:cNvSpPr txBox="1">
            <a:spLocks noGrp="1"/>
          </p:cNvSpPr>
          <p:nvPr>
            <p:ph type="ctrTitle"/>
          </p:nvPr>
        </p:nvSpPr>
        <p:spPr>
          <a:xfrm flipH="1">
            <a:off x="2264096" y="2904633"/>
            <a:ext cx="6927600" cy="25616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4800"/>
            </a:lvl1pPr>
            <a:lvl2pPr lvl="1" algn="r" rtl="0">
              <a:spcBef>
                <a:spcPts val="0"/>
              </a:spcBef>
              <a:spcAft>
                <a:spcPts val="0"/>
              </a:spcAft>
              <a:buClr>
                <a:srgbClr val="FFFFFF"/>
              </a:buClr>
              <a:buSzPts val="6500"/>
              <a:buNone/>
              <a:defRPr sz="8666">
                <a:solidFill>
                  <a:srgbClr val="FFFFFF"/>
                </a:solidFill>
              </a:defRPr>
            </a:lvl2pPr>
            <a:lvl3pPr lvl="2" algn="r" rtl="0">
              <a:spcBef>
                <a:spcPts val="0"/>
              </a:spcBef>
              <a:spcAft>
                <a:spcPts val="0"/>
              </a:spcAft>
              <a:buClr>
                <a:srgbClr val="FFFFFF"/>
              </a:buClr>
              <a:buSzPts val="6500"/>
              <a:buNone/>
              <a:defRPr sz="8666">
                <a:solidFill>
                  <a:srgbClr val="FFFFFF"/>
                </a:solidFill>
              </a:defRPr>
            </a:lvl3pPr>
            <a:lvl4pPr lvl="3" algn="r" rtl="0">
              <a:spcBef>
                <a:spcPts val="0"/>
              </a:spcBef>
              <a:spcAft>
                <a:spcPts val="0"/>
              </a:spcAft>
              <a:buClr>
                <a:srgbClr val="FFFFFF"/>
              </a:buClr>
              <a:buSzPts val="6500"/>
              <a:buNone/>
              <a:defRPr sz="8666">
                <a:solidFill>
                  <a:srgbClr val="FFFFFF"/>
                </a:solidFill>
              </a:defRPr>
            </a:lvl4pPr>
            <a:lvl5pPr lvl="4" algn="r" rtl="0">
              <a:spcBef>
                <a:spcPts val="0"/>
              </a:spcBef>
              <a:spcAft>
                <a:spcPts val="0"/>
              </a:spcAft>
              <a:buClr>
                <a:srgbClr val="FFFFFF"/>
              </a:buClr>
              <a:buSzPts val="6500"/>
              <a:buNone/>
              <a:defRPr sz="8666">
                <a:solidFill>
                  <a:srgbClr val="FFFFFF"/>
                </a:solidFill>
              </a:defRPr>
            </a:lvl5pPr>
            <a:lvl6pPr lvl="5" algn="r" rtl="0">
              <a:spcBef>
                <a:spcPts val="0"/>
              </a:spcBef>
              <a:spcAft>
                <a:spcPts val="0"/>
              </a:spcAft>
              <a:buClr>
                <a:srgbClr val="FFFFFF"/>
              </a:buClr>
              <a:buSzPts val="6500"/>
              <a:buNone/>
              <a:defRPr sz="8666">
                <a:solidFill>
                  <a:srgbClr val="FFFFFF"/>
                </a:solidFill>
              </a:defRPr>
            </a:lvl6pPr>
            <a:lvl7pPr lvl="6" algn="r" rtl="0">
              <a:spcBef>
                <a:spcPts val="0"/>
              </a:spcBef>
              <a:spcAft>
                <a:spcPts val="0"/>
              </a:spcAft>
              <a:buClr>
                <a:srgbClr val="FFFFFF"/>
              </a:buClr>
              <a:buSzPts val="6500"/>
              <a:buNone/>
              <a:defRPr sz="8666">
                <a:solidFill>
                  <a:srgbClr val="FFFFFF"/>
                </a:solidFill>
              </a:defRPr>
            </a:lvl7pPr>
            <a:lvl8pPr lvl="7" algn="r" rtl="0">
              <a:spcBef>
                <a:spcPts val="0"/>
              </a:spcBef>
              <a:spcAft>
                <a:spcPts val="0"/>
              </a:spcAft>
              <a:buClr>
                <a:srgbClr val="FFFFFF"/>
              </a:buClr>
              <a:buSzPts val="6500"/>
              <a:buNone/>
              <a:defRPr sz="8666">
                <a:solidFill>
                  <a:srgbClr val="FFFFFF"/>
                </a:solidFill>
              </a:defRPr>
            </a:lvl8pPr>
            <a:lvl9pPr lvl="8" algn="r" rtl="0">
              <a:spcBef>
                <a:spcPts val="0"/>
              </a:spcBef>
              <a:spcAft>
                <a:spcPts val="0"/>
              </a:spcAft>
              <a:buClr>
                <a:srgbClr val="FFFFFF"/>
              </a:buClr>
              <a:buSzPts val="6500"/>
              <a:buNone/>
              <a:defRPr sz="8666">
                <a:solidFill>
                  <a:srgbClr val="FFFFFF"/>
                </a:solidFill>
              </a:defRPr>
            </a:lvl9pPr>
          </a:lstStyle>
          <a:p>
            <a:endParaRPr/>
          </a:p>
        </p:txBody>
      </p:sp>
      <p:sp>
        <p:nvSpPr>
          <p:cNvPr id="116" name="Google Shape;116;p21"/>
          <p:cNvSpPr txBox="1">
            <a:spLocks noGrp="1"/>
          </p:cNvSpPr>
          <p:nvPr>
            <p:ph type="title" idx="2" hasCustomPrompt="1"/>
          </p:nvPr>
        </p:nvSpPr>
        <p:spPr>
          <a:xfrm flipH="1">
            <a:off x="5219296" y="2488867"/>
            <a:ext cx="39724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12800"/>
            </a:lvl1pPr>
            <a:lvl2pPr lvl="1"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a:spLocks noGrp="1"/>
          </p:cNvSpPr>
          <p:nvPr>
            <p:ph type="subTitle" idx="1"/>
          </p:nvPr>
        </p:nvSpPr>
        <p:spPr>
          <a:xfrm>
            <a:off x="3558496" y="4634739"/>
            <a:ext cx="5633200" cy="7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67"/>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180295282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Title + Design 5">
  <p:cSld name="Title + Design 5">
    <p:bg>
      <p:bgPr>
        <a:blipFill>
          <a:blip r:embed="rId2">
            <a:alphaModFix/>
          </a:blip>
          <a:stretch>
            <a:fillRect/>
          </a:stretch>
        </a:blipFill>
        <a:effectLst/>
      </p:bgPr>
    </p:bg>
    <p:spTree>
      <p:nvGrpSpPr>
        <p:cNvPr id="1" name="Shape 118"/>
        <p:cNvGrpSpPr/>
        <p:nvPr/>
      </p:nvGrpSpPr>
      <p:grpSpPr>
        <a:xfrm>
          <a:off x="0" y="0"/>
          <a:ext cx="0" cy="0"/>
          <a:chOff x="0" y="0"/>
          <a:chExt cx="0" cy="0"/>
        </a:xfrm>
      </p:grpSpPr>
      <p:sp>
        <p:nvSpPr>
          <p:cNvPr id="119" name="Google Shape;119;p22"/>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endParaRPr/>
          </a:p>
        </p:txBody>
      </p:sp>
    </p:spTree>
    <p:extLst>
      <p:ext uri="{BB962C8B-B14F-4D97-AF65-F5344CB8AC3E}">
        <p14:creationId xmlns:p14="http://schemas.microsoft.com/office/powerpoint/2010/main" val="25275439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154067-6C7A-44A3-B3D5-A9FE77D88B31}" type="datetimeFigureOut">
              <a:rPr lang="en-US" smtClean="0">
                <a:solidFill>
                  <a:prstClr val="black">
                    <a:tint val="75000"/>
                  </a:prstClr>
                </a:solidFill>
              </a:rPr>
              <a:pPr/>
              <a:t>5/13/2020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B704292-8B7A-4C46-A415-22E47EA20AA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4857195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Thanks">
  <p:cSld name="Thanks">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2632200" y="1548000"/>
            <a:ext cx="6927600" cy="182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6400"/>
            </a:lvl1pPr>
            <a:lvl2pPr lvl="1" algn="ctr" rtl="0">
              <a:spcBef>
                <a:spcPts val="0"/>
              </a:spcBef>
              <a:spcAft>
                <a:spcPts val="0"/>
              </a:spcAft>
              <a:buClr>
                <a:srgbClr val="FFFFFF"/>
              </a:buClr>
              <a:buSzPts val="4800"/>
              <a:buNone/>
              <a:defRPr sz="6400">
                <a:solidFill>
                  <a:srgbClr val="FFFFFF"/>
                </a:solidFill>
              </a:defRPr>
            </a:lvl2pPr>
            <a:lvl3pPr lvl="2" algn="ctr" rtl="0">
              <a:spcBef>
                <a:spcPts val="0"/>
              </a:spcBef>
              <a:spcAft>
                <a:spcPts val="0"/>
              </a:spcAft>
              <a:buClr>
                <a:srgbClr val="FFFFFF"/>
              </a:buClr>
              <a:buSzPts val="4800"/>
              <a:buNone/>
              <a:defRPr sz="6400">
                <a:solidFill>
                  <a:srgbClr val="FFFFFF"/>
                </a:solidFill>
              </a:defRPr>
            </a:lvl3pPr>
            <a:lvl4pPr lvl="3" algn="ctr" rtl="0">
              <a:spcBef>
                <a:spcPts val="0"/>
              </a:spcBef>
              <a:spcAft>
                <a:spcPts val="0"/>
              </a:spcAft>
              <a:buClr>
                <a:srgbClr val="FFFFFF"/>
              </a:buClr>
              <a:buSzPts val="4800"/>
              <a:buNone/>
              <a:defRPr sz="6400">
                <a:solidFill>
                  <a:srgbClr val="FFFFFF"/>
                </a:solidFill>
              </a:defRPr>
            </a:lvl4pPr>
            <a:lvl5pPr lvl="4" algn="ctr" rtl="0">
              <a:spcBef>
                <a:spcPts val="0"/>
              </a:spcBef>
              <a:spcAft>
                <a:spcPts val="0"/>
              </a:spcAft>
              <a:buClr>
                <a:srgbClr val="FFFFFF"/>
              </a:buClr>
              <a:buSzPts val="4800"/>
              <a:buNone/>
              <a:defRPr sz="6400">
                <a:solidFill>
                  <a:srgbClr val="FFFFFF"/>
                </a:solidFill>
              </a:defRPr>
            </a:lvl5pPr>
            <a:lvl6pPr lvl="5" algn="ctr" rtl="0">
              <a:spcBef>
                <a:spcPts val="0"/>
              </a:spcBef>
              <a:spcAft>
                <a:spcPts val="0"/>
              </a:spcAft>
              <a:buClr>
                <a:srgbClr val="FFFFFF"/>
              </a:buClr>
              <a:buSzPts val="4800"/>
              <a:buNone/>
              <a:defRPr sz="6400">
                <a:solidFill>
                  <a:srgbClr val="FFFFFF"/>
                </a:solidFill>
              </a:defRPr>
            </a:lvl6pPr>
            <a:lvl7pPr lvl="6" algn="ctr" rtl="0">
              <a:spcBef>
                <a:spcPts val="0"/>
              </a:spcBef>
              <a:spcAft>
                <a:spcPts val="0"/>
              </a:spcAft>
              <a:buClr>
                <a:srgbClr val="FFFFFF"/>
              </a:buClr>
              <a:buSzPts val="4800"/>
              <a:buNone/>
              <a:defRPr sz="6400">
                <a:solidFill>
                  <a:srgbClr val="FFFFFF"/>
                </a:solidFill>
              </a:defRPr>
            </a:lvl7pPr>
            <a:lvl8pPr lvl="7" algn="ctr" rtl="0">
              <a:spcBef>
                <a:spcPts val="0"/>
              </a:spcBef>
              <a:spcAft>
                <a:spcPts val="0"/>
              </a:spcAft>
              <a:buClr>
                <a:srgbClr val="FFFFFF"/>
              </a:buClr>
              <a:buSzPts val="4800"/>
              <a:buNone/>
              <a:defRPr sz="6400">
                <a:solidFill>
                  <a:srgbClr val="FFFFFF"/>
                </a:solidFill>
              </a:defRPr>
            </a:lvl8pPr>
            <a:lvl9pPr lvl="8" algn="ctr" rtl="0">
              <a:spcBef>
                <a:spcPts val="0"/>
              </a:spcBef>
              <a:spcAft>
                <a:spcPts val="0"/>
              </a:spcAft>
              <a:buClr>
                <a:srgbClr val="FFFFFF"/>
              </a:buClr>
              <a:buSzPts val="4800"/>
              <a:buNone/>
              <a:defRPr sz="6400">
                <a:solidFill>
                  <a:srgbClr val="FFFFFF"/>
                </a:solidFill>
              </a:defRPr>
            </a:lvl9pPr>
          </a:lstStyle>
          <a:p>
            <a:endParaRPr/>
          </a:p>
        </p:txBody>
      </p:sp>
      <p:sp>
        <p:nvSpPr>
          <p:cNvPr id="122" name="Google Shape;122;p23"/>
          <p:cNvSpPr txBox="1">
            <a:spLocks noGrp="1"/>
          </p:cNvSpPr>
          <p:nvPr>
            <p:ph type="subTitle" idx="1"/>
          </p:nvPr>
        </p:nvSpPr>
        <p:spPr>
          <a:xfrm>
            <a:off x="2870000" y="3326467"/>
            <a:ext cx="64520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23"/>
          <p:cNvSpPr txBox="1"/>
          <p:nvPr/>
        </p:nvSpPr>
        <p:spPr>
          <a:xfrm>
            <a:off x="834541" y="4963224"/>
            <a:ext cx="5106800" cy="2379200"/>
          </a:xfrm>
          <a:prstGeom prst="rect">
            <a:avLst/>
          </a:prstGeom>
          <a:noFill/>
          <a:ln>
            <a:noFill/>
          </a:ln>
        </p:spPr>
        <p:txBody>
          <a:bodyPr spcFirstLastPara="1" wrap="square" lIns="121900" tIns="121900" rIns="121900" bIns="121900" anchor="ctr" anchorCtr="0">
            <a:noAutofit/>
          </a:bodyPr>
          <a:lstStyle/>
          <a:p>
            <a:pPr>
              <a:spcBef>
                <a:spcPts val="400"/>
              </a:spcBef>
              <a:buClr>
                <a:srgbClr val="000000"/>
              </a:buClr>
              <a:buFont typeface="Arial"/>
              <a:buNone/>
            </a:pPr>
            <a:r>
              <a:rPr lang="en" sz="1333" kern="0">
                <a:solidFill>
                  <a:srgbClr val="434343"/>
                </a:solidFill>
                <a:latin typeface="Roboto Condensed Light"/>
                <a:ea typeface="Roboto Condensed Light"/>
                <a:cs typeface="Roboto Condensed Light"/>
                <a:sym typeface="Roboto Condensed Light"/>
              </a:rPr>
              <a:t>CREDITS: This presentation template was created by </a:t>
            </a:r>
            <a:r>
              <a:rPr lang="en" sz="1333" b="1" kern="0">
                <a:solidFill>
                  <a:srgbClr val="434343"/>
                </a:solidFill>
                <a:uFill>
                  <a:noFill/>
                </a:uFill>
                <a:latin typeface="Roboto Condensed"/>
                <a:ea typeface="Roboto Condensed"/>
                <a:cs typeface="Roboto Condensed"/>
                <a:sym typeface="Roboto Condensed"/>
                <a:hlinkClick r:id="rId3"/>
              </a:rPr>
              <a:t>Slidesgo</a:t>
            </a:r>
            <a:r>
              <a:rPr lang="en" sz="1333" kern="0">
                <a:solidFill>
                  <a:srgbClr val="434343"/>
                </a:solidFill>
                <a:latin typeface="Roboto Condensed Light"/>
                <a:ea typeface="Roboto Condensed Light"/>
                <a:cs typeface="Roboto Condensed Light"/>
                <a:sym typeface="Roboto Condensed Light"/>
              </a:rPr>
              <a:t>, including icons by </a:t>
            </a:r>
            <a:r>
              <a:rPr lang="en" sz="1333" b="1" kern="0">
                <a:solidFill>
                  <a:srgbClr val="434343"/>
                </a:solidFill>
                <a:uFill>
                  <a:noFill/>
                </a:uFill>
                <a:latin typeface="Roboto Condensed"/>
                <a:ea typeface="Roboto Condensed"/>
                <a:cs typeface="Roboto Condensed"/>
                <a:sym typeface="Roboto Condensed"/>
                <a:hlinkClick r:id="rId4"/>
              </a:rPr>
              <a:t>Flaticon</a:t>
            </a:r>
            <a:r>
              <a:rPr lang="en" sz="1333" kern="0">
                <a:solidFill>
                  <a:srgbClr val="434343"/>
                </a:solidFill>
                <a:latin typeface="Roboto Condensed Light"/>
                <a:ea typeface="Roboto Condensed Light"/>
                <a:cs typeface="Roboto Condensed Light"/>
                <a:sym typeface="Roboto Condensed Light"/>
              </a:rPr>
              <a:t>, and infographics &amp; images by </a:t>
            </a:r>
            <a:r>
              <a:rPr lang="en" sz="1333" b="1" kern="0">
                <a:solidFill>
                  <a:srgbClr val="434343"/>
                </a:solidFill>
                <a:uFill>
                  <a:noFill/>
                </a:uFill>
                <a:latin typeface="Roboto Condensed"/>
                <a:ea typeface="Roboto Condensed"/>
                <a:cs typeface="Roboto Condensed"/>
                <a:sym typeface="Roboto Condensed"/>
                <a:hlinkClick r:id="rId5"/>
              </a:rPr>
              <a:t>Freepik</a:t>
            </a:r>
            <a:r>
              <a:rPr lang="en" sz="1333" kern="0">
                <a:solidFill>
                  <a:srgbClr val="434343"/>
                </a:solidFill>
                <a:latin typeface="Roboto Condensed Light"/>
                <a:ea typeface="Roboto Condensed Light"/>
                <a:cs typeface="Roboto Condensed Light"/>
                <a:sym typeface="Roboto Condensed Light"/>
              </a:rPr>
              <a:t>. </a:t>
            </a:r>
            <a:endParaRPr sz="1333" kern="0">
              <a:solidFill>
                <a:srgbClr val="434343"/>
              </a:solidFill>
              <a:latin typeface="Roboto Condensed Light"/>
              <a:ea typeface="Roboto Condensed Light"/>
              <a:cs typeface="Roboto Condensed Light"/>
              <a:sym typeface="Roboto Condensed Light"/>
            </a:endParaRPr>
          </a:p>
          <a:p>
            <a:pPr>
              <a:spcBef>
                <a:spcPts val="400"/>
              </a:spcBef>
              <a:buClr>
                <a:srgbClr val="000000"/>
              </a:buClr>
              <a:buFont typeface="Arial"/>
              <a:buNone/>
            </a:pPr>
            <a:r>
              <a:rPr lang="en" sz="1200" b="1" kern="0">
                <a:solidFill>
                  <a:srgbClr val="434343"/>
                </a:solidFill>
                <a:latin typeface="Roboto Condensed"/>
                <a:ea typeface="Roboto Condensed"/>
                <a:cs typeface="Roboto Condensed"/>
                <a:sym typeface="Roboto Condensed"/>
              </a:rPr>
              <a:t>Please keep this slide for attribution.</a:t>
            </a:r>
            <a:endParaRPr sz="1200" b="1" kern="0">
              <a:solidFill>
                <a:srgbClr val="434343"/>
              </a:solidFill>
              <a:latin typeface="Roboto Condensed"/>
              <a:ea typeface="Roboto Condensed"/>
              <a:cs typeface="Roboto Condensed"/>
              <a:sym typeface="Roboto Condensed"/>
            </a:endParaRPr>
          </a:p>
          <a:p>
            <a:pPr>
              <a:lnSpc>
                <a:spcPct val="115000"/>
              </a:lnSpc>
              <a:spcBef>
                <a:spcPts val="400"/>
              </a:spcBef>
              <a:buClr>
                <a:srgbClr val="000000"/>
              </a:buClr>
              <a:buFont typeface="Arial"/>
              <a:buNone/>
            </a:pPr>
            <a:endParaRPr sz="1867" kern="0">
              <a:solidFill>
                <a:srgbClr val="434343"/>
              </a:solidFill>
              <a:latin typeface="Roboto Condensed Light"/>
              <a:ea typeface="Roboto Condensed Light"/>
              <a:cs typeface="Roboto Condensed Light"/>
              <a:sym typeface="Roboto Condensed Light"/>
            </a:endParaRPr>
          </a:p>
          <a:p>
            <a:pPr>
              <a:buClr>
                <a:srgbClr val="000000"/>
              </a:buClr>
              <a:buFont typeface="Arial"/>
              <a:buNone/>
            </a:pPr>
            <a:endParaRPr sz="1867" kern="0">
              <a:solidFill>
                <a:srgbClr val="434343"/>
              </a:solidFill>
              <a:latin typeface="Roboto Condensed Light"/>
              <a:ea typeface="Roboto Condensed Light"/>
              <a:cs typeface="Roboto Condensed Light"/>
              <a:sym typeface="Roboto Condensed Light"/>
            </a:endParaRPr>
          </a:p>
        </p:txBody>
      </p:sp>
    </p:spTree>
    <p:extLst>
      <p:ext uri="{BB962C8B-B14F-4D97-AF65-F5344CB8AC3E}">
        <p14:creationId xmlns:p14="http://schemas.microsoft.com/office/powerpoint/2010/main" val="423845425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Title + text">
  <p:cSld name="Title + text">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856067" y="2846400"/>
            <a:ext cx="7077600" cy="19680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Clr>
                <a:srgbClr val="000000"/>
              </a:buClr>
              <a:buSzPts val="1200"/>
              <a:buChar char="●"/>
              <a:defRPr>
                <a:solidFill>
                  <a:srgbClr val="000000"/>
                </a:solidFill>
              </a:defRPr>
            </a:lvl1pPr>
            <a:lvl2pPr marL="1219170" lvl="1" indent="-406390" rtl="0">
              <a:spcBef>
                <a:spcPts val="2133"/>
              </a:spcBef>
              <a:spcAft>
                <a:spcPts val="0"/>
              </a:spcAft>
              <a:buClr>
                <a:srgbClr val="000000"/>
              </a:buClr>
              <a:buSzPts val="1200"/>
              <a:buChar char="○"/>
              <a:defRPr>
                <a:solidFill>
                  <a:srgbClr val="000000"/>
                </a:solidFill>
              </a:defRPr>
            </a:lvl2pPr>
            <a:lvl3pPr marL="1828754" lvl="2" indent="-406390" rtl="0">
              <a:spcBef>
                <a:spcPts val="2133"/>
              </a:spcBef>
              <a:spcAft>
                <a:spcPts val="0"/>
              </a:spcAft>
              <a:buClr>
                <a:srgbClr val="000000"/>
              </a:buClr>
              <a:buSzPts val="1200"/>
              <a:buChar char="■"/>
              <a:defRPr>
                <a:solidFill>
                  <a:srgbClr val="000000"/>
                </a:solidFill>
              </a:defRPr>
            </a:lvl3pPr>
            <a:lvl4pPr marL="2438339" lvl="3" indent="-406390" rtl="0">
              <a:spcBef>
                <a:spcPts val="2133"/>
              </a:spcBef>
              <a:spcAft>
                <a:spcPts val="0"/>
              </a:spcAft>
              <a:buClr>
                <a:srgbClr val="000000"/>
              </a:buClr>
              <a:buSzPts val="1200"/>
              <a:buChar char="●"/>
              <a:defRPr>
                <a:solidFill>
                  <a:srgbClr val="000000"/>
                </a:solidFill>
              </a:defRPr>
            </a:lvl4pPr>
            <a:lvl5pPr marL="3047924" lvl="4" indent="-406390" rtl="0">
              <a:spcBef>
                <a:spcPts val="2133"/>
              </a:spcBef>
              <a:spcAft>
                <a:spcPts val="0"/>
              </a:spcAft>
              <a:buClr>
                <a:srgbClr val="000000"/>
              </a:buClr>
              <a:buSzPts val="1200"/>
              <a:buChar char="○"/>
              <a:defRPr>
                <a:solidFill>
                  <a:srgbClr val="000000"/>
                </a:solidFill>
              </a:defRPr>
            </a:lvl5pPr>
            <a:lvl6pPr marL="3657509" lvl="5" indent="-406390" rtl="0">
              <a:spcBef>
                <a:spcPts val="2133"/>
              </a:spcBef>
              <a:spcAft>
                <a:spcPts val="0"/>
              </a:spcAft>
              <a:buClr>
                <a:srgbClr val="000000"/>
              </a:buClr>
              <a:buSzPts val="1200"/>
              <a:buChar char="■"/>
              <a:defRPr>
                <a:solidFill>
                  <a:srgbClr val="000000"/>
                </a:solidFill>
              </a:defRPr>
            </a:lvl6pPr>
            <a:lvl7pPr marL="4267093" lvl="6" indent="-406390" rtl="0">
              <a:spcBef>
                <a:spcPts val="2133"/>
              </a:spcBef>
              <a:spcAft>
                <a:spcPts val="0"/>
              </a:spcAft>
              <a:buClr>
                <a:srgbClr val="000000"/>
              </a:buClr>
              <a:buSzPts val="1200"/>
              <a:buChar char="●"/>
              <a:defRPr>
                <a:solidFill>
                  <a:srgbClr val="000000"/>
                </a:solidFill>
              </a:defRPr>
            </a:lvl7pPr>
            <a:lvl8pPr marL="4876678" lvl="7" indent="-406390" rtl="0">
              <a:spcBef>
                <a:spcPts val="2133"/>
              </a:spcBef>
              <a:spcAft>
                <a:spcPts val="0"/>
              </a:spcAft>
              <a:buClr>
                <a:srgbClr val="000000"/>
              </a:buClr>
              <a:buSzPts val="1200"/>
              <a:buChar char="○"/>
              <a:defRPr>
                <a:solidFill>
                  <a:srgbClr val="000000"/>
                </a:solidFill>
              </a:defRPr>
            </a:lvl8pPr>
            <a:lvl9pPr marL="5486263" lvl="8" indent="-406390" rtl="0">
              <a:spcBef>
                <a:spcPts val="2133"/>
              </a:spcBef>
              <a:spcAft>
                <a:spcPts val="2133"/>
              </a:spcAft>
              <a:buClr>
                <a:srgbClr val="000000"/>
              </a:buClr>
              <a:buSzPts val="1200"/>
              <a:buChar char="■"/>
              <a:defRPr>
                <a:solidFill>
                  <a:srgbClr val="000000"/>
                </a:solidFill>
              </a:defRPr>
            </a:lvl9pPr>
          </a:lstStyle>
          <a:p>
            <a:endParaRPr/>
          </a:p>
        </p:txBody>
      </p:sp>
      <p:sp>
        <p:nvSpPr>
          <p:cNvPr id="126" name="Google Shape;126;p24"/>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endParaRPr/>
          </a:p>
        </p:txBody>
      </p:sp>
    </p:spTree>
    <p:extLst>
      <p:ext uri="{BB962C8B-B14F-4D97-AF65-F5344CB8AC3E}">
        <p14:creationId xmlns:p14="http://schemas.microsoft.com/office/powerpoint/2010/main" val="384537609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Blank slide">
  <p:cSld name="Blank slide">
    <p:bg>
      <p:bgPr>
        <a:noFill/>
        <a:effectLst/>
      </p:bgPr>
    </p:bg>
    <p:spTree>
      <p:nvGrpSpPr>
        <p:cNvPr id="1" name="Shape 127"/>
        <p:cNvGrpSpPr/>
        <p:nvPr/>
      </p:nvGrpSpPr>
      <p:grpSpPr>
        <a:xfrm>
          <a:off x="0" y="0"/>
          <a:ext cx="0" cy="0"/>
          <a:chOff x="0" y="0"/>
          <a:chExt cx="0" cy="0"/>
        </a:xfrm>
      </p:grpSpPr>
    </p:spTree>
    <p:extLst>
      <p:ext uri="{BB962C8B-B14F-4D97-AF65-F5344CB8AC3E}">
        <p14:creationId xmlns:p14="http://schemas.microsoft.com/office/powerpoint/2010/main" val="14996153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B154067-6C7A-44A3-B3D5-A9FE77D88B31}" type="datetimeFigureOut">
              <a:rPr lang="en-US" smtClean="0">
                <a:solidFill>
                  <a:prstClr val="black">
                    <a:tint val="75000"/>
                  </a:prstClr>
                </a:solidFill>
              </a:rPr>
              <a:pPr/>
              <a:t>5/13/2020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B704292-8B7A-4C46-A415-22E47EA20AA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70840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B154067-6C7A-44A3-B3D5-A9FE77D88B31}" type="datetimeFigureOut">
              <a:rPr lang="en-US" smtClean="0">
                <a:solidFill>
                  <a:prstClr val="black">
                    <a:tint val="75000"/>
                  </a:prstClr>
                </a:solidFill>
              </a:rPr>
              <a:pPr/>
              <a:t>5/13/2020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B704292-8B7A-4C46-A415-22E47EA20AA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689291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B154067-6C7A-44A3-B3D5-A9FE77D88B31}" type="datetimeFigureOut">
              <a:rPr lang="en-US" smtClean="0">
                <a:solidFill>
                  <a:prstClr val="black">
                    <a:tint val="75000"/>
                  </a:prstClr>
                </a:solidFill>
              </a:rPr>
              <a:pPr/>
              <a:t>5/13/2020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3B704292-8B7A-4C46-A415-22E47EA20AA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361223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B154067-6C7A-44A3-B3D5-A9FE77D88B31}" type="datetimeFigureOut">
              <a:rPr lang="en-US" smtClean="0">
                <a:solidFill>
                  <a:prstClr val="black">
                    <a:tint val="75000"/>
                  </a:prstClr>
                </a:solidFill>
              </a:rPr>
              <a:pPr/>
              <a:t>5/13/2020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3B704292-8B7A-4C46-A415-22E47EA20AA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512067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154067-6C7A-44A3-B3D5-A9FE77D88B31}" type="datetimeFigureOut">
              <a:rPr lang="en-US" smtClean="0">
                <a:solidFill>
                  <a:prstClr val="black">
                    <a:tint val="75000"/>
                  </a:prstClr>
                </a:solidFill>
              </a:rPr>
              <a:pPr/>
              <a:t>5/13/2020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B704292-8B7A-4C46-A415-22E47EA20AA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868404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154067-6C7A-44A3-B3D5-A9FE77D88B31}" type="datetimeFigureOut">
              <a:rPr lang="en-US" smtClean="0">
                <a:solidFill>
                  <a:prstClr val="black">
                    <a:tint val="75000"/>
                  </a:prstClr>
                </a:solidFill>
              </a:rPr>
              <a:pPr/>
              <a:t>5/13/2020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B704292-8B7A-4C46-A415-22E47EA20AA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51968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726CB0-BC57-4D80-9439-F25318DAC9ED}" type="datetimeFigureOut">
              <a:rPr lang="en-US" smtClean="0"/>
              <a:t>5/13/2020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6BB7D-7CDE-4600-BD94-D99BB32201D0}" type="slidenum">
              <a:rPr lang="en-US" smtClean="0"/>
              <a:t>‹#›</a:t>
            </a:fld>
            <a:endParaRPr lang="en-US"/>
          </a:p>
        </p:txBody>
      </p:sp>
    </p:spTree>
    <p:extLst>
      <p:ext uri="{BB962C8B-B14F-4D97-AF65-F5344CB8AC3E}">
        <p14:creationId xmlns:p14="http://schemas.microsoft.com/office/powerpoint/2010/main" val="16518808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154067-6C7A-44A3-B3D5-A9FE77D88B31}" type="datetimeFigureOut">
              <a:rPr lang="en-US" smtClean="0">
                <a:solidFill>
                  <a:prstClr val="black">
                    <a:tint val="75000"/>
                  </a:prstClr>
                </a:solidFill>
              </a:rPr>
              <a:pPr/>
              <a:t>5/13/2020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B704292-8B7A-4C46-A415-22E47EA20AA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018129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154067-6C7A-44A3-B3D5-A9FE77D88B31}" type="datetimeFigureOut">
              <a:rPr lang="en-US" smtClean="0">
                <a:solidFill>
                  <a:prstClr val="black">
                    <a:tint val="75000"/>
                  </a:prstClr>
                </a:solidFill>
              </a:rPr>
              <a:pPr/>
              <a:t>5/13/2020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B704292-8B7A-4C46-A415-22E47EA20AA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346606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154067-6C7A-44A3-B3D5-A9FE77D88B31}" type="datetimeFigureOut">
              <a:rPr lang="en-US" smtClean="0">
                <a:solidFill>
                  <a:prstClr val="black">
                    <a:tint val="75000"/>
                  </a:prstClr>
                </a:solidFill>
              </a:rPr>
              <a:pPr/>
              <a:t>5/13/2020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B704292-8B7A-4C46-A415-22E47EA20AA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516093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960000" y="1147200"/>
            <a:ext cx="7481600" cy="4987200"/>
          </a:xfrm>
          <a:prstGeom prst="rect">
            <a:avLst/>
          </a:prstGeom>
        </p:spPr>
        <p:txBody>
          <a:bodyPr spcFirstLastPara="1" wrap="square" lIns="91425" tIns="91425" rIns="91425" bIns="91425" anchor="b" anchorCtr="0">
            <a:noAutofit/>
          </a:bodyPr>
          <a:lstStyle>
            <a:lvl1pPr marL="609585" lvl="0" indent="-397923" rtl="0">
              <a:lnSpc>
                <a:spcPct val="100000"/>
              </a:lnSpc>
              <a:spcBef>
                <a:spcPts val="0"/>
              </a:spcBef>
              <a:spcAft>
                <a:spcPts val="0"/>
              </a:spcAft>
              <a:buSzPts val="1100"/>
              <a:buAutoNum type="arabicPeriod"/>
              <a:defRPr/>
            </a:lvl1pPr>
            <a:lvl2pPr marL="1219170" lvl="1" indent="-397923" rtl="0">
              <a:lnSpc>
                <a:spcPct val="100000"/>
              </a:lnSpc>
              <a:spcBef>
                <a:spcPts val="0"/>
              </a:spcBef>
              <a:spcAft>
                <a:spcPts val="0"/>
              </a:spcAft>
              <a:buSzPts val="1100"/>
              <a:buAutoNum type="alphaLcPeriod"/>
              <a:defRPr/>
            </a:lvl2pPr>
            <a:lvl3pPr marL="1828754" lvl="2" indent="-397923" rtl="0">
              <a:spcBef>
                <a:spcPts val="0"/>
              </a:spcBef>
              <a:spcAft>
                <a:spcPts val="0"/>
              </a:spcAft>
              <a:buSzPts val="1100"/>
              <a:buAutoNum type="romanLcPeriod"/>
              <a:defRPr/>
            </a:lvl3pPr>
            <a:lvl4pPr marL="2438339" lvl="3" indent="-397923" rtl="0">
              <a:spcBef>
                <a:spcPts val="2133"/>
              </a:spcBef>
              <a:spcAft>
                <a:spcPts val="0"/>
              </a:spcAft>
              <a:buSzPts val="1100"/>
              <a:buAutoNum type="arabicPeriod"/>
              <a:defRPr/>
            </a:lvl4pPr>
            <a:lvl5pPr marL="3047924" lvl="4" indent="-397923" rtl="0">
              <a:spcBef>
                <a:spcPts val="2133"/>
              </a:spcBef>
              <a:spcAft>
                <a:spcPts val="0"/>
              </a:spcAft>
              <a:buSzPts val="1100"/>
              <a:buAutoNum type="alphaLcPeriod"/>
              <a:defRPr/>
            </a:lvl5pPr>
            <a:lvl6pPr marL="3657509" lvl="5" indent="-397923" rtl="0">
              <a:spcBef>
                <a:spcPts val="2133"/>
              </a:spcBef>
              <a:spcAft>
                <a:spcPts val="0"/>
              </a:spcAft>
              <a:buSzPts val="1100"/>
              <a:buAutoNum type="romanLcPeriod"/>
              <a:defRPr/>
            </a:lvl6pPr>
            <a:lvl7pPr marL="4267093" lvl="6" indent="-397923" rtl="0">
              <a:spcBef>
                <a:spcPts val="2133"/>
              </a:spcBef>
              <a:spcAft>
                <a:spcPts val="0"/>
              </a:spcAft>
              <a:buSzPts val="1100"/>
              <a:buAutoNum type="arabicPeriod"/>
              <a:defRPr/>
            </a:lvl7pPr>
            <a:lvl8pPr marL="4876678" lvl="7" indent="-397923" rtl="0">
              <a:spcBef>
                <a:spcPts val="2133"/>
              </a:spcBef>
              <a:spcAft>
                <a:spcPts val="0"/>
              </a:spcAft>
              <a:buSzPts val="1100"/>
              <a:buAutoNum type="alphaLcPeriod"/>
              <a:defRPr/>
            </a:lvl8pPr>
            <a:lvl9pPr marL="5486263" lvl="8" indent="-397923" rtl="0">
              <a:spcBef>
                <a:spcPts val="2133"/>
              </a:spcBef>
              <a:spcAft>
                <a:spcPts val="2133"/>
              </a:spcAft>
              <a:buSzPts val="1100"/>
              <a:buAutoNum type="romanLcPeriod"/>
              <a:defRPr/>
            </a:lvl9pPr>
          </a:lstStyle>
          <a:p>
            <a:endParaRPr/>
          </a:p>
        </p:txBody>
      </p:sp>
      <p:sp>
        <p:nvSpPr>
          <p:cNvPr id="17" name="Google Shape;17;p4"/>
          <p:cNvSpPr txBox="1">
            <a:spLocks noGrp="1"/>
          </p:cNvSpPr>
          <p:nvPr>
            <p:ph type="title"/>
          </p:nvPr>
        </p:nvSpPr>
        <p:spPr>
          <a:xfrm>
            <a:off x="960000" y="720000"/>
            <a:ext cx="10272000" cy="42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6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8" name="Google Shape;18;p4"/>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121900" tIns="121900" rIns="121900" bIns="121900" anchor="ctr" anchorCtr="0">
            <a:noAutofit/>
          </a:bodyPr>
          <a:lstStyle/>
          <a:p>
            <a:endParaRPr sz="2400">
              <a:solidFill>
                <a:prstClr val="black"/>
              </a:solidFill>
            </a:endParaRPr>
          </a:p>
        </p:txBody>
      </p:sp>
    </p:spTree>
    <p:extLst>
      <p:ext uri="{BB962C8B-B14F-4D97-AF65-F5344CB8AC3E}">
        <p14:creationId xmlns:p14="http://schemas.microsoft.com/office/powerpoint/2010/main" val="25155910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ree columns">
  <p:cSld name="Three columns">
    <p:spTree>
      <p:nvGrpSpPr>
        <p:cNvPr id="1" name="Shape 433"/>
        <p:cNvGrpSpPr/>
        <p:nvPr/>
      </p:nvGrpSpPr>
      <p:grpSpPr>
        <a:xfrm>
          <a:off x="0" y="0"/>
          <a:ext cx="0" cy="0"/>
          <a:chOff x="0" y="0"/>
          <a:chExt cx="0" cy="0"/>
        </a:xfrm>
      </p:grpSpPr>
      <p:sp>
        <p:nvSpPr>
          <p:cNvPr id="434" name="Google Shape;434;p19"/>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435" name="Google Shape;435;p19"/>
          <p:cNvSpPr txBox="1">
            <a:spLocks noGrp="1"/>
          </p:cNvSpPr>
          <p:nvPr>
            <p:ph type="subTitle" idx="1"/>
          </p:nvPr>
        </p:nvSpPr>
        <p:spPr>
          <a:xfrm>
            <a:off x="3309167" y="2044164"/>
            <a:ext cx="2791200" cy="36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436" name="Google Shape;436;p19"/>
          <p:cNvSpPr txBox="1">
            <a:spLocks noGrp="1"/>
          </p:cNvSpPr>
          <p:nvPr>
            <p:ph type="subTitle" idx="2"/>
          </p:nvPr>
        </p:nvSpPr>
        <p:spPr>
          <a:xfrm>
            <a:off x="3309167" y="2406281"/>
            <a:ext cx="2791200" cy="60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437" name="Google Shape;437;p19"/>
          <p:cNvSpPr txBox="1">
            <a:spLocks noGrp="1"/>
          </p:cNvSpPr>
          <p:nvPr>
            <p:ph type="title" hasCustomPrompt="1"/>
          </p:nvPr>
        </p:nvSpPr>
        <p:spPr>
          <a:xfrm>
            <a:off x="960000" y="2275400"/>
            <a:ext cx="1011600" cy="603200"/>
          </a:xfrm>
          <a:prstGeom prst="rect">
            <a:avLst/>
          </a:prstGeom>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chemeClr val="dk2"/>
              </a:buClr>
              <a:buSzPts val="2100"/>
              <a:buFont typeface="Josefin Sans"/>
              <a:buNone/>
              <a:defRPr sz="36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438" name="Google Shape;438;p19"/>
          <p:cNvSpPr txBox="1">
            <a:spLocks noGrp="1"/>
          </p:cNvSpPr>
          <p:nvPr>
            <p:ph type="title" idx="3"/>
          </p:nvPr>
        </p:nvSpPr>
        <p:spPr>
          <a:xfrm>
            <a:off x="960000" y="720000"/>
            <a:ext cx="10272000" cy="42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sz="36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439" name="Google Shape;439;p19"/>
          <p:cNvSpPr txBox="1">
            <a:spLocks noGrp="1"/>
          </p:cNvSpPr>
          <p:nvPr>
            <p:ph type="subTitle" idx="4"/>
          </p:nvPr>
        </p:nvSpPr>
        <p:spPr>
          <a:xfrm>
            <a:off x="3304833" y="3418573"/>
            <a:ext cx="2791200" cy="36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440" name="Google Shape;440;p19"/>
          <p:cNvSpPr txBox="1">
            <a:spLocks noGrp="1"/>
          </p:cNvSpPr>
          <p:nvPr>
            <p:ph type="subTitle" idx="5"/>
          </p:nvPr>
        </p:nvSpPr>
        <p:spPr>
          <a:xfrm>
            <a:off x="3304833" y="3784041"/>
            <a:ext cx="2791200" cy="60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441" name="Google Shape;441;p19"/>
          <p:cNvSpPr txBox="1">
            <a:spLocks noGrp="1"/>
          </p:cNvSpPr>
          <p:nvPr>
            <p:ph type="title" idx="6" hasCustomPrompt="1"/>
          </p:nvPr>
        </p:nvSpPr>
        <p:spPr>
          <a:xfrm>
            <a:off x="960000" y="3639300"/>
            <a:ext cx="1011600" cy="671600"/>
          </a:xfrm>
          <a:prstGeom prst="rect">
            <a:avLst/>
          </a:prstGeom>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chemeClr val="dk2"/>
              </a:buClr>
              <a:buSzPts val="2100"/>
              <a:buFont typeface="Josefin Sans"/>
              <a:buNone/>
              <a:defRPr sz="36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442" name="Google Shape;442;p19"/>
          <p:cNvSpPr txBox="1">
            <a:spLocks noGrp="1"/>
          </p:cNvSpPr>
          <p:nvPr>
            <p:ph type="subTitle" idx="7"/>
          </p:nvPr>
        </p:nvSpPr>
        <p:spPr>
          <a:xfrm>
            <a:off x="3304833" y="4779729"/>
            <a:ext cx="2791200" cy="36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443" name="Google Shape;443;p19"/>
          <p:cNvSpPr txBox="1">
            <a:spLocks noGrp="1"/>
          </p:cNvSpPr>
          <p:nvPr>
            <p:ph type="subTitle" idx="8"/>
          </p:nvPr>
        </p:nvSpPr>
        <p:spPr>
          <a:xfrm>
            <a:off x="3304833" y="5148531"/>
            <a:ext cx="2791200" cy="60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444" name="Google Shape;444;p19"/>
          <p:cNvSpPr txBox="1">
            <a:spLocks noGrp="1"/>
          </p:cNvSpPr>
          <p:nvPr>
            <p:ph type="title" idx="9" hasCustomPrompt="1"/>
          </p:nvPr>
        </p:nvSpPr>
        <p:spPr>
          <a:xfrm>
            <a:off x="960000" y="5003600"/>
            <a:ext cx="1011600" cy="671600"/>
          </a:xfrm>
          <a:prstGeom prst="rect">
            <a:avLst/>
          </a:prstGeom>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chemeClr val="dk2"/>
              </a:buClr>
              <a:buSzPts val="2100"/>
              <a:buFont typeface="Josefin Sans"/>
              <a:buNone/>
              <a:defRPr sz="36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grpSp>
        <p:nvGrpSpPr>
          <p:cNvPr id="445" name="Google Shape;445;p19"/>
          <p:cNvGrpSpPr/>
          <p:nvPr/>
        </p:nvGrpSpPr>
        <p:grpSpPr>
          <a:xfrm>
            <a:off x="8326013" y="1663157"/>
            <a:ext cx="574777" cy="738224"/>
            <a:chOff x="6201325" y="1203748"/>
            <a:chExt cx="474500" cy="609431"/>
          </a:xfrm>
        </p:grpSpPr>
        <p:sp>
          <p:nvSpPr>
            <p:cNvPr id="446" name="Google Shape;446;p19"/>
            <p:cNvSpPr/>
            <p:nvPr/>
          </p:nvSpPr>
          <p:spPr>
            <a:xfrm>
              <a:off x="6201325" y="1212305"/>
              <a:ext cx="474500" cy="598181"/>
            </a:xfrm>
            <a:custGeom>
              <a:avLst/>
              <a:gdLst/>
              <a:ahLst/>
              <a:cxnLst/>
              <a:rect l="l" t="t" r="r" b="b"/>
              <a:pathLst>
                <a:path w="14805" h="18664" extrusionOk="0">
                  <a:moveTo>
                    <a:pt x="0" y="0"/>
                  </a:moveTo>
                  <a:lnTo>
                    <a:pt x="0" y="18664"/>
                  </a:lnTo>
                  <a:lnTo>
                    <a:pt x="14804" y="18664"/>
                  </a:lnTo>
                  <a:lnTo>
                    <a:pt x="14804" y="0"/>
                  </a:lnTo>
                  <a:close/>
                </a:path>
              </a:pathLst>
            </a:custGeom>
            <a:solidFill>
              <a:srgbClr val="EBEBEB"/>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47" name="Google Shape;447;p19"/>
            <p:cNvSpPr/>
            <p:nvPr/>
          </p:nvSpPr>
          <p:spPr>
            <a:xfrm>
              <a:off x="6408560" y="1797090"/>
              <a:ext cx="65895" cy="16089"/>
            </a:xfrm>
            <a:custGeom>
              <a:avLst/>
              <a:gdLst/>
              <a:ahLst/>
              <a:cxnLst/>
              <a:rect l="l" t="t" r="r" b="b"/>
              <a:pathLst>
                <a:path w="2056" h="502" extrusionOk="0">
                  <a:moveTo>
                    <a:pt x="0" y="0"/>
                  </a:moveTo>
                  <a:lnTo>
                    <a:pt x="0" y="501"/>
                  </a:lnTo>
                  <a:lnTo>
                    <a:pt x="2056" y="501"/>
                  </a:lnTo>
                  <a:lnTo>
                    <a:pt x="2056" y="0"/>
                  </a:lnTo>
                  <a:close/>
                </a:path>
              </a:pathLst>
            </a:custGeom>
            <a:solidFill>
              <a:srgbClr val="E0E0E0"/>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48" name="Google Shape;448;p19"/>
            <p:cNvSpPr/>
            <p:nvPr/>
          </p:nvSpPr>
          <p:spPr>
            <a:xfrm>
              <a:off x="6333595" y="1417938"/>
              <a:ext cx="175121" cy="164417"/>
            </a:xfrm>
            <a:custGeom>
              <a:avLst/>
              <a:gdLst/>
              <a:ahLst/>
              <a:cxnLst/>
              <a:rect l="l" t="t" r="r" b="b"/>
              <a:pathLst>
                <a:path w="5464" h="5130" extrusionOk="0">
                  <a:moveTo>
                    <a:pt x="3743" y="0"/>
                  </a:moveTo>
                  <a:lnTo>
                    <a:pt x="1020" y="401"/>
                  </a:lnTo>
                  <a:lnTo>
                    <a:pt x="0" y="2958"/>
                  </a:lnTo>
                  <a:lnTo>
                    <a:pt x="1721" y="5130"/>
                  </a:lnTo>
                  <a:lnTo>
                    <a:pt x="4445" y="4729"/>
                  </a:lnTo>
                  <a:lnTo>
                    <a:pt x="5464" y="2173"/>
                  </a:lnTo>
                  <a:lnTo>
                    <a:pt x="3743" y="0"/>
                  </a:lnTo>
                  <a:close/>
                </a:path>
              </a:pathLst>
            </a:custGeom>
            <a:solidFill>
              <a:srgbClr val="E0E0E0"/>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49" name="Google Shape;449;p19"/>
            <p:cNvSpPr/>
            <p:nvPr/>
          </p:nvSpPr>
          <p:spPr>
            <a:xfrm>
              <a:off x="6374811" y="1470949"/>
              <a:ext cx="174608" cy="164449"/>
            </a:xfrm>
            <a:custGeom>
              <a:avLst/>
              <a:gdLst/>
              <a:ahLst/>
              <a:cxnLst/>
              <a:rect l="l" t="t" r="r" b="b"/>
              <a:pathLst>
                <a:path w="5448" h="5131" extrusionOk="0">
                  <a:moveTo>
                    <a:pt x="3744" y="1"/>
                  </a:moveTo>
                  <a:lnTo>
                    <a:pt x="1020" y="402"/>
                  </a:lnTo>
                  <a:lnTo>
                    <a:pt x="1" y="2958"/>
                  </a:lnTo>
                  <a:lnTo>
                    <a:pt x="1705" y="5130"/>
                  </a:lnTo>
                  <a:lnTo>
                    <a:pt x="4429" y="4729"/>
                  </a:lnTo>
                  <a:lnTo>
                    <a:pt x="5448" y="2173"/>
                  </a:lnTo>
                  <a:lnTo>
                    <a:pt x="3744" y="1"/>
                  </a:lnTo>
                  <a:close/>
                </a:path>
              </a:pathLst>
            </a:custGeom>
            <a:solidFill>
              <a:srgbClr val="FAFAFA"/>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50" name="Google Shape;450;p19"/>
            <p:cNvSpPr/>
            <p:nvPr/>
          </p:nvSpPr>
          <p:spPr>
            <a:xfrm>
              <a:off x="6418207" y="1203748"/>
              <a:ext cx="65350" cy="13942"/>
            </a:xfrm>
            <a:custGeom>
              <a:avLst/>
              <a:gdLst/>
              <a:ahLst/>
              <a:cxnLst/>
              <a:rect l="l" t="t" r="r" b="b"/>
              <a:pathLst>
                <a:path w="2039" h="435" extrusionOk="0">
                  <a:moveTo>
                    <a:pt x="0" y="0"/>
                  </a:moveTo>
                  <a:lnTo>
                    <a:pt x="0" y="434"/>
                  </a:lnTo>
                  <a:lnTo>
                    <a:pt x="2039" y="434"/>
                  </a:lnTo>
                  <a:lnTo>
                    <a:pt x="2039" y="0"/>
                  </a:lnTo>
                  <a:close/>
                </a:path>
              </a:pathLst>
            </a:custGeom>
            <a:solidFill>
              <a:srgbClr val="E0E0E0"/>
            </a:solidFill>
            <a:ln>
              <a:noFill/>
            </a:ln>
          </p:spPr>
          <p:txBody>
            <a:bodyPr spcFirstLastPara="1" wrap="square" lIns="91425" tIns="91425" rIns="91425" bIns="91425" anchor="ctr" anchorCtr="0">
              <a:noAutofit/>
            </a:bodyPr>
            <a:lstStyle/>
            <a:p>
              <a:endParaRPr sz="2400">
                <a:solidFill>
                  <a:prstClr val="black"/>
                </a:solidFill>
              </a:endParaRPr>
            </a:p>
          </p:txBody>
        </p:sp>
      </p:grpSp>
      <p:grpSp>
        <p:nvGrpSpPr>
          <p:cNvPr id="451" name="Google Shape;451;p19"/>
          <p:cNvGrpSpPr/>
          <p:nvPr/>
        </p:nvGrpSpPr>
        <p:grpSpPr>
          <a:xfrm>
            <a:off x="9409620" y="1147152"/>
            <a:ext cx="1920141" cy="3359345"/>
            <a:chOff x="6853029" y="844403"/>
            <a:chExt cx="1516061" cy="2652394"/>
          </a:xfrm>
        </p:grpSpPr>
        <p:sp>
          <p:nvSpPr>
            <p:cNvPr id="452" name="Google Shape;452;p19"/>
            <p:cNvSpPr/>
            <p:nvPr/>
          </p:nvSpPr>
          <p:spPr>
            <a:xfrm>
              <a:off x="6853029" y="1481141"/>
              <a:ext cx="321878" cy="689203"/>
            </a:xfrm>
            <a:custGeom>
              <a:avLst/>
              <a:gdLst/>
              <a:ahLst/>
              <a:cxnLst/>
              <a:rect l="l" t="t" r="r" b="b"/>
              <a:pathLst>
                <a:path w="10043" h="21504" extrusionOk="0">
                  <a:moveTo>
                    <a:pt x="1" y="0"/>
                  </a:moveTo>
                  <a:lnTo>
                    <a:pt x="1" y="21504"/>
                  </a:lnTo>
                  <a:lnTo>
                    <a:pt x="10042" y="21504"/>
                  </a:lnTo>
                  <a:lnTo>
                    <a:pt x="10042" y="0"/>
                  </a:lnTo>
                  <a:close/>
                </a:path>
              </a:pathLst>
            </a:custGeom>
            <a:solidFill>
              <a:srgbClr val="F5F5F5"/>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53" name="Google Shape;453;p19"/>
            <p:cNvSpPr/>
            <p:nvPr/>
          </p:nvSpPr>
          <p:spPr>
            <a:xfrm>
              <a:off x="7188272" y="2218515"/>
              <a:ext cx="395753" cy="666223"/>
            </a:xfrm>
            <a:custGeom>
              <a:avLst/>
              <a:gdLst/>
              <a:ahLst/>
              <a:cxnLst/>
              <a:rect l="l" t="t" r="r" b="b"/>
              <a:pathLst>
                <a:path w="12348" h="20787" extrusionOk="0">
                  <a:moveTo>
                    <a:pt x="0" y="1"/>
                  </a:moveTo>
                  <a:lnTo>
                    <a:pt x="0" y="20786"/>
                  </a:lnTo>
                  <a:lnTo>
                    <a:pt x="12348" y="20786"/>
                  </a:lnTo>
                  <a:lnTo>
                    <a:pt x="12348" y="1"/>
                  </a:lnTo>
                  <a:close/>
                </a:path>
              </a:pathLst>
            </a:custGeom>
            <a:solidFill>
              <a:srgbClr val="F5F5F5"/>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54" name="Google Shape;454;p19"/>
            <p:cNvSpPr/>
            <p:nvPr/>
          </p:nvSpPr>
          <p:spPr>
            <a:xfrm>
              <a:off x="7632197" y="844403"/>
              <a:ext cx="736894" cy="624975"/>
            </a:xfrm>
            <a:custGeom>
              <a:avLst/>
              <a:gdLst/>
              <a:ahLst/>
              <a:cxnLst/>
              <a:rect l="l" t="t" r="r" b="b"/>
              <a:pathLst>
                <a:path w="22992" h="19500" extrusionOk="0">
                  <a:moveTo>
                    <a:pt x="1" y="1"/>
                  </a:moveTo>
                  <a:lnTo>
                    <a:pt x="1" y="19499"/>
                  </a:lnTo>
                  <a:lnTo>
                    <a:pt x="11713" y="19499"/>
                  </a:lnTo>
                  <a:lnTo>
                    <a:pt x="11713" y="418"/>
                  </a:lnTo>
                  <a:lnTo>
                    <a:pt x="12131" y="418"/>
                  </a:lnTo>
                  <a:lnTo>
                    <a:pt x="12131" y="19499"/>
                  </a:lnTo>
                  <a:lnTo>
                    <a:pt x="22992" y="19499"/>
                  </a:lnTo>
                  <a:lnTo>
                    <a:pt x="22992" y="1"/>
                  </a:lnTo>
                  <a:close/>
                </a:path>
              </a:pathLst>
            </a:custGeom>
            <a:solidFill>
              <a:srgbClr val="F5F5F5"/>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55" name="Google Shape;455;p19"/>
            <p:cNvSpPr/>
            <p:nvPr/>
          </p:nvSpPr>
          <p:spPr>
            <a:xfrm>
              <a:off x="6853029" y="2218515"/>
              <a:ext cx="321878" cy="666223"/>
            </a:xfrm>
            <a:custGeom>
              <a:avLst/>
              <a:gdLst/>
              <a:ahLst/>
              <a:cxnLst/>
              <a:rect l="l" t="t" r="r" b="b"/>
              <a:pathLst>
                <a:path w="10043" h="20787" extrusionOk="0">
                  <a:moveTo>
                    <a:pt x="1" y="1"/>
                  </a:moveTo>
                  <a:lnTo>
                    <a:pt x="1" y="20786"/>
                  </a:lnTo>
                  <a:lnTo>
                    <a:pt x="10042" y="20786"/>
                  </a:lnTo>
                  <a:lnTo>
                    <a:pt x="10042" y="1"/>
                  </a:lnTo>
                  <a:close/>
                </a:path>
              </a:pathLst>
            </a:custGeom>
            <a:solidFill>
              <a:srgbClr val="F5F5F5"/>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56" name="Google Shape;456;p19"/>
            <p:cNvSpPr/>
            <p:nvPr/>
          </p:nvSpPr>
          <p:spPr>
            <a:xfrm>
              <a:off x="8020996" y="2218515"/>
              <a:ext cx="348095" cy="666223"/>
            </a:xfrm>
            <a:custGeom>
              <a:avLst/>
              <a:gdLst/>
              <a:ahLst/>
              <a:cxnLst/>
              <a:rect l="l" t="t" r="r" b="b"/>
              <a:pathLst>
                <a:path w="10861" h="20787" extrusionOk="0">
                  <a:moveTo>
                    <a:pt x="0" y="1"/>
                  </a:moveTo>
                  <a:lnTo>
                    <a:pt x="0" y="20786"/>
                  </a:lnTo>
                  <a:lnTo>
                    <a:pt x="10861" y="20786"/>
                  </a:lnTo>
                  <a:lnTo>
                    <a:pt x="10861" y="1"/>
                  </a:lnTo>
                  <a:close/>
                </a:path>
              </a:pathLst>
            </a:custGeom>
            <a:solidFill>
              <a:srgbClr val="F5F5F5"/>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57" name="Google Shape;457;p19"/>
            <p:cNvSpPr/>
            <p:nvPr/>
          </p:nvSpPr>
          <p:spPr>
            <a:xfrm>
              <a:off x="7188272" y="1481141"/>
              <a:ext cx="395753" cy="689203"/>
            </a:xfrm>
            <a:custGeom>
              <a:avLst/>
              <a:gdLst/>
              <a:ahLst/>
              <a:cxnLst/>
              <a:rect l="l" t="t" r="r" b="b"/>
              <a:pathLst>
                <a:path w="12348" h="21504" extrusionOk="0">
                  <a:moveTo>
                    <a:pt x="0" y="0"/>
                  </a:moveTo>
                  <a:lnTo>
                    <a:pt x="0" y="21504"/>
                  </a:lnTo>
                  <a:lnTo>
                    <a:pt x="12348" y="21504"/>
                  </a:lnTo>
                  <a:lnTo>
                    <a:pt x="12348" y="0"/>
                  </a:lnTo>
                  <a:close/>
                </a:path>
              </a:pathLst>
            </a:custGeom>
            <a:solidFill>
              <a:srgbClr val="F5F5F5"/>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58" name="Google Shape;458;p19"/>
            <p:cNvSpPr/>
            <p:nvPr/>
          </p:nvSpPr>
          <p:spPr>
            <a:xfrm>
              <a:off x="8020996" y="1481141"/>
              <a:ext cx="348095" cy="689203"/>
            </a:xfrm>
            <a:custGeom>
              <a:avLst/>
              <a:gdLst/>
              <a:ahLst/>
              <a:cxnLst/>
              <a:rect l="l" t="t" r="r" b="b"/>
              <a:pathLst>
                <a:path w="10861" h="21504" extrusionOk="0">
                  <a:moveTo>
                    <a:pt x="0" y="0"/>
                  </a:moveTo>
                  <a:lnTo>
                    <a:pt x="0" y="21504"/>
                  </a:lnTo>
                  <a:lnTo>
                    <a:pt x="10861" y="21504"/>
                  </a:lnTo>
                  <a:lnTo>
                    <a:pt x="10861" y="0"/>
                  </a:lnTo>
                  <a:close/>
                </a:path>
              </a:pathLst>
            </a:custGeom>
            <a:solidFill>
              <a:srgbClr val="F5F5F5"/>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59" name="Google Shape;459;p19"/>
            <p:cNvSpPr/>
            <p:nvPr/>
          </p:nvSpPr>
          <p:spPr>
            <a:xfrm>
              <a:off x="6853029" y="2896469"/>
              <a:ext cx="321878" cy="600329"/>
            </a:xfrm>
            <a:custGeom>
              <a:avLst/>
              <a:gdLst/>
              <a:ahLst/>
              <a:cxnLst/>
              <a:rect l="l" t="t" r="r" b="b"/>
              <a:pathLst>
                <a:path w="10043" h="18731" extrusionOk="0">
                  <a:moveTo>
                    <a:pt x="1" y="1"/>
                  </a:moveTo>
                  <a:lnTo>
                    <a:pt x="1" y="18731"/>
                  </a:lnTo>
                  <a:lnTo>
                    <a:pt x="10042" y="18731"/>
                  </a:lnTo>
                  <a:lnTo>
                    <a:pt x="10042" y="1"/>
                  </a:lnTo>
                  <a:close/>
                </a:path>
              </a:pathLst>
            </a:custGeom>
            <a:solidFill>
              <a:srgbClr val="F5F5F5"/>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60" name="Google Shape;460;p19"/>
            <p:cNvSpPr/>
            <p:nvPr/>
          </p:nvSpPr>
          <p:spPr>
            <a:xfrm>
              <a:off x="6853029" y="844403"/>
              <a:ext cx="730996" cy="624975"/>
            </a:xfrm>
            <a:custGeom>
              <a:avLst/>
              <a:gdLst/>
              <a:ahLst/>
              <a:cxnLst/>
              <a:rect l="l" t="t" r="r" b="b"/>
              <a:pathLst>
                <a:path w="22808" h="19500" extrusionOk="0">
                  <a:moveTo>
                    <a:pt x="1" y="1"/>
                  </a:moveTo>
                  <a:lnTo>
                    <a:pt x="1" y="19499"/>
                  </a:lnTo>
                  <a:lnTo>
                    <a:pt x="10042" y="19499"/>
                  </a:lnTo>
                  <a:lnTo>
                    <a:pt x="10042" y="418"/>
                  </a:lnTo>
                  <a:lnTo>
                    <a:pt x="10460" y="418"/>
                  </a:lnTo>
                  <a:lnTo>
                    <a:pt x="10460" y="19499"/>
                  </a:lnTo>
                  <a:lnTo>
                    <a:pt x="22808" y="19499"/>
                  </a:lnTo>
                  <a:lnTo>
                    <a:pt x="22808" y="1"/>
                  </a:lnTo>
                  <a:close/>
                </a:path>
              </a:pathLst>
            </a:custGeom>
            <a:solidFill>
              <a:srgbClr val="F5F5F5"/>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61" name="Google Shape;461;p19"/>
            <p:cNvSpPr/>
            <p:nvPr/>
          </p:nvSpPr>
          <p:spPr>
            <a:xfrm>
              <a:off x="7188272" y="2896469"/>
              <a:ext cx="395753" cy="600329"/>
            </a:xfrm>
            <a:custGeom>
              <a:avLst/>
              <a:gdLst/>
              <a:ahLst/>
              <a:cxnLst/>
              <a:rect l="l" t="t" r="r" b="b"/>
              <a:pathLst>
                <a:path w="12348" h="18731" extrusionOk="0">
                  <a:moveTo>
                    <a:pt x="0" y="1"/>
                  </a:moveTo>
                  <a:lnTo>
                    <a:pt x="0" y="18731"/>
                  </a:lnTo>
                  <a:lnTo>
                    <a:pt x="12348" y="18731"/>
                  </a:lnTo>
                  <a:lnTo>
                    <a:pt x="12348" y="1"/>
                  </a:lnTo>
                  <a:close/>
                </a:path>
              </a:pathLst>
            </a:custGeom>
            <a:solidFill>
              <a:srgbClr val="F5F5F5"/>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62" name="Google Shape;462;p19"/>
            <p:cNvSpPr/>
            <p:nvPr/>
          </p:nvSpPr>
          <p:spPr>
            <a:xfrm>
              <a:off x="8020996" y="2896469"/>
              <a:ext cx="348095" cy="600329"/>
            </a:xfrm>
            <a:custGeom>
              <a:avLst/>
              <a:gdLst/>
              <a:ahLst/>
              <a:cxnLst/>
              <a:rect l="l" t="t" r="r" b="b"/>
              <a:pathLst>
                <a:path w="10861" h="18731" extrusionOk="0">
                  <a:moveTo>
                    <a:pt x="0" y="1"/>
                  </a:moveTo>
                  <a:lnTo>
                    <a:pt x="0" y="18731"/>
                  </a:lnTo>
                  <a:lnTo>
                    <a:pt x="10861" y="18731"/>
                  </a:lnTo>
                  <a:lnTo>
                    <a:pt x="10861" y="1"/>
                  </a:lnTo>
                  <a:close/>
                </a:path>
              </a:pathLst>
            </a:custGeom>
            <a:solidFill>
              <a:srgbClr val="F5F5F5"/>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63" name="Google Shape;463;p19"/>
            <p:cNvSpPr/>
            <p:nvPr/>
          </p:nvSpPr>
          <p:spPr>
            <a:xfrm>
              <a:off x="7632197" y="1481141"/>
              <a:ext cx="375434" cy="689203"/>
            </a:xfrm>
            <a:custGeom>
              <a:avLst/>
              <a:gdLst/>
              <a:ahLst/>
              <a:cxnLst/>
              <a:rect l="l" t="t" r="r" b="b"/>
              <a:pathLst>
                <a:path w="11714" h="21504" extrusionOk="0">
                  <a:moveTo>
                    <a:pt x="1" y="0"/>
                  </a:moveTo>
                  <a:lnTo>
                    <a:pt x="1" y="21504"/>
                  </a:lnTo>
                  <a:lnTo>
                    <a:pt x="11713" y="21504"/>
                  </a:lnTo>
                  <a:lnTo>
                    <a:pt x="11713" y="0"/>
                  </a:lnTo>
                  <a:close/>
                </a:path>
              </a:pathLst>
            </a:custGeom>
            <a:solidFill>
              <a:srgbClr val="F5F5F5"/>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64" name="Google Shape;464;p19"/>
            <p:cNvSpPr/>
            <p:nvPr/>
          </p:nvSpPr>
          <p:spPr>
            <a:xfrm>
              <a:off x="7632197" y="2896469"/>
              <a:ext cx="375434" cy="600329"/>
            </a:xfrm>
            <a:custGeom>
              <a:avLst/>
              <a:gdLst/>
              <a:ahLst/>
              <a:cxnLst/>
              <a:rect l="l" t="t" r="r" b="b"/>
              <a:pathLst>
                <a:path w="11714" h="18731" extrusionOk="0">
                  <a:moveTo>
                    <a:pt x="1" y="1"/>
                  </a:moveTo>
                  <a:lnTo>
                    <a:pt x="1" y="18731"/>
                  </a:lnTo>
                  <a:lnTo>
                    <a:pt x="11713" y="18731"/>
                  </a:lnTo>
                  <a:lnTo>
                    <a:pt x="11713" y="1"/>
                  </a:lnTo>
                  <a:close/>
                </a:path>
              </a:pathLst>
            </a:custGeom>
            <a:solidFill>
              <a:srgbClr val="F5F5F5"/>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65" name="Google Shape;465;p19"/>
            <p:cNvSpPr/>
            <p:nvPr/>
          </p:nvSpPr>
          <p:spPr>
            <a:xfrm>
              <a:off x="7632197" y="2218515"/>
              <a:ext cx="375434" cy="666223"/>
            </a:xfrm>
            <a:custGeom>
              <a:avLst/>
              <a:gdLst/>
              <a:ahLst/>
              <a:cxnLst/>
              <a:rect l="l" t="t" r="r" b="b"/>
              <a:pathLst>
                <a:path w="11714" h="20787" extrusionOk="0">
                  <a:moveTo>
                    <a:pt x="1" y="1"/>
                  </a:moveTo>
                  <a:lnTo>
                    <a:pt x="1" y="20786"/>
                  </a:lnTo>
                  <a:lnTo>
                    <a:pt x="11713" y="20786"/>
                  </a:lnTo>
                  <a:lnTo>
                    <a:pt x="11713" y="1"/>
                  </a:lnTo>
                  <a:close/>
                </a:path>
              </a:pathLst>
            </a:custGeom>
            <a:solidFill>
              <a:srgbClr val="F5F5F5"/>
            </a:solidFill>
            <a:ln>
              <a:noFill/>
            </a:ln>
          </p:spPr>
          <p:txBody>
            <a:bodyPr spcFirstLastPara="1" wrap="square" lIns="91425" tIns="91425" rIns="91425" bIns="91425" anchor="ctr" anchorCtr="0">
              <a:noAutofit/>
            </a:bodyPr>
            <a:lstStyle/>
            <a:p>
              <a:endParaRPr sz="2400">
                <a:solidFill>
                  <a:prstClr val="black"/>
                </a:solidFill>
              </a:endParaRPr>
            </a:p>
          </p:txBody>
        </p:sp>
      </p:grpSp>
      <p:grpSp>
        <p:nvGrpSpPr>
          <p:cNvPr id="466" name="Google Shape;466;p19"/>
          <p:cNvGrpSpPr/>
          <p:nvPr/>
        </p:nvGrpSpPr>
        <p:grpSpPr>
          <a:xfrm>
            <a:off x="9178148" y="4946251"/>
            <a:ext cx="1363835" cy="1283111"/>
            <a:chOff x="6883611" y="3709688"/>
            <a:chExt cx="1022876" cy="962333"/>
          </a:xfrm>
        </p:grpSpPr>
        <p:sp>
          <p:nvSpPr>
            <p:cNvPr id="467" name="Google Shape;467;p19"/>
            <p:cNvSpPr/>
            <p:nvPr/>
          </p:nvSpPr>
          <p:spPr>
            <a:xfrm>
              <a:off x="6923801" y="4362996"/>
              <a:ext cx="949481" cy="309026"/>
            </a:xfrm>
            <a:custGeom>
              <a:avLst/>
              <a:gdLst/>
              <a:ahLst/>
              <a:cxnLst/>
              <a:rect l="l" t="t" r="r" b="b"/>
              <a:pathLst>
                <a:path w="29625" h="9642" extrusionOk="0">
                  <a:moveTo>
                    <a:pt x="0" y="1"/>
                  </a:moveTo>
                  <a:lnTo>
                    <a:pt x="0" y="9642"/>
                  </a:lnTo>
                  <a:lnTo>
                    <a:pt x="29624" y="9642"/>
                  </a:lnTo>
                  <a:lnTo>
                    <a:pt x="29624" y="1"/>
                  </a:lnTo>
                  <a:close/>
                </a:path>
              </a:pathLst>
            </a:custGeom>
            <a:solidFill>
              <a:srgbClr val="EBEBEB"/>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68" name="Google Shape;468;p19"/>
            <p:cNvSpPr/>
            <p:nvPr/>
          </p:nvSpPr>
          <p:spPr>
            <a:xfrm>
              <a:off x="6883611" y="4276781"/>
              <a:ext cx="1022876" cy="86247"/>
            </a:xfrm>
            <a:custGeom>
              <a:avLst/>
              <a:gdLst/>
              <a:ahLst/>
              <a:cxnLst/>
              <a:rect l="l" t="t" r="r" b="b"/>
              <a:pathLst>
                <a:path w="31915" h="2691" extrusionOk="0">
                  <a:moveTo>
                    <a:pt x="1" y="1"/>
                  </a:moveTo>
                  <a:lnTo>
                    <a:pt x="1" y="2691"/>
                  </a:lnTo>
                  <a:lnTo>
                    <a:pt x="31914" y="2691"/>
                  </a:lnTo>
                  <a:lnTo>
                    <a:pt x="31914" y="1"/>
                  </a:lnTo>
                  <a:close/>
                </a:path>
              </a:pathLst>
            </a:custGeom>
            <a:solidFill>
              <a:srgbClr val="E0E0E0"/>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69" name="Google Shape;469;p19"/>
            <p:cNvSpPr/>
            <p:nvPr/>
          </p:nvSpPr>
          <p:spPr>
            <a:xfrm>
              <a:off x="7375226" y="4276781"/>
              <a:ext cx="531261" cy="395241"/>
            </a:xfrm>
            <a:custGeom>
              <a:avLst/>
              <a:gdLst/>
              <a:ahLst/>
              <a:cxnLst/>
              <a:rect l="l" t="t" r="r" b="b"/>
              <a:pathLst>
                <a:path w="16576" h="12332" extrusionOk="0">
                  <a:moveTo>
                    <a:pt x="0" y="1"/>
                  </a:moveTo>
                  <a:lnTo>
                    <a:pt x="0" y="2440"/>
                  </a:lnTo>
                  <a:lnTo>
                    <a:pt x="619" y="12332"/>
                  </a:lnTo>
                  <a:lnTo>
                    <a:pt x="15539" y="12332"/>
                  </a:lnTo>
                  <a:lnTo>
                    <a:pt x="15539" y="2691"/>
                  </a:lnTo>
                  <a:lnTo>
                    <a:pt x="16575" y="2691"/>
                  </a:lnTo>
                  <a:lnTo>
                    <a:pt x="16575" y="1"/>
                  </a:lnTo>
                  <a:close/>
                </a:path>
              </a:pathLst>
            </a:custGeom>
            <a:solidFill>
              <a:srgbClr val="E0E0E0"/>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70" name="Google Shape;470;p19"/>
            <p:cNvSpPr/>
            <p:nvPr/>
          </p:nvSpPr>
          <p:spPr>
            <a:xfrm>
              <a:off x="7056585" y="4412801"/>
              <a:ext cx="192300" cy="46633"/>
            </a:xfrm>
            <a:custGeom>
              <a:avLst/>
              <a:gdLst/>
              <a:ahLst/>
              <a:cxnLst/>
              <a:rect l="l" t="t" r="r" b="b"/>
              <a:pathLst>
                <a:path w="6000" h="1455" extrusionOk="0">
                  <a:moveTo>
                    <a:pt x="1" y="1"/>
                  </a:moveTo>
                  <a:lnTo>
                    <a:pt x="1" y="1454"/>
                  </a:lnTo>
                  <a:lnTo>
                    <a:pt x="5999" y="1454"/>
                  </a:lnTo>
                  <a:lnTo>
                    <a:pt x="5999" y="1"/>
                  </a:lnTo>
                  <a:close/>
                </a:path>
              </a:pathLst>
            </a:custGeom>
            <a:solidFill>
              <a:srgbClr val="E0E0E0"/>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71" name="Google Shape;471;p19"/>
            <p:cNvSpPr/>
            <p:nvPr/>
          </p:nvSpPr>
          <p:spPr>
            <a:xfrm>
              <a:off x="7031425" y="4517220"/>
              <a:ext cx="247426" cy="98586"/>
            </a:xfrm>
            <a:custGeom>
              <a:avLst/>
              <a:gdLst/>
              <a:ahLst/>
              <a:cxnLst/>
              <a:rect l="l" t="t" r="r" b="b"/>
              <a:pathLst>
                <a:path w="7720" h="3076" extrusionOk="0">
                  <a:moveTo>
                    <a:pt x="1" y="1"/>
                  </a:moveTo>
                  <a:lnTo>
                    <a:pt x="1" y="3075"/>
                  </a:lnTo>
                  <a:lnTo>
                    <a:pt x="7720" y="3075"/>
                  </a:lnTo>
                  <a:lnTo>
                    <a:pt x="7720" y="1"/>
                  </a:lnTo>
                  <a:close/>
                </a:path>
              </a:pathLst>
            </a:custGeom>
            <a:solidFill>
              <a:srgbClr val="F5F5F5"/>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72" name="Google Shape;472;p19"/>
            <p:cNvSpPr/>
            <p:nvPr/>
          </p:nvSpPr>
          <p:spPr>
            <a:xfrm>
              <a:off x="7156741" y="3820005"/>
              <a:ext cx="419342" cy="149449"/>
            </a:xfrm>
            <a:custGeom>
              <a:avLst/>
              <a:gdLst/>
              <a:ahLst/>
              <a:cxnLst/>
              <a:rect l="l" t="t" r="r" b="b"/>
              <a:pathLst>
                <a:path w="13084" h="4663" extrusionOk="0">
                  <a:moveTo>
                    <a:pt x="0" y="0"/>
                  </a:moveTo>
                  <a:lnTo>
                    <a:pt x="50" y="3626"/>
                  </a:lnTo>
                  <a:lnTo>
                    <a:pt x="13083" y="4662"/>
                  </a:lnTo>
                  <a:lnTo>
                    <a:pt x="13083" y="4662"/>
                  </a:lnTo>
                  <a:lnTo>
                    <a:pt x="12682" y="1087"/>
                  </a:lnTo>
                  <a:lnTo>
                    <a:pt x="0" y="0"/>
                  </a:lnTo>
                  <a:close/>
                </a:path>
              </a:pathLst>
            </a:custGeom>
            <a:solidFill>
              <a:srgbClr val="EBEBEB"/>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73" name="Google Shape;473;p19"/>
            <p:cNvSpPr/>
            <p:nvPr/>
          </p:nvSpPr>
          <p:spPr>
            <a:xfrm>
              <a:off x="7244013" y="3872470"/>
              <a:ext cx="256015" cy="42883"/>
            </a:xfrm>
            <a:custGeom>
              <a:avLst/>
              <a:gdLst/>
              <a:ahLst/>
              <a:cxnLst/>
              <a:rect l="l" t="t" r="r" b="b"/>
              <a:pathLst>
                <a:path w="7988" h="1338" extrusionOk="0">
                  <a:moveTo>
                    <a:pt x="51" y="1"/>
                  </a:moveTo>
                  <a:lnTo>
                    <a:pt x="1" y="653"/>
                  </a:lnTo>
                  <a:lnTo>
                    <a:pt x="7937" y="1338"/>
                  </a:lnTo>
                  <a:lnTo>
                    <a:pt x="7988" y="686"/>
                  </a:lnTo>
                  <a:lnTo>
                    <a:pt x="51" y="1"/>
                  </a:lnTo>
                  <a:close/>
                </a:path>
              </a:pathLst>
            </a:custGeom>
            <a:solidFill>
              <a:srgbClr val="E0E0E0"/>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74" name="Google Shape;474;p19"/>
            <p:cNvSpPr/>
            <p:nvPr/>
          </p:nvSpPr>
          <p:spPr>
            <a:xfrm>
              <a:off x="7109627" y="3709688"/>
              <a:ext cx="416650" cy="143007"/>
            </a:xfrm>
            <a:custGeom>
              <a:avLst/>
              <a:gdLst/>
              <a:ahLst/>
              <a:cxnLst/>
              <a:rect l="l" t="t" r="r" b="b"/>
              <a:pathLst>
                <a:path w="13000" h="4462" extrusionOk="0">
                  <a:moveTo>
                    <a:pt x="0" y="1"/>
                  </a:moveTo>
                  <a:lnTo>
                    <a:pt x="0" y="3626"/>
                  </a:lnTo>
                  <a:lnTo>
                    <a:pt x="12999" y="4462"/>
                  </a:lnTo>
                  <a:lnTo>
                    <a:pt x="12665" y="1220"/>
                  </a:lnTo>
                  <a:lnTo>
                    <a:pt x="0" y="1"/>
                  </a:lnTo>
                  <a:close/>
                </a:path>
              </a:pathLst>
            </a:custGeom>
            <a:solidFill>
              <a:srgbClr val="E0E0E0"/>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75" name="Google Shape;475;p19"/>
            <p:cNvSpPr/>
            <p:nvPr/>
          </p:nvSpPr>
          <p:spPr>
            <a:xfrm>
              <a:off x="7109627" y="3725233"/>
              <a:ext cx="395753" cy="107656"/>
            </a:xfrm>
            <a:custGeom>
              <a:avLst/>
              <a:gdLst/>
              <a:ahLst/>
              <a:cxnLst/>
              <a:rect l="l" t="t" r="r" b="b"/>
              <a:pathLst>
                <a:path w="12348" h="3359" extrusionOk="0">
                  <a:moveTo>
                    <a:pt x="0" y="0"/>
                  </a:moveTo>
                  <a:lnTo>
                    <a:pt x="0" y="2456"/>
                  </a:lnTo>
                  <a:lnTo>
                    <a:pt x="12348" y="3359"/>
                  </a:lnTo>
                  <a:lnTo>
                    <a:pt x="12130" y="1103"/>
                  </a:lnTo>
                  <a:lnTo>
                    <a:pt x="0" y="0"/>
                  </a:lnTo>
                  <a:close/>
                </a:path>
              </a:pathLst>
            </a:custGeom>
            <a:solidFill>
              <a:srgbClr val="FFFFFF"/>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76" name="Google Shape;476;p19"/>
            <p:cNvSpPr/>
            <p:nvPr/>
          </p:nvSpPr>
          <p:spPr>
            <a:xfrm>
              <a:off x="7112832" y="3753917"/>
              <a:ext cx="362550" cy="37210"/>
            </a:xfrm>
            <a:custGeom>
              <a:avLst/>
              <a:gdLst/>
              <a:ahLst/>
              <a:cxnLst/>
              <a:rect l="l" t="t" r="r" b="b"/>
              <a:pathLst>
                <a:path w="11312" h="1161" extrusionOk="0">
                  <a:moveTo>
                    <a:pt x="132" y="0"/>
                  </a:moveTo>
                  <a:cubicBezTo>
                    <a:pt x="88" y="0"/>
                    <a:pt x="44" y="2"/>
                    <a:pt x="0" y="7"/>
                  </a:cubicBezTo>
                  <a:cubicBezTo>
                    <a:pt x="134" y="57"/>
                    <a:pt x="284" y="74"/>
                    <a:pt x="435" y="91"/>
                  </a:cubicBezTo>
                  <a:lnTo>
                    <a:pt x="1654" y="241"/>
                  </a:lnTo>
                  <a:cubicBezTo>
                    <a:pt x="2674" y="358"/>
                    <a:pt x="4077" y="509"/>
                    <a:pt x="5648" y="659"/>
                  </a:cubicBezTo>
                  <a:cubicBezTo>
                    <a:pt x="7202" y="826"/>
                    <a:pt x="8622" y="960"/>
                    <a:pt x="9641" y="1043"/>
                  </a:cubicBezTo>
                  <a:lnTo>
                    <a:pt x="10861" y="1144"/>
                  </a:lnTo>
                  <a:cubicBezTo>
                    <a:pt x="11011" y="1160"/>
                    <a:pt x="11162" y="1160"/>
                    <a:pt x="11312" y="1160"/>
                  </a:cubicBezTo>
                  <a:cubicBezTo>
                    <a:pt x="11162" y="1110"/>
                    <a:pt x="11011" y="1093"/>
                    <a:pt x="10861" y="1077"/>
                  </a:cubicBezTo>
                  <a:lnTo>
                    <a:pt x="9658" y="926"/>
                  </a:lnTo>
                  <a:cubicBezTo>
                    <a:pt x="8639" y="809"/>
                    <a:pt x="7218" y="659"/>
                    <a:pt x="5664" y="492"/>
                  </a:cubicBezTo>
                  <a:cubicBezTo>
                    <a:pt x="4094" y="342"/>
                    <a:pt x="2690" y="208"/>
                    <a:pt x="1654" y="124"/>
                  </a:cubicBezTo>
                  <a:lnTo>
                    <a:pt x="451" y="24"/>
                  </a:lnTo>
                  <a:cubicBezTo>
                    <a:pt x="345" y="12"/>
                    <a:pt x="239" y="0"/>
                    <a:pt x="132" y="0"/>
                  </a:cubicBezTo>
                  <a:close/>
                </a:path>
              </a:pathLst>
            </a:custGeom>
            <a:solidFill>
              <a:srgbClr val="F5F5F5"/>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77" name="Google Shape;477;p19"/>
            <p:cNvSpPr/>
            <p:nvPr/>
          </p:nvSpPr>
          <p:spPr>
            <a:xfrm>
              <a:off x="7108538" y="3774622"/>
              <a:ext cx="365787" cy="26537"/>
            </a:xfrm>
            <a:custGeom>
              <a:avLst/>
              <a:gdLst/>
              <a:ahLst/>
              <a:cxnLst/>
              <a:rect l="l" t="t" r="r" b="b"/>
              <a:pathLst>
                <a:path w="11413" h="828" extrusionOk="0">
                  <a:moveTo>
                    <a:pt x="226" y="0"/>
                  </a:moveTo>
                  <a:cubicBezTo>
                    <a:pt x="151" y="0"/>
                    <a:pt x="76" y="5"/>
                    <a:pt x="1" y="13"/>
                  </a:cubicBezTo>
                  <a:cubicBezTo>
                    <a:pt x="134" y="46"/>
                    <a:pt x="285" y="80"/>
                    <a:pt x="435" y="80"/>
                  </a:cubicBezTo>
                  <a:lnTo>
                    <a:pt x="1655" y="197"/>
                  </a:lnTo>
                  <a:cubicBezTo>
                    <a:pt x="2691" y="280"/>
                    <a:pt x="4128" y="397"/>
                    <a:pt x="5698" y="498"/>
                  </a:cubicBezTo>
                  <a:cubicBezTo>
                    <a:pt x="7269" y="614"/>
                    <a:pt x="8706" y="698"/>
                    <a:pt x="9742" y="748"/>
                  </a:cubicBezTo>
                  <a:lnTo>
                    <a:pt x="10961" y="815"/>
                  </a:lnTo>
                  <a:cubicBezTo>
                    <a:pt x="11037" y="823"/>
                    <a:pt x="11112" y="828"/>
                    <a:pt x="11187" y="828"/>
                  </a:cubicBezTo>
                  <a:cubicBezTo>
                    <a:pt x="11262" y="828"/>
                    <a:pt x="11337" y="823"/>
                    <a:pt x="11413" y="815"/>
                  </a:cubicBezTo>
                  <a:cubicBezTo>
                    <a:pt x="11262" y="782"/>
                    <a:pt x="11112" y="748"/>
                    <a:pt x="10961" y="748"/>
                  </a:cubicBezTo>
                  <a:lnTo>
                    <a:pt x="9742" y="631"/>
                  </a:lnTo>
                  <a:cubicBezTo>
                    <a:pt x="8706" y="548"/>
                    <a:pt x="7286" y="447"/>
                    <a:pt x="5715" y="330"/>
                  </a:cubicBezTo>
                  <a:cubicBezTo>
                    <a:pt x="4128" y="213"/>
                    <a:pt x="2707" y="130"/>
                    <a:pt x="1671" y="80"/>
                  </a:cubicBezTo>
                  <a:lnTo>
                    <a:pt x="452" y="13"/>
                  </a:lnTo>
                  <a:cubicBezTo>
                    <a:pt x="377" y="5"/>
                    <a:pt x="301" y="0"/>
                    <a:pt x="226" y="0"/>
                  </a:cubicBezTo>
                  <a:close/>
                </a:path>
              </a:pathLst>
            </a:custGeom>
            <a:solidFill>
              <a:srgbClr val="F5F5F5"/>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78" name="Google Shape;478;p19"/>
            <p:cNvSpPr/>
            <p:nvPr/>
          </p:nvSpPr>
          <p:spPr>
            <a:xfrm>
              <a:off x="7161548" y="3927116"/>
              <a:ext cx="418285" cy="137655"/>
            </a:xfrm>
            <a:custGeom>
              <a:avLst/>
              <a:gdLst/>
              <a:ahLst/>
              <a:cxnLst/>
              <a:rect l="l" t="t" r="r" b="b"/>
              <a:pathLst>
                <a:path w="13051" h="4295" extrusionOk="0">
                  <a:moveTo>
                    <a:pt x="1" y="0"/>
                  </a:moveTo>
                  <a:lnTo>
                    <a:pt x="34" y="3609"/>
                  </a:lnTo>
                  <a:lnTo>
                    <a:pt x="13050" y="4294"/>
                  </a:lnTo>
                  <a:lnTo>
                    <a:pt x="12683" y="1070"/>
                  </a:lnTo>
                  <a:lnTo>
                    <a:pt x="1" y="0"/>
                  </a:lnTo>
                  <a:close/>
                </a:path>
              </a:pathLst>
            </a:custGeom>
            <a:solidFill>
              <a:srgbClr val="E0E0E0"/>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79" name="Google Shape;479;p19"/>
            <p:cNvSpPr/>
            <p:nvPr/>
          </p:nvSpPr>
          <p:spPr>
            <a:xfrm>
              <a:off x="7201194" y="3930865"/>
              <a:ext cx="8045" cy="114611"/>
            </a:xfrm>
            <a:custGeom>
              <a:avLst/>
              <a:gdLst/>
              <a:ahLst/>
              <a:cxnLst/>
              <a:rect l="l" t="t" r="r" b="b"/>
              <a:pathLst>
                <a:path w="251" h="3576" extrusionOk="0">
                  <a:moveTo>
                    <a:pt x="67" y="0"/>
                  </a:moveTo>
                  <a:cubicBezTo>
                    <a:pt x="17" y="0"/>
                    <a:pt x="0" y="802"/>
                    <a:pt x="50" y="1788"/>
                  </a:cubicBezTo>
                  <a:cubicBezTo>
                    <a:pt x="84" y="2774"/>
                    <a:pt x="151" y="3576"/>
                    <a:pt x="201" y="3576"/>
                  </a:cubicBezTo>
                  <a:cubicBezTo>
                    <a:pt x="251" y="3576"/>
                    <a:pt x="251" y="2774"/>
                    <a:pt x="217" y="1788"/>
                  </a:cubicBezTo>
                  <a:cubicBezTo>
                    <a:pt x="184" y="802"/>
                    <a:pt x="117" y="0"/>
                    <a:pt x="67" y="0"/>
                  </a:cubicBezTo>
                  <a:close/>
                </a:path>
              </a:pathLst>
            </a:custGeom>
            <a:solidFill>
              <a:srgbClr val="F5F5F5"/>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80" name="Google Shape;480;p19"/>
            <p:cNvSpPr/>
            <p:nvPr/>
          </p:nvSpPr>
          <p:spPr>
            <a:xfrm>
              <a:off x="7221001" y="3931923"/>
              <a:ext cx="6442" cy="114643"/>
            </a:xfrm>
            <a:custGeom>
              <a:avLst/>
              <a:gdLst/>
              <a:ahLst/>
              <a:cxnLst/>
              <a:rect l="l" t="t" r="r" b="b"/>
              <a:pathLst>
                <a:path w="201" h="3577" extrusionOk="0">
                  <a:moveTo>
                    <a:pt x="67" y="1"/>
                  </a:moveTo>
                  <a:cubicBezTo>
                    <a:pt x="17" y="1"/>
                    <a:pt x="0" y="803"/>
                    <a:pt x="17" y="1788"/>
                  </a:cubicBezTo>
                  <a:cubicBezTo>
                    <a:pt x="34" y="2774"/>
                    <a:pt x="84" y="3576"/>
                    <a:pt x="134" y="3576"/>
                  </a:cubicBezTo>
                  <a:cubicBezTo>
                    <a:pt x="184" y="3576"/>
                    <a:pt x="201" y="2774"/>
                    <a:pt x="184" y="1788"/>
                  </a:cubicBezTo>
                  <a:cubicBezTo>
                    <a:pt x="167" y="803"/>
                    <a:pt x="101" y="1"/>
                    <a:pt x="67" y="1"/>
                  </a:cubicBezTo>
                  <a:close/>
                </a:path>
              </a:pathLst>
            </a:custGeom>
            <a:solidFill>
              <a:srgbClr val="F5F5F5"/>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81" name="Google Shape;481;p19"/>
            <p:cNvSpPr/>
            <p:nvPr/>
          </p:nvSpPr>
          <p:spPr>
            <a:xfrm>
              <a:off x="7260102" y="3983331"/>
              <a:ext cx="226017" cy="18781"/>
            </a:xfrm>
            <a:custGeom>
              <a:avLst/>
              <a:gdLst/>
              <a:ahLst/>
              <a:cxnLst/>
              <a:rect l="l" t="t" r="r" b="b"/>
              <a:pathLst>
                <a:path w="7052" h="586" extrusionOk="0">
                  <a:moveTo>
                    <a:pt x="0" y="1"/>
                  </a:moveTo>
                  <a:cubicBezTo>
                    <a:pt x="1709" y="182"/>
                    <a:pt x="3659" y="313"/>
                    <a:pt x="5493" y="456"/>
                  </a:cubicBezTo>
                  <a:lnTo>
                    <a:pt x="5493" y="456"/>
                  </a:lnTo>
                  <a:lnTo>
                    <a:pt x="0" y="1"/>
                  </a:lnTo>
                  <a:close/>
                  <a:moveTo>
                    <a:pt x="5493" y="456"/>
                  </a:moveTo>
                  <a:lnTo>
                    <a:pt x="7051" y="585"/>
                  </a:lnTo>
                  <a:cubicBezTo>
                    <a:pt x="6547" y="540"/>
                    <a:pt x="6025" y="498"/>
                    <a:pt x="5493" y="456"/>
                  </a:cubicBezTo>
                  <a:close/>
                </a:path>
              </a:pathLst>
            </a:custGeom>
            <a:solidFill>
              <a:srgbClr val="FFFFFF"/>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82" name="Google Shape;482;p19"/>
            <p:cNvSpPr/>
            <p:nvPr/>
          </p:nvSpPr>
          <p:spPr>
            <a:xfrm>
              <a:off x="7260102" y="3983139"/>
              <a:ext cx="226017" cy="19166"/>
            </a:xfrm>
            <a:custGeom>
              <a:avLst/>
              <a:gdLst/>
              <a:ahLst/>
              <a:cxnLst/>
              <a:rect l="l" t="t" r="r" b="b"/>
              <a:pathLst>
                <a:path w="7052" h="598" extrusionOk="0">
                  <a:moveTo>
                    <a:pt x="279" y="0"/>
                  </a:moveTo>
                  <a:cubicBezTo>
                    <a:pt x="187" y="0"/>
                    <a:pt x="94" y="2"/>
                    <a:pt x="0" y="7"/>
                  </a:cubicBezTo>
                  <a:cubicBezTo>
                    <a:pt x="334" y="90"/>
                    <a:pt x="668" y="140"/>
                    <a:pt x="1019" y="174"/>
                  </a:cubicBezTo>
                  <a:cubicBezTo>
                    <a:pt x="1654" y="241"/>
                    <a:pt x="2540" y="324"/>
                    <a:pt x="3526" y="391"/>
                  </a:cubicBezTo>
                  <a:cubicBezTo>
                    <a:pt x="4495" y="474"/>
                    <a:pt x="5380" y="525"/>
                    <a:pt x="6015" y="558"/>
                  </a:cubicBezTo>
                  <a:cubicBezTo>
                    <a:pt x="6272" y="582"/>
                    <a:pt x="6529" y="598"/>
                    <a:pt x="6779" y="598"/>
                  </a:cubicBezTo>
                  <a:cubicBezTo>
                    <a:pt x="6871" y="598"/>
                    <a:pt x="6962" y="596"/>
                    <a:pt x="7051" y="591"/>
                  </a:cubicBezTo>
                  <a:cubicBezTo>
                    <a:pt x="6717" y="508"/>
                    <a:pt x="6366" y="458"/>
                    <a:pt x="6032" y="441"/>
                  </a:cubicBezTo>
                  <a:cubicBezTo>
                    <a:pt x="5397" y="374"/>
                    <a:pt x="4511" y="307"/>
                    <a:pt x="3526" y="224"/>
                  </a:cubicBezTo>
                  <a:lnTo>
                    <a:pt x="1036" y="40"/>
                  </a:lnTo>
                  <a:cubicBezTo>
                    <a:pt x="779" y="16"/>
                    <a:pt x="531" y="0"/>
                    <a:pt x="279" y="0"/>
                  </a:cubicBezTo>
                  <a:close/>
                </a:path>
              </a:pathLst>
            </a:custGeom>
            <a:solidFill>
              <a:srgbClr val="F5F5F5"/>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83" name="Google Shape;483;p19"/>
            <p:cNvSpPr/>
            <p:nvPr/>
          </p:nvSpPr>
          <p:spPr>
            <a:xfrm>
              <a:off x="7509098" y="3957627"/>
              <a:ext cx="8589" cy="103938"/>
            </a:xfrm>
            <a:custGeom>
              <a:avLst/>
              <a:gdLst/>
              <a:ahLst/>
              <a:cxnLst/>
              <a:rect l="l" t="t" r="r" b="b"/>
              <a:pathLst>
                <a:path w="268" h="3243" extrusionOk="0">
                  <a:moveTo>
                    <a:pt x="51" y="1"/>
                  </a:moveTo>
                  <a:cubicBezTo>
                    <a:pt x="1" y="1"/>
                    <a:pt x="1" y="736"/>
                    <a:pt x="51" y="1621"/>
                  </a:cubicBezTo>
                  <a:cubicBezTo>
                    <a:pt x="101" y="2524"/>
                    <a:pt x="168" y="3242"/>
                    <a:pt x="218" y="3242"/>
                  </a:cubicBezTo>
                  <a:cubicBezTo>
                    <a:pt x="268" y="3242"/>
                    <a:pt x="268" y="2507"/>
                    <a:pt x="218" y="1621"/>
                  </a:cubicBezTo>
                  <a:cubicBezTo>
                    <a:pt x="184" y="719"/>
                    <a:pt x="101" y="1"/>
                    <a:pt x="51" y="1"/>
                  </a:cubicBezTo>
                  <a:close/>
                </a:path>
              </a:pathLst>
            </a:custGeom>
            <a:solidFill>
              <a:srgbClr val="F5F5F5"/>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84" name="Google Shape;484;p19"/>
            <p:cNvSpPr/>
            <p:nvPr/>
          </p:nvSpPr>
          <p:spPr>
            <a:xfrm>
              <a:off x="7529450" y="3958717"/>
              <a:ext cx="12884" cy="104451"/>
            </a:xfrm>
            <a:custGeom>
              <a:avLst/>
              <a:gdLst/>
              <a:ahLst/>
              <a:cxnLst/>
              <a:rect l="l" t="t" r="r" b="b"/>
              <a:pathLst>
                <a:path w="402" h="3259" extrusionOk="0">
                  <a:moveTo>
                    <a:pt x="34" y="0"/>
                  </a:moveTo>
                  <a:lnTo>
                    <a:pt x="34" y="0"/>
                  </a:lnTo>
                  <a:cubicBezTo>
                    <a:pt x="1" y="17"/>
                    <a:pt x="34" y="735"/>
                    <a:pt x="117" y="1637"/>
                  </a:cubicBezTo>
                  <a:cubicBezTo>
                    <a:pt x="201" y="2540"/>
                    <a:pt x="318" y="3258"/>
                    <a:pt x="368" y="3258"/>
                  </a:cubicBezTo>
                  <a:cubicBezTo>
                    <a:pt x="402" y="3241"/>
                    <a:pt x="368" y="2523"/>
                    <a:pt x="285" y="1621"/>
                  </a:cubicBezTo>
                  <a:cubicBezTo>
                    <a:pt x="201" y="718"/>
                    <a:pt x="84" y="0"/>
                    <a:pt x="34" y="0"/>
                  </a:cubicBezTo>
                  <a:close/>
                </a:path>
              </a:pathLst>
            </a:custGeom>
            <a:solidFill>
              <a:srgbClr val="F5F5F5"/>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85" name="Google Shape;485;p19"/>
            <p:cNvSpPr/>
            <p:nvPr/>
          </p:nvSpPr>
          <p:spPr>
            <a:xfrm>
              <a:off x="7320068" y="4009035"/>
              <a:ext cx="115156" cy="6474"/>
            </a:xfrm>
            <a:custGeom>
              <a:avLst/>
              <a:gdLst/>
              <a:ahLst/>
              <a:cxnLst/>
              <a:rect l="l" t="t" r="r" b="b"/>
              <a:pathLst>
                <a:path w="3593" h="202" extrusionOk="0">
                  <a:moveTo>
                    <a:pt x="0" y="1"/>
                  </a:moveTo>
                  <a:lnTo>
                    <a:pt x="0" y="1"/>
                  </a:lnTo>
                  <a:cubicBezTo>
                    <a:pt x="1404" y="101"/>
                    <a:pt x="2473" y="168"/>
                    <a:pt x="3593" y="201"/>
                  </a:cubicBezTo>
                  <a:lnTo>
                    <a:pt x="0" y="1"/>
                  </a:lnTo>
                  <a:close/>
                </a:path>
              </a:pathLst>
            </a:custGeom>
            <a:solidFill>
              <a:srgbClr val="FFFFFF"/>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86" name="Google Shape;486;p19"/>
            <p:cNvSpPr/>
            <p:nvPr/>
          </p:nvSpPr>
          <p:spPr>
            <a:xfrm>
              <a:off x="7320068" y="4008074"/>
              <a:ext cx="115156" cy="8397"/>
            </a:xfrm>
            <a:custGeom>
              <a:avLst/>
              <a:gdLst/>
              <a:ahLst/>
              <a:cxnLst/>
              <a:rect l="l" t="t" r="r" b="b"/>
              <a:pathLst>
                <a:path w="3593" h="262" extrusionOk="0">
                  <a:moveTo>
                    <a:pt x="394" y="0"/>
                  </a:moveTo>
                  <a:cubicBezTo>
                    <a:pt x="158" y="0"/>
                    <a:pt x="17" y="10"/>
                    <a:pt x="17" y="31"/>
                  </a:cubicBezTo>
                  <a:cubicBezTo>
                    <a:pt x="0" y="81"/>
                    <a:pt x="802" y="164"/>
                    <a:pt x="1788" y="214"/>
                  </a:cubicBezTo>
                  <a:cubicBezTo>
                    <a:pt x="2361" y="244"/>
                    <a:pt x="2878" y="261"/>
                    <a:pt x="3210" y="261"/>
                  </a:cubicBezTo>
                  <a:cubicBezTo>
                    <a:pt x="3449" y="261"/>
                    <a:pt x="3593" y="252"/>
                    <a:pt x="3593" y="231"/>
                  </a:cubicBezTo>
                  <a:cubicBezTo>
                    <a:pt x="3593" y="181"/>
                    <a:pt x="2791" y="97"/>
                    <a:pt x="1805" y="47"/>
                  </a:cubicBezTo>
                  <a:cubicBezTo>
                    <a:pt x="1232" y="18"/>
                    <a:pt x="721" y="0"/>
                    <a:pt x="394" y="0"/>
                  </a:cubicBezTo>
                  <a:close/>
                </a:path>
              </a:pathLst>
            </a:custGeom>
            <a:solidFill>
              <a:srgbClr val="F5F5F5"/>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87" name="Google Shape;487;p19"/>
            <p:cNvSpPr/>
            <p:nvPr/>
          </p:nvSpPr>
          <p:spPr>
            <a:xfrm>
              <a:off x="7182445" y="4153613"/>
              <a:ext cx="425207" cy="115700"/>
            </a:xfrm>
            <a:custGeom>
              <a:avLst/>
              <a:gdLst/>
              <a:ahLst/>
              <a:cxnLst/>
              <a:rect l="l" t="t" r="r" b="b"/>
              <a:pathLst>
                <a:path w="13267" h="3610" extrusionOk="0">
                  <a:moveTo>
                    <a:pt x="0" y="1"/>
                  </a:moveTo>
                  <a:lnTo>
                    <a:pt x="234" y="3610"/>
                  </a:lnTo>
                  <a:lnTo>
                    <a:pt x="13267" y="3610"/>
                  </a:lnTo>
                  <a:lnTo>
                    <a:pt x="12732" y="402"/>
                  </a:lnTo>
                  <a:lnTo>
                    <a:pt x="0" y="1"/>
                  </a:lnTo>
                  <a:close/>
                </a:path>
              </a:pathLst>
            </a:custGeom>
            <a:solidFill>
              <a:srgbClr val="EBEBEB"/>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88" name="Google Shape;488;p19"/>
            <p:cNvSpPr/>
            <p:nvPr/>
          </p:nvSpPr>
          <p:spPr>
            <a:xfrm>
              <a:off x="7199047" y="4170215"/>
              <a:ext cx="404343" cy="84644"/>
            </a:xfrm>
            <a:custGeom>
              <a:avLst/>
              <a:gdLst/>
              <a:ahLst/>
              <a:cxnLst/>
              <a:rect l="l" t="t" r="r" b="b"/>
              <a:pathLst>
                <a:path w="12616" h="2641" extrusionOk="0">
                  <a:moveTo>
                    <a:pt x="0" y="1"/>
                  </a:moveTo>
                  <a:lnTo>
                    <a:pt x="234" y="2641"/>
                  </a:lnTo>
                  <a:lnTo>
                    <a:pt x="12615" y="2474"/>
                  </a:lnTo>
                  <a:lnTo>
                    <a:pt x="12264" y="218"/>
                  </a:lnTo>
                  <a:lnTo>
                    <a:pt x="0" y="1"/>
                  </a:lnTo>
                  <a:close/>
                </a:path>
              </a:pathLst>
            </a:custGeom>
            <a:solidFill>
              <a:srgbClr val="FFFFFF"/>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89" name="Google Shape;489;p19"/>
            <p:cNvSpPr/>
            <p:nvPr/>
          </p:nvSpPr>
          <p:spPr>
            <a:xfrm>
              <a:off x="7197444" y="4040092"/>
              <a:ext cx="420945" cy="129642"/>
            </a:xfrm>
            <a:custGeom>
              <a:avLst/>
              <a:gdLst/>
              <a:ahLst/>
              <a:cxnLst/>
              <a:rect l="l" t="t" r="r" b="b"/>
              <a:pathLst>
                <a:path w="13134" h="4045" extrusionOk="0">
                  <a:moveTo>
                    <a:pt x="0" y="1"/>
                  </a:moveTo>
                  <a:lnTo>
                    <a:pt x="117" y="3610"/>
                  </a:lnTo>
                  <a:lnTo>
                    <a:pt x="13133" y="4044"/>
                  </a:lnTo>
                  <a:lnTo>
                    <a:pt x="12715" y="836"/>
                  </a:lnTo>
                  <a:lnTo>
                    <a:pt x="0" y="1"/>
                  </a:lnTo>
                  <a:close/>
                </a:path>
              </a:pathLst>
            </a:custGeom>
            <a:solidFill>
              <a:srgbClr val="F5F5F5"/>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90" name="Google Shape;490;p19"/>
            <p:cNvSpPr/>
            <p:nvPr/>
          </p:nvSpPr>
          <p:spPr>
            <a:xfrm>
              <a:off x="7286319" y="4090987"/>
              <a:ext cx="256015" cy="37499"/>
            </a:xfrm>
            <a:custGeom>
              <a:avLst/>
              <a:gdLst/>
              <a:ahLst/>
              <a:cxnLst/>
              <a:rect l="l" t="t" r="r" b="b"/>
              <a:pathLst>
                <a:path w="7988" h="1170" extrusionOk="0">
                  <a:moveTo>
                    <a:pt x="34" y="0"/>
                  </a:moveTo>
                  <a:lnTo>
                    <a:pt x="1" y="652"/>
                  </a:lnTo>
                  <a:lnTo>
                    <a:pt x="7937" y="1170"/>
                  </a:lnTo>
                  <a:lnTo>
                    <a:pt x="7988" y="518"/>
                  </a:lnTo>
                  <a:lnTo>
                    <a:pt x="34" y="0"/>
                  </a:lnTo>
                  <a:close/>
                </a:path>
              </a:pathLst>
            </a:custGeom>
            <a:solidFill>
              <a:srgbClr val="E0E0E0"/>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91" name="Google Shape;491;p19"/>
            <p:cNvSpPr/>
            <p:nvPr/>
          </p:nvSpPr>
          <p:spPr>
            <a:xfrm>
              <a:off x="7200104" y="4204797"/>
              <a:ext cx="396330" cy="5609"/>
            </a:xfrm>
            <a:custGeom>
              <a:avLst/>
              <a:gdLst/>
              <a:ahLst/>
              <a:cxnLst/>
              <a:rect l="l" t="t" r="r" b="b"/>
              <a:pathLst>
                <a:path w="12366" h="175" extrusionOk="0">
                  <a:moveTo>
                    <a:pt x="7822" y="0"/>
                  </a:moveTo>
                  <a:cubicBezTo>
                    <a:pt x="7301" y="0"/>
                    <a:pt x="6751" y="2"/>
                    <a:pt x="6183" y="8"/>
                  </a:cubicBezTo>
                  <a:cubicBezTo>
                    <a:pt x="4462" y="8"/>
                    <a:pt x="2925" y="25"/>
                    <a:pt x="1805" y="41"/>
                  </a:cubicBezTo>
                  <a:lnTo>
                    <a:pt x="485" y="75"/>
                  </a:lnTo>
                  <a:cubicBezTo>
                    <a:pt x="318" y="75"/>
                    <a:pt x="151" y="91"/>
                    <a:pt x="1" y="108"/>
                  </a:cubicBezTo>
                  <a:cubicBezTo>
                    <a:pt x="111" y="133"/>
                    <a:pt x="230" y="148"/>
                    <a:pt x="351" y="148"/>
                  </a:cubicBezTo>
                  <a:cubicBezTo>
                    <a:pt x="396" y="148"/>
                    <a:pt x="441" y="146"/>
                    <a:pt x="485" y="142"/>
                  </a:cubicBezTo>
                  <a:lnTo>
                    <a:pt x="1805" y="175"/>
                  </a:lnTo>
                  <a:lnTo>
                    <a:pt x="6183" y="175"/>
                  </a:lnTo>
                  <a:cubicBezTo>
                    <a:pt x="7887" y="175"/>
                    <a:pt x="9424" y="158"/>
                    <a:pt x="10544" y="142"/>
                  </a:cubicBezTo>
                  <a:lnTo>
                    <a:pt x="11881" y="108"/>
                  </a:lnTo>
                  <a:cubicBezTo>
                    <a:pt x="12031" y="108"/>
                    <a:pt x="12198" y="91"/>
                    <a:pt x="12365" y="75"/>
                  </a:cubicBezTo>
                  <a:cubicBezTo>
                    <a:pt x="12243" y="50"/>
                    <a:pt x="12120" y="35"/>
                    <a:pt x="12005" y="35"/>
                  </a:cubicBezTo>
                  <a:cubicBezTo>
                    <a:pt x="11962" y="35"/>
                    <a:pt x="11921" y="37"/>
                    <a:pt x="11881" y="41"/>
                  </a:cubicBezTo>
                  <a:lnTo>
                    <a:pt x="10544" y="8"/>
                  </a:lnTo>
                  <a:cubicBezTo>
                    <a:pt x="9798" y="8"/>
                    <a:pt x="8866" y="0"/>
                    <a:pt x="7822" y="0"/>
                  </a:cubicBezTo>
                  <a:close/>
                </a:path>
              </a:pathLst>
            </a:custGeom>
            <a:solidFill>
              <a:srgbClr val="EBEBEB"/>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92" name="Google Shape;492;p19"/>
            <p:cNvSpPr/>
            <p:nvPr/>
          </p:nvSpPr>
          <p:spPr>
            <a:xfrm>
              <a:off x="7201707" y="4222713"/>
              <a:ext cx="399535" cy="8045"/>
            </a:xfrm>
            <a:custGeom>
              <a:avLst/>
              <a:gdLst/>
              <a:ahLst/>
              <a:cxnLst/>
              <a:rect l="l" t="t" r="r" b="b"/>
              <a:pathLst>
                <a:path w="12466" h="251" extrusionOk="0">
                  <a:moveTo>
                    <a:pt x="1822" y="0"/>
                  </a:moveTo>
                  <a:lnTo>
                    <a:pt x="502" y="17"/>
                  </a:lnTo>
                  <a:cubicBezTo>
                    <a:pt x="453" y="12"/>
                    <a:pt x="404" y="10"/>
                    <a:pt x="355" y="10"/>
                  </a:cubicBezTo>
                  <a:cubicBezTo>
                    <a:pt x="237" y="10"/>
                    <a:pt x="119" y="22"/>
                    <a:pt x="1" y="34"/>
                  </a:cubicBezTo>
                  <a:cubicBezTo>
                    <a:pt x="168" y="67"/>
                    <a:pt x="335" y="84"/>
                    <a:pt x="502" y="84"/>
                  </a:cubicBezTo>
                  <a:lnTo>
                    <a:pt x="1822" y="117"/>
                  </a:lnTo>
                  <a:cubicBezTo>
                    <a:pt x="2958" y="151"/>
                    <a:pt x="4512" y="184"/>
                    <a:pt x="6233" y="201"/>
                  </a:cubicBezTo>
                  <a:cubicBezTo>
                    <a:pt x="7954" y="234"/>
                    <a:pt x="9508" y="251"/>
                    <a:pt x="10628" y="251"/>
                  </a:cubicBezTo>
                  <a:lnTo>
                    <a:pt x="11964" y="234"/>
                  </a:lnTo>
                  <a:cubicBezTo>
                    <a:pt x="12131" y="234"/>
                    <a:pt x="12298" y="234"/>
                    <a:pt x="12465" y="218"/>
                  </a:cubicBezTo>
                  <a:cubicBezTo>
                    <a:pt x="12298" y="184"/>
                    <a:pt x="12131" y="167"/>
                    <a:pt x="11964" y="167"/>
                  </a:cubicBezTo>
                  <a:lnTo>
                    <a:pt x="10628" y="117"/>
                  </a:lnTo>
                  <a:cubicBezTo>
                    <a:pt x="9508" y="101"/>
                    <a:pt x="7954" y="67"/>
                    <a:pt x="6233" y="34"/>
                  </a:cubicBezTo>
                  <a:cubicBezTo>
                    <a:pt x="4512" y="17"/>
                    <a:pt x="2958" y="0"/>
                    <a:pt x="1822" y="0"/>
                  </a:cubicBezTo>
                  <a:close/>
                </a:path>
              </a:pathLst>
            </a:custGeom>
            <a:solidFill>
              <a:srgbClr val="EBEBEB"/>
            </a:solidFill>
            <a:ln>
              <a:noFill/>
            </a:ln>
          </p:spPr>
          <p:txBody>
            <a:bodyPr spcFirstLastPara="1" wrap="square" lIns="91425" tIns="91425" rIns="91425" bIns="91425" anchor="ctr" anchorCtr="0">
              <a:noAutofit/>
            </a:bodyPr>
            <a:lstStyle/>
            <a:p>
              <a:endParaRPr sz="2400">
                <a:solidFill>
                  <a:prstClr val="black"/>
                </a:solidFill>
              </a:endParaRPr>
            </a:p>
          </p:txBody>
        </p:sp>
      </p:grpSp>
    </p:spTree>
    <p:extLst>
      <p:ext uri="{BB962C8B-B14F-4D97-AF65-F5344CB8AC3E}">
        <p14:creationId xmlns:p14="http://schemas.microsoft.com/office/powerpoint/2010/main" val="27064590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subtitle + text">
  <p:cSld name="Title + subtitle + text">
    <p:spTree>
      <p:nvGrpSpPr>
        <p:cNvPr id="1" name="Shape 211"/>
        <p:cNvGrpSpPr/>
        <p:nvPr/>
      </p:nvGrpSpPr>
      <p:grpSpPr>
        <a:xfrm>
          <a:off x="0" y="0"/>
          <a:ext cx="0" cy="0"/>
          <a:chOff x="0" y="0"/>
          <a:chExt cx="0" cy="0"/>
        </a:xfrm>
      </p:grpSpPr>
      <p:sp>
        <p:nvSpPr>
          <p:cNvPr id="212" name="Google Shape;212;p14"/>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121900" tIns="121900" rIns="121900" bIns="121900" anchor="ctr" anchorCtr="0">
            <a:noAutofit/>
          </a:bodyPr>
          <a:lstStyle/>
          <a:p>
            <a:endParaRPr sz="2400">
              <a:solidFill>
                <a:prstClr val="black"/>
              </a:solidFill>
            </a:endParaRPr>
          </a:p>
        </p:txBody>
      </p:sp>
      <p:grpSp>
        <p:nvGrpSpPr>
          <p:cNvPr id="213" name="Google Shape;213;p14"/>
          <p:cNvGrpSpPr/>
          <p:nvPr/>
        </p:nvGrpSpPr>
        <p:grpSpPr>
          <a:xfrm>
            <a:off x="-158421" y="1539395"/>
            <a:ext cx="1226623" cy="1866011"/>
            <a:chOff x="-147716" y="1154546"/>
            <a:chExt cx="919967" cy="1399508"/>
          </a:xfrm>
        </p:grpSpPr>
        <p:sp>
          <p:nvSpPr>
            <p:cNvPr id="214" name="Google Shape;214;p14"/>
            <p:cNvSpPr/>
            <p:nvPr/>
          </p:nvSpPr>
          <p:spPr>
            <a:xfrm>
              <a:off x="-147716" y="1154546"/>
              <a:ext cx="919967" cy="1399508"/>
            </a:xfrm>
            <a:custGeom>
              <a:avLst/>
              <a:gdLst/>
              <a:ahLst/>
              <a:cxnLst/>
              <a:rect l="l" t="t" r="r" b="b"/>
              <a:pathLst>
                <a:path w="28222" h="42933" extrusionOk="0">
                  <a:moveTo>
                    <a:pt x="0" y="0"/>
                  </a:moveTo>
                  <a:lnTo>
                    <a:pt x="0" y="42932"/>
                  </a:lnTo>
                  <a:lnTo>
                    <a:pt x="28222" y="42932"/>
                  </a:lnTo>
                  <a:lnTo>
                    <a:pt x="28222" y="0"/>
                  </a:lnTo>
                  <a:close/>
                </a:path>
              </a:pathLst>
            </a:custGeom>
            <a:solidFill>
              <a:srgbClr val="E0E0E0"/>
            </a:solidFill>
            <a:ln>
              <a:noFill/>
            </a:ln>
          </p:spPr>
          <p:txBody>
            <a:bodyPr spcFirstLastPara="1" wrap="square" lIns="91425" tIns="91425" rIns="91425" bIns="91425" anchor="ctr" anchorCtr="0">
              <a:noAutofit/>
            </a:bodyPr>
            <a:lstStyle/>
            <a:p>
              <a:endParaRPr sz="2400">
                <a:solidFill>
                  <a:prstClr val="black"/>
                </a:solidFill>
              </a:endParaRPr>
            </a:p>
          </p:txBody>
        </p:sp>
        <p:sp>
          <p:nvSpPr>
            <p:cNvPr id="215" name="Google Shape;215;p14"/>
            <p:cNvSpPr/>
            <p:nvPr/>
          </p:nvSpPr>
          <p:spPr>
            <a:xfrm>
              <a:off x="-110228" y="1203833"/>
              <a:ext cx="841211" cy="1301455"/>
            </a:xfrm>
            <a:custGeom>
              <a:avLst/>
              <a:gdLst/>
              <a:ahLst/>
              <a:cxnLst/>
              <a:rect l="l" t="t" r="r" b="b"/>
              <a:pathLst>
                <a:path w="25806" h="39925" extrusionOk="0">
                  <a:moveTo>
                    <a:pt x="1" y="0"/>
                  </a:moveTo>
                  <a:lnTo>
                    <a:pt x="1" y="39925"/>
                  </a:lnTo>
                  <a:lnTo>
                    <a:pt x="25806" y="39925"/>
                  </a:lnTo>
                  <a:lnTo>
                    <a:pt x="25806" y="0"/>
                  </a:lnTo>
                  <a:close/>
                </a:path>
              </a:pathLst>
            </a:custGeom>
            <a:solidFill>
              <a:srgbClr val="FAFAFA"/>
            </a:solidFill>
            <a:ln>
              <a:noFill/>
            </a:ln>
          </p:spPr>
          <p:txBody>
            <a:bodyPr spcFirstLastPara="1" wrap="square" lIns="91425" tIns="91425" rIns="91425" bIns="91425" anchor="ctr" anchorCtr="0">
              <a:noAutofit/>
            </a:bodyPr>
            <a:lstStyle/>
            <a:p>
              <a:endParaRPr sz="2400">
                <a:solidFill>
                  <a:prstClr val="black"/>
                </a:solidFill>
              </a:endParaRPr>
            </a:p>
          </p:txBody>
        </p:sp>
        <p:sp>
          <p:nvSpPr>
            <p:cNvPr id="216" name="Google Shape;216;p14"/>
            <p:cNvSpPr/>
            <p:nvPr/>
          </p:nvSpPr>
          <p:spPr>
            <a:xfrm>
              <a:off x="196775" y="1642628"/>
              <a:ext cx="231507" cy="424387"/>
            </a:xfrm>
            <a:custGeom>
              <a:avLst/>
              <a:gdLst/>
              <a:ahLst/>
              <a:cxnLst/>
              <a:rect l="l" t="t" r="r" b="b"/>
              <a:pathLst>
                <a:path w="7102" h="13019" extrusionOk="0">
                  <a:moveTo>
                    <a:pt x="1" y="1"/>
                  </a:moveTo>
                  <a:lnTo>
                    <a:pt x="1" y="13018"/>
                  </a:lnTo>
                  <a:lnTo>
                    <a:pt x="7101" y="13018"/>
                  </a:lnTo>
                  <a:lnTo>
                    <a:pt x="7101" y="1"/>
                  </a:lnTo>
                  <a:close/>
                </a:path>
              </a:pathLst>
            </a:custGeom>
            <a:solidFill>
              <a:srgbClr val="E0E0E0"/>
            </a:solidFill>
            <a:ln>
              <a:noFill/>
            </a:ln>
          </p:spPr>
          <p:txBody>
            <a:bodyPr spcFirstLastPara="1" wrap="square" lIns="91425" tIns="91425" rIns="91425" bIns="91425" anchor="ctr" anchorCtr="0">
              <a:noAutofit/>
            </a:bodyPr>
            <a:lstStyle/>
            <a:p>
              <a:endParaRPr sz="2400">
                <a:solidFill>
                  <a:prstClr val="black"/>
                </a:solidFill>
              </a:endParaRPr>
            </a:p>
          </p:txBody>
        </p:sp>
      </p:grpSp>
      <p:grpSp>
        <p:nvGrpSpPr>
          <p:cNvPr id="217" name="Google Shape;217;p14"/>
          <p:cNvGrpSpPr/>
          <p:nvPr/>
        </p:nvGrpSpPr>
        <p:grpSpPr>
          <a:xfrm>
            <a:off x="9469422" y="4619815"/>
            <a:ext cx="1751703" cy="1613837"/>
            <a:chOff x="7102066" y="3464861"/>
            <a:chExt cx="1313777" cy="1210378"/>
          </a:xfrm>
        </p:grpSpPr>
        <p:sp>
          <p:nvSpPr>
            <p:cNvPr id="218" name="Google Shape;218;p14"/>
            <p:cNvSpPr/>
            <p:nvPr/>
          </p:nvSpPr>
          <p:spPr>
            <a:xfrm>
              <a:off x="7102066" y="4393923"/>
              <a:ext cx="70769" cy="281316"/>
            </a:xfrm>
            <a:custGeom>
              <a:avLst/>
              <a:gdLst/>
              <a:ahLst/>
              <a:cxnLst/>
              <a:rect l="l" t="t" r="r" b="b"/>
              <a:pathLst>
                <a:path w="2171" h="8630" extrusionOk="0">
                  <a:moveTo>
                    <a:pt x="0" y="0"/>
                  </a:moveTo>
                  <a:lnTo>
                    <a:pt x="0" y="8630"/>
                  </a:lnTo>
                  <a:lnTo>
                    <a:pt x="2170" y="8630"/>
                  </a:lnTo>
                  <a:lnTo>
                    <a:pt x="2170" y="0"/>
                  </a:lnTo>
                  <a:close/>
                </a:path>
              </a:pathLst>
            </a:custGeom>
            <a:solidFill>
              <a:srgbClr val="EBEBEB"/>
            </a:solidFill>
            <a:ln>
              <a:noFill/>
            </a:ln>
          </p:spPr>
          <p:txBody>
            <a:bodyPr spcFirstLastPara="1" wrap="square" lIns="91425" tIns="91425" rIns="91425" bIns="91425" anchor="ctr" anchorCtr="0">
              <a:noAutofit/>
            </a:bodyPr>
            <a:lstStyle/>
            <a:p>
              <a:endParaRPr sz="2400">
                <a:solidFill>
                  <a:prstClr val="black"/>
                </a:solidFill>
              </a:endParaRPr>
            </a:p>
          </p:txBody>
        </p:sp>
        <p:sp>
          <p:nvSpPr>
            <p:cNvPr id="219" name="Google Shape;219;p14"/>
            <p:cNvSpPr/>
            <p:nvPr/>
          </p:nvSpPr>
          <p:spPr>
            <a:xfrm>
              <a:off x="7995238" y="4393923"/>
              <a:ext cx="70737" cy="281316"/>
            </a:xfrm>
            <a:custGeom>
              <a:avLst/>
              <a:gdLst/>
              <a:ahLst/>
              <a:cxnLst/>
              <a:rect l="l" t="t" r="r" b="b"/>
              <a:pathLst>
                <a:path w="2170" h="8630" extrusionOk="0">
                  <a:moveTo>
                    <a:pt x="0" y="0"/>
                  </a:moveTo>
                  <a:lnTo>
                    <a:pt x="0" y="8630"/>
                  </a:lnTo>
                  <a:lnTo>
                    <a:pt x="2170" y="8630"/>
                  </a:lnTo>
                  <a:lnTo>
                    <a:pt x="2170" y="0"/>
                  </a:lnTo>
                  <a:close/>
                </a:path>
              </a:pathLst>
            </a:custGeom>
            <a:solidFill>
              <a:srgbClr val="EBEBEB"/>
            </a:solidFill>
            <a:ln>
              <a:noFill/>
            </a:ln>
          </p:spPr>
          <p:txBody>
            <a:bodyPr spcFirstLastPara="1" wrap="square" lIns="91425" tIns="91425" rIns="91425" bIns="91425" anchor="ctr" anchorCtr="0">
              <a:noAutofit/>
            </a:bodyPr>
            <a:lstStyle/>
            <a:p>
              <a:endParaRPr sz="2400">
                <a:solidFill>
                  <a:prstClr val="black"/>
                </a:solidFill>
              </a:endParaRPr>
            </a:p>
          </p:txBody>
        </p:sp>
        <p:sp>
          <p:nvSpPr>
            <p:cNvPr id="220" name="Google Shape;220;p14"/>
            <p:cNvSpPr/>
            <p:nvPr/>
          </p:nvSpPr>
          <p:spPr>
            <a:xfrm>
              <a:off x="7573035" y="4393923"/>
              <a:ext cx="70737" cy="281316"/>
            </a:xfrm>
            <a:custGeom>
              <a:avLst/>
              <a:gdLst/>
              <a:ahLst/>
              <a:cxnLst/>
              <a:rect l="l" t="t" r="r" b="b"/>
              <a:pathLst>
                <a:path w="2170" h="8630" extrusionOk="0">
                  <a:moveTo>
                    <a:pt x="0" y="0"/>
                  </a:moveTo>
                  <a:lnTo>
                    <a:pt x="0" y="8630"/>
                  </a:lnTo>
                  <a:lnTo>
                    <a:pt x="2170" y="8630"/>
                  </a:lnTo>
                  <a:lnTo>
                    <a:pt x="2170" y="0"/>
                  </a:lnTo>
                  <a:close/>
                </a:path>
              </a:pathLst>
            </a:custGeom>
            <a:solidFill>
              <a:srgbClr val="E0E0E0"/>
            </a:solidFill>
            <a:ln>
              <a:noFill/>
            </a:ln>
          </p:spPr>
          <p:txBody>
            <a:bodyPr spcFirstLastPara="1" wrap="square" lIns="91425" tIns="91425" rIns="91425" bIns="91425" anchor="ctr" anchorCtr="0">
              <a:noAutofit/>
            </a:bodyPr>
            <a:lstStyle/>
            <a:p>
              <a:endParaRPr sz="2400">
                <a:solidFill>
                  <a:prstClr val="black"/>
                </a:solidFill>
              </a:endParaRPr>
            </a:p>
          </p:txBody>
        </p:sp>
        <p:sp>
          <p:nvSpPr>
            <p:cNvPr id="221" name="Google Shape;221;p14"/>
            <p:cNvSpPr/>
            <p:nvPr/>
          </p:nvSpPr>
          <p:spPr>
            <a:xfrm>
              <a:off x="8332231" y="4393923"/>
              <a:ext cx="70769" cy="281316"/>
            </a:xfrm>
            <a:custGeom>
              <a:avLst/>
              <a:gdLst/>
              <a:ahLst/>
              <a:cxnLst/>
              <a:rect l="l" t="t" r="r" b="b"/>
              <a:pathLst>
                <a:path w="2171" h="8630" extrusionOk="0">
                  <a:moveTo>
                    <a:pt x="1" y="0"/>
                  </a:moveTo>
                  <a:lnTo>
                    <a:pt x="1" y="8630"/>
                  </a:lnTo>
                  <a:lnTo>
                    <a:pt x="2170" y="8630"/>
                  </a:lnTo>
                  <a:lnTo>
                    <a:pt x="2170" y="0"/>
                  </a:lnTo>
                  <a:close/>
                </a:path>
              </a:pathLst>
            </a:custGeom>
            <a:solidFill>
              <a:srgbClr val="E0E0E0"/>
            </a:solidFill>
            <a:ln>
              <a:noFill/>
            </a:ln>
          </p:spPr>
          <p:txBody>
            <a:bodyPr spcFirstLastPara="1" wrap="square" lIns="91425" tIns="91425" rIns="91425" bIns="91425" anchor="ctr" anchorCtr="0">
              <a:noAutofit/>
            </a:bodyPr>
            <a:lstStyle/>
            <a:p>
              <a:endParaRPr sz="2400">
                <a:solidFill>
                  <a:prstClr val="black"/>
                </a:solidFill>
              </a:endParaRPr>
            </a:p>
          </p:txBody>
        </p:sp>
        <p:sp>
          <p:nvSpPr>
            <p:cNvPr id="222" name="Google Shape;222;p14"/>
            <p:cNvSpPr/>
            <p:nvPr/>
          </p:nvSpPr>
          <p:spPr>
            <a:xfrm>
              <a:off x="7102066" y="3745069"/>
              <a:ext cx="965538" cy="648886"/>
            </a:xfrm>
            <a:custGeom>
              <a:avLst/>
              <a:gdLst/>
              <a:ahLst/>
              <a:cxnLst/>
              <a:rect l="l" t="t" r="r" b="b"/>
              <a:pathLst>
                <a:path w="29620" h="19906" extrusionOk="0">
                  <a:moveTo>
                    <a:pt x="0" y="1"/>
                  </a:moveTo>
                  <a:lnTo>
                    <a:pt x="0" y="19905"/>
                  </a:lnTo>
                  <a:lnTo>
                    <a:pt x="29619" y="19905"/>
                  </a:lnTo>
                  <a:lnTo>
                    <a:pt x="29619" y="1"/>
                  </a:lnTo>
                  <a:close/>
                </a:path>
              </a:pathLst>
            </a:custGeom>
            <a:solidFill>
              <a:srgbClr val="EBEBEB"/>
            </a:solidFill>
            <a:ln>
              <a:noFill/>
            </a:ln>
          </p:spPr>
          <p:txBody>
            <a:bodyPr spcFirstLastPara="1" wrap="square" lIns="91425" tIns="91425" rIns="91425" bIns="91425" anchor="ctr" anchorCtr="0">
              <a:noAutofit/>
            </a:bodyPr>
            <a:lstStyle/>
            <a:p>
              <a:endParaRPr sz="2400">
                <a:solidFill>
                  <a:prstClr val="black"/>
                </a:solidFill>
              </a:endParaRPr>
            </a:p>
          </p:txBody>
        </p:sp>
        <p:sp>
          <p:nvSpPr>
            <p:cNvPr id="223" name="Google Shape;223;p14"/>
            <p:cNvSpPr/>
            <p:nvPr/>
          </p:nvSpPr>
          <p:spPr>
            <a:xfrm>
              <a:off x="8067572" y="3745069"/>
              <a:ext cx="348272" cy="648886"/>
            </a:xfrm>
            <a:custGeom>
              <a:avLst/>
              <a:gdLst/>
              <a:ahLst/>
              <a:cxnLst/>
              <a:rect l="l" t="t" r="r" b="b"/>
              <a:pathLst>
                <a:path w="10684" h="19906" extrusionOk="0">
                  <a:moveTo>
                    <a:pt x="0" y="1"/>
                  </a:moveTo>
                  <a:lnTo>
                    <a:pt x="0" y="19905"/>
                  </a:lnTo>
                  <a:lnTo>
                    <a:pt x="10684" y="19905"/>
                  </a:lnTo>
                  <a:lnTo>
                    <a:pt x="10684" y="1"/>
                  </a:lnTo>
                  <a:close/>
                </a:path>
              </a:pathLst>
            </a:custGeom>
            <a:solidFill>
              <a:srgbClr val="E0E0E0"/>
            </a:solidFill>
            <a:ln>
              <a:noFill/>
            </a:ln>
          </p:spPr>
          <p:txBody>
            <a:bodyPr spcFirstLastPara="1" wrap="square" lIns="91425" tIns="91425" rIns="91425" bIns="91425" anchor="ctr" anchorCtr="0">
              <a:noAutofit/>
            </a:bodyPr>
            <a:lstStyle/>
            <a:p>
              <a:endParaRPr sz="2400">
                <a:solidFill>
                  <a:prstClr val="black"/>
                </a:solidFill>
              </a:endParaRPr>
            </a:p>
          </p:txBody>
        </p:sp>
        <p:sp>
          <p:nvSpPr>
            <p:cNvPr id="224" name="Google Shape;224;p14"/>
            <p:cNvSpPr/>
            <p:nvPr/>
          </p:nvSpPr>
          <p:spPr>
            <a:xfrm>
              <a:off x="7196371" y="3860269"/>
              <a:ext cx="781753" cy="211688"/>
            </a:xfrm>
            <a:custGeom>
              <a:avLst/>
              <a:gdLst/>
              <a:ahLst/>
              <a:cxnLst/>
              <a:rect l="l" t="t" r="r" b="b"/>
              <a:pathLst>
                <a:path w="23982" h="6494" extrusionOk="0">
                  <a:moveTo>
                    <a:pt x="82" y="1"/>
                  </a:moveTo>
                  <a:cubicBezTo>
                    <a:pt x="76" y="11"/>
                    <a:pt x="75" y="14"/>
                    <a:pt x="77" y="14"/>
                  </a:cubicBezTo>
                  <a:cubicBezTo>
                    <a:pt x="78" y="14"/>
                    <a:pt x="78" y="14"/>
                    <a:pt x="79" y="13"/>
                  </a:cubicBezTo>
                  <a:lnTo>
                    <a:pt x="79" y="13"/>
                  </a:lnTo>
                  <a:cubicBezTo>
                    <a:pt x="67" y="24"/>
                    <a:pt x="43" y="44"/>
                    <a:pt x="0" y="83"/>
                  </a:cubicBezTo>
                  <a:lnTo>
                    <a:pt x="0" y="1710"/>
                  </a:lnTo>
                  <a:lnTo>
                    <a:pt x="0" y="3304"/>
                  </a:lnTo>
                  <a:cubicBezTo>
                    <a:pt x="17" y="4356"/>
                    <a:pt x="17" y="5408"/>
                    <a:pt x="17" y="6411"/>
                  </a:cubicBezTo>
                  <a:lnTo>
                    <a:pt x="17" y="6493"/>
                  </a:lnTo>
                  <a:lnTo>
                    <a:pt x="82" y="6493"/>
                  </a:lnTo>
                  <a:lnTo>
                    <a:pt x="17144" y="6460"/>
                  </a:lnTo>
                  <a:cubicBezTo>
                    <a:pt x="19264" y="6444"/>
                    <a:pt x="20957" y="6444"/>
                    <a:pt x="22140" y="6444"/>
                  </a:cubicBezTo>
                  <a:cubicBezTo>
                    <a:pt x="22716" y="6427"/>
                    <a:pt x="23159" y="6427"/>
                    <a:pt x="23472" y="6427"/>
                  </a:cubicBezTo>
                  <a:lnTo>
                    <a:pt x="23817" y="6427"/>
                  </a:lnTo>
                  <a:cubicBezTo>
                    <a:pt x="23850" y="6427"/>
                    <a:pt x="23883" y="6427"/>
                    <a:pt x="23932" y="6411"/>
                  </a:cubicBezTo>
                  <a:lnTo>
                    <a:pt x="23455" y="6411"/>
                  </a:lnTo>
                  <a:lnTo>
                    <a:pt x="22107" y="6394"/>
                  </a:lnTo>
                  <a:cubicBezTo>
                    <a:pt x="20924" y="6394"/>
                    <a:pt x="19215" y="6378"/>
                    <a:pt x="17094" y="6378"/>
                  </a:cubicBezTo>
                  <a:lnTo>
                    <a:pt x="165" y="6345"/>
                  </a:lnTo>
                  <a:lnTo>
                    <a:pt x="165" y="6345"/>
                  </a:lnTo>
                  <a:cubicBezTo>
                    <a:pt x="165" y="5347"/>
                    <a:pt x="165" y="4334"/>
                    <a:pt x="165" y="3304"/>
                  </a:cubicBezTo>
                  <a:lnTo>
                    <a:pt x="165" y="1710"/>
                  </a:lnTo>
                  <a:lnTo>
                    <a:pt x="165" y="165"/>
                  </a:lnTo>
                  <a:lnTo>
                    <a:pt x="165" y="165"/>
                  </a:lnTo>
                  <a:cubicBezTo>
                    <a:pt x="9849" y="149"/>
                    <a:pt x="18455" y="148"/>
                    <a:pt x="23883" y="132"/>
                  </a:cubicBezTo>
                  <a:lnTo>
                    <a:pt x="23883" y="132"/>
                  </a:lnTo>
                  <a:cubicBezTo>
                    <a:pt x="23883" y="2098"/>
                    <a:pt x="23899" y="3659"/>
                    <a:pt x="23899" y="4734"/>
                  </a:cubicBezTo>
                  <a:cubicBezTo>
                    <a:pt x="23915" y="5277"/>
                    <a:pt x="23915" y="5688"/>
                    <a:pt x="23915" y="5983"/>
                  </a:cubicBezTo>
                  <a:cubicBezTo>
                    <a:pt x="23915" y="6115"/>
                    <a:pt x="23915" y="6230"/>
                    <a:pt x="23915" y="6312"/>
                  </a:cubicBezTo>
                  <a:cubicBezTo>
                    <a:pt x="23915" y="6345"/>
                    <a:pt x="23915" y="6378"/>
                    <a:pt x="23932" y="6411"/>
                  </a:cubicBezTo>
                  <a:cubicBezTo>
                    <a:pt x="23932" y="6378"/>
                    <a:pt x="23932" y="6345"/>
                    <a:pt x="23932" y="6312"/>
                  </a:cubicBezTo>
                  <a:cubicBezTo>
                    <a:pt x="23932" y="6246"/>
                    <a:pt x="23932" y="6131"/>
                    <a:pt x="23932" y="6000"/>
                  </a:cubicBezTo>
                  <a:cubicBezTo>
                    <a:pt x="23932" y="5720"/>
                    <a:pt x="23948" y="5310"/>
                    <a:pt x="23948" y="4767"/>
                  </a:cubicBezTo>
                  <a:cubicBezTo>
                    <a:pt x="23948" y="3682"/>
                    <a:pt x="23965" y="2088"/>
                    <a:pt x="23981" y="83"/>
                  </a:cubicBezTo>
                  <a:lnTo>
                    <a:pt x="23981" y="33"/>
                  </a:lnTo>
                  <a:lnTo>
                    <a:pt x="23932" y="33"/>
                  </a:lnTo>
                  <a:lnTo>
                    <a:pt x="82" y="1"/>
                  </a:lnTo>
                  <a:close/>
                </a:path>
              </a:pathLst>
            </a:custGeom>
            <a:solidFill>
              <a:srgbClr val="E0E0E0"/>
            </a:solidFill>
            <a:ln>
              <a:noFill/>
            </a:ln>
          </p:spPr>
          <p:txBody>
            <a:bodyPr spcFirstLastPara="1" wrap="square" lIns="91425" tIns="91425" rIns="91425" bIns="91425" anchor="ctr" anchorCtr="0">
              <a:noAutofit/>
            </a:bodyPr>
            <a:lstStyle/>
            <a:p>
              <a:endParaRPr sz="2400">
                <a:solidFill>
                  <a:prstClr val="black"/>
                </a:solidFill>
              </a:endParaRPr>
            </a:p>
          </p:txBody>
        </p:sp>
        <p:sp>
          <p:nvSpPr>
            <p:cNvPr id="225" name="Google Shape;225;p14"/>
            <p:cNvSpPr/>
            <p:nvPr/>
          </p:nvSpPr>
          <p:spPr>
            <a:xfrm>
              <a:off x="7542491" y="3932081"/>
              <a:ext cx="79310" cy="68390"/>
            </a:xfrm>
            <a:custGeom>
              <a:avLst/>
              <a:gdLst/>
              <a:ahLst/>
              <a:cxnLst/>
              <a:rect l="l" t="t" r="r" b="b"/>
              <a:pathLst>
                <a:path w="2433" h="2098" extrusionOk="0">
                  <a:moveTo>
                    <a:pt x="1381" y="0"/>
                  </a:moveTo>
                  <a:cubicBezTo>
                    <a:pt x="461" y="0"/>
                    <a:pt x="0" y="1134"/>
                    <a:pt x="658" y="1792"/>
                  </a:cubicBezTo>
                  <a:cubicBezTo>
                    <a:pt x="869" y="2003"/>
                    <a:pt x="1128" y="2097"/>
                    <a:pt x="1382" y="2097"/>
                  </a:cubicBezTo>
                  <a:cubicBezTo>
                    <a:pt x="1918" y="2097"/>
                    <a:pt x="2433" y="1677"/>
                    <a:pt x="2433" y="1052"/>
                  </a:cubicBezTo>
                  <a:cubicBezTo>
                    <a:pt x="2433" y="477"/>
                    <a:pt x="1973" y="0"/>
                    <a:pt x="1381" y="0"/>
                  </a:cubicBezTo>
                  <a:close/>
                </a:path>
              </a:pathLst>
            </a:custGeom>
            <a:solidFill>
              <a:srgbClr val="E0E0E0"/>
            </a:solidFill>
            <a:ln>
              <a:noFill/>
            </a:ln>
          </p:spPr>
          <p:txBody>
            <a:bodyPr spcFirstLastPara="1" wrap="square" lIns="91425" tIns="91425" rIns="91425" bIns="91425" anchor="ctr" anchorCtr="0">
              <a:noAutofit/>
            </a:bodyPr>
            <a:lstStyle/>
            <a:p>
              <a:endParaRPr sz="2400">
                <a:solidFill>
                  <a:prstClr val="black"/>
                </a:solidFill>
              </a:endParaRPr>
            </a:p>
          </p:txBody>
        </p:sp>
        <p:sp>
          <p:nvSpPr>
            <p:cNvPr id="226" name="Google Shape;226;p14"/>
            <p:cNvSpPr/>
            <p:nvPr/>
          </p:nvSpPr>
          <p:spPr>
            <a:xfrm>
              <a:off x="7199044" y="3497557"/>
              <a:ext cx="221304" cy="244872"/>
            </a:xfrm>
            <a:custGeom>
              <a:avLst/>
              <a:gdLst/>
              <a:ahLst/>
              <a:cxnLst/>
              <a:rect l="l" t="t" r="r" b="b"/>
              <a:pathLst>
                <a:path w="6789" h="7512" extrusionOk="0">
                  <a:moveTo>
                    <a:pt x="1463" y="0"/>
                  </a:moveTo>
                  <a:lnTo>
                    <a:pt x="2630" y="1677"/>
                  </a:lnTo>
                  <a:cubicBezTo>
                    <a:pt x="2630" y="1677"/>
                    <a:pt x="0" y="2400"/>
                    <a:pt x="0" y="4734"/>
                  </a:cubicBezTo>
                  <a:cubicBezTo>
                    <a:pt x="0" y="7068"/>
                    <a:pt x="1611" y="7512"/>
                    <a:pt x="3354" y="7512"/>
                  </a:cubicBezTo>
                  <a:cubicBezTo>
                    <a:pt x="5112" y="7512"/>
                    <a:pt x="6789" y="7002"/>
                    <a:pt x="6723" y="4668"/>
                  </a:cubicBezTo>
                  <a:cubicBezTo>
                    <a:pt x="6641" y="2334"/>
                    <a:pt x="4455" y="1463"/>
                    <a:pt x="4455" y="1463"/>
                  </a:cubicBezTo>
                  <a:lnTo>
                    <a:pt x="5556" y="0"/>
                  </a:lnTo>
                  <a:close/>
                </a:path>
              </a:pathLst>
            </a:custGeom>
            <a:solidFill>
              <a:srgbClr val="F5F5F5"/>
            </a:solidFill>
            <a:ln>
              <a:noFill/>
            </a:ln>
          </p:spPr>
          <p:txBody>
            <a:bodyPr spcFirstLastPara="1" wrap="square" lIns="91425" tIns="91425" rIns="91425" bIns="91425" anchor="ctr" anchorCtr="0">
              <a:noAutofit/>
            </a:bodyPr>
            <a:lstStyle/>
            <a:p>
              <a:endParaRPr sz="2400">
                <a:solidFill>
                  <a:prstClr val="black"/>
                </a:solidFill>
              </a:endParaRPr>
            </a:p>
          </p:txBody>
        </p:sp>
        <p:sp>
          <p:nvSpPr>
            <p:cNvPr id="227" name="Google Shape;227;p14"/>
            <p:cNvSpPr/>
            <p:nvPr/>
          </p:nvSpPr>
          <p:spPr>
            <a:xfrm>
              <a:off x="7652866" y="3598283"/>
              <a:ext cx="668705" cy="139322"/>
            </a:xfrm>
            <a:custGeom>
              <a:avLst/>
              <a:gdLst/>
              <a:ahLst/>
              <a:cxnLst/>
              <a:rect l="l" t="t" r="r" b="b"/>
              <a:pathLst>
                <a:path w="20514" h="4274" extrusionOk="0">
                  <a:moveTo>
                    <a:pt x="2137" y="0"/>
                  </a:moveTo>
                  <a:cubicBezTo>
                    <a:pt x="954" y="0"/>
                    <a:pt x="0" y="953"/>
                    <a:pt x="0" y="2137"/>
                  </a:cubicBezTo>
                  <a:cubicBezTo>
                    <a:pt x="0" y="3320"/>
                    <a:pt x="954" y="4274"/>
                    <a:pt x="2137" y="4274"/>
                  </a:cubicBezTo>
                  <a:lnTo>
                    <a:pt x="20513" y="4274"/>
                  </a:lnTo>
                  <a:lnTo>
                    <a:pt x="20513" y="0"/>
                  </a:lnTo>
                  <a:close/>
                </a:path>
              </a:pathLst>
            </a:custGeom>
            <a:solidFill>
              <a:srgbClr val="E0E0E0"/>
            </a:solidFill>
            <a:ln>
              <a:noFill/>
            </a:ln>
          </p:spPr>
          <p:txBody>
            <a:bodyPr spcFirstLastPara="1" wrap="square" lIns="91425" tIns="91425" rIns="91425" bIns="91425" anchor="ctr" anchorCtr="0">
              <a:noAutofit/>
            </a:bodyPr>
            <a:lstStyle/>
            <a:p>
              <a:endParaRPr sz="2400">
                <a:solidFill>
                  <a:prstClr val="black"/>
                </a:solidFill>
              </a:endParaRPr>
            </a:p>
          </p:txBody>
        </p:sp>
        <p:sp>
          <p:nvSpPr>
            <p:cNvPr id="228" name="Google Shape;228;p14"/>
            <p:cNvSpPr/>
            <p:nvPr/>
          </p:nvSpPr>
          <p:spPr>
            <a:xfrm>
              <a:off x="8083642" y="3627751"/>
              <a:ext cx="237929" cy="80940"/>
            </a:xfrm>
            <a:custGeom>
              <a:avLst/>
              <a:gdLst/>
              <a:ahLst/>
              <a:cxnLst/>
              <a:rect l="l" t="t" r="r" b="b"/>
              <a:pathLst>
                <a:path w="7299" h="2483" extrusionOk="0">
                  <a:moveTo>
                    <a:pt x="559" y="0"/>
                  </a:moveTo>
                  <a:cubicBezTo>
                    <a:pt x="247" y="0"/>
                    <a:pt x="0" y="247"/>
                    <a:pt x="0" y="559"/>
                  </a:cubicBezTo>
                  <a:lnTo>
                    <a:pt x="0" y="1923"/>
                  </a:lnTo>
                  <a:cubicBezTo>
                    <a:pt x="0" y="2235"/>
                    <a:pt x="247" y="2482"/>
                    <a:pt x="559" y="2482"/>
                  </a:cubicBezTo>
                  <a:lnTo>
                    <a:pt x="7298" y="2482"/>
                  </a:lnTo>
                  <a:lnTo>
                    <a:pt x="7298" y="0"/>
                  </a:lnTo>
                  <a:close/>
                </a:path>
              </a:pathLst>
            </a:custGeom>
            <a:solidFill>
              <a:srgbClr val="FAFAFA"/>
            </a:solidFill>
            <a:ln>
              <a:noFill/>
            </a:ln>
          </p:spPr>
          <p:txBody>
            <a:bodyPr spcFirstLastPara="1" wrap="square" lIns="91425" tIns="91425" rIns="91425" bIns="91425" anchor="ctr" anchorCtr="0">
              <a:noAutofit/>
            </a:bodyPr>
            <a:lstStyle/>
            <a:p>
              <a:endParaRPr sz="2400">
                <a:solidFill>
                  <a:prstClr val="black"/>
                </a:solidFill>
              </a:endParaRPr>
            </a:p>
          </p:txBody>
        </p:sp>
        <p:sp>
          <p:nvSpPr>
            <p:cNvPr id="229" name="Google Shape;229;p14"/>
            <p:cNvSpPr/>
            <p:nvPr/>
          </p:nvSpPr>
          <p:spPr>
            <a:xfrm>
              <a:off x="7652866" y="3464861"/>
              <a:ext cx="668705" cy="138800"/>
            </a:xfrm>
            <a:custGeom>
              <a:avLst/>
              <a:gdLst/>
              <a:ahLst/>
              <a:cxnLst/>
              <a:rect l="l" t="t" r="r" b="b"/>
              <a:pathLst>
                <a:path w="20514" h="4258" extrusionOk="0">
                  <a:moveTo>
                    <a:pt x="2137" y="0"/>
                  </a:moveTo>
                  <a:cubicBezTo>
                    <a:pt x="954" y="0"/>
                    <a:pt x="0" y="954"/>
                    <a:pt x="0" y="2137"/>
                  </a:cubicBezTo>
                  <a:cubicBezTo>
                    <a:pt x="0" y="3304"/>
                    <a:pt x="954" y="4257"/>
                    <a:pt x="2137" y="4257"/>
                  </a:cubicBezTo>
                  <a:lnTo>
                    <a:pt x="20513" y="4257"/>
                  </a:lnTo>
                  <a:lnTo>
                    <a:pt x="20513" y="0"/>
                  </a:lnTo>
                  <a:close/>
                </a:path>
              </a:pathLst>
            </a:custGeom>
            <a:solidFill>
              <a:srgbClr val="F5F5F5"/>
            </a:solidFill>
            <a:ln>
              <a:noFill/>
            </a:ln>
          </p:spPr>
          <p:txBody>
            <a:bodyPr spcFirstLastPara="1" wrap="square" lIns="91425" tIns="91425" rIns="91425" bIns="91425" anchor="ctr" anchorCtr="0">
              <a:noAutofit/>
            </a:bodyPr>
            <a:lstStyle/>
            <a:p>
              <a:endParaRPr sz="2400">
                <a:solidFill>
                  <a:prstClr val="black"/>
                </a:solidFill>
              </a:endParaRPr>
            </a:p>
          </p:txBody>
        </p:sp>
        <p:sp>
          <p:nvSpPr>
            <p:cNvPr id="230" name="Google Shape;230;p14"/>
            <p:cNvSpPr/>
            <p:nvPr/>
          </p:nvSpPr>
          <p:spPr>
            <a:xfrm>
              <a:off x="8083642" y="3493775"/>
              <a:ext cx="237929" cy="80940"/>
            </a:xfrm>
            <a:custGeom>
              <a:avLst/>
              <a:gdLst/>
              <a:ahLst/>
              <a:cxnLst/>
              <a:rect l="l" t="t" r="r" b="b"/>
              <a:pathLst>
                <a:path w="7299" h="2483" extrusionOk="0">
                  <a:moveTo>
                    <a:pt x="559" y="1"/>
                  </a:moveTo>
                  <a:cubicBezTo>
                    <a:pt x="247" y="1"/>
                    <a:pt x="0" y="248"/>
                    <a:pt x="0" y="560"/>
                  </a:cubicBezTo>
                  <a:lnTo>
                    <a:pt x="0" y="1924"/>
                  </a:lnTo>
                  <a:cubicBezTo>
                    <a:pt x="0" y="2236"/>
                    <a:pt x="247" y="2483"/>
                    <a:pt x="559" y="2483"/>
                  </a:cubicBezTo>
                  <a:lnTo>
                    <a:pt x="7298" y="2483"/>
                  </a:lnTo>
                  <a:lnTo>
                    <a:pt x="7298" y="1"/>
                  </a:lnTo>
                  <a:close/>
                </a:path>
              </a:pathLst>
            </a:custGeom>
            <a:solidFill>
              <a:srgbClr val="E0E0E0"/>
            </a:solidFill>
            <a:ln>
              <a:noFill/>
            </a:ln>
          </p:spPr>
          <p:txBody>
            <a:bodyPr spcFirstLastPara="1" wrap="square" lIns="91425" tIns="91425" rIns="91425" bIns="91425" anchor="ctr" anchorCtr="0">
              <a:noAutofit/>
            </a:bodyPr>
            <a:lstStyle/>
            <a:p>
              <a:endParaRPr sz="2400">
                <a:solidFill>
                  <a:prstClr val="black"/>
                </a:solidFill>
              </a:endParaRPr>
            </a:p>
          </p:txBody>
        </p:sp>
      </p:grpSp>
      <p:sp>
        <p:nvSpPr>
          <p:cNvPr id="231" name="Google Shape;231;p14"/>
          <p:cNvSpPr txBox="1">
            <a:spLocks noGrp="1"/>
          </p:cNvSpPr>
          <p:nvPr>
            <p:ph type="title"/>
          </p:nvPr>
        </p:nvSpPr>
        <p:spPr>
          <a:xfrm>
            <a:off x="6588567" y="1815700"/>
            <a:ext cx="4482400" cy="5344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2" name="Google Shape;232;p14"/>
          <p:cNvSpPr txBox="1">
            <a:spLocks noGrp="1"/>
          </p:cNvSpPr>
          <p:nvPr>
            <p:ph type="subTitle" idx="1"/>
          </p:nvPr>
        </p:nvSpPr>
        <p:spPr>
          <a:xfrm>
            <a:off x="3429000" y="3250233"/>
            <a:ext cx="2667200" cy="52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233" name="Google Shape;233;p14"/>
          <p:cNvSpPr txBox="1">
            <a:spLocks noGrp="1"/>
          </p:cNvSpPr>
          <p:nvPr>
            <p:ph type="subTitle" idx="2"/>
          </p:nvPr>
        </p:nvSpPr>
        <p:spPr>
          <a:xfrm>
            <a:off x="6588567" y="2604923"/>
            <a:ext cx="4471600" cy="1560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100"/>
              <a:buNone/>
              <a:defRPr sz="1600"/>
            </a:lvl1pPr>
            <a:lvl2pPr lvl="1" rtl="0">
              <a:lnSpc>
                <a:spcPct val="100000"/>
              </a:lnSpc>
              <a:spcBef>
                <a:spcPts val="0"/>
              </a:spcBef>
              <a:spcAft>
                <a:spcPts val="0"/>
              </a:spcAft>
              <a:buSzPts val="1100"/>
              <a:buNone/>
              <a:defRPr/>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1100"/>
              <a:buNone/>
              <a:defRPr/>
            </a:lvl4pPr>
            <a:lvl5pPr lvl="4" rtl="0">
              <a:lnSpc>
                <a:spcPct val="100000"/>
              </a:lnSpc>
              <a:spcBef>
                <a:spcPts val="0"/>
              </a:spcBef>
              <a:spcAft>
                <a:spcPts val="0"/>
              </a:spcAft>
              <a:buSzPts val="1100"/>
              <a:buNone/>
              <a:defRPr/>
            </a:lvl5pPr>
            <a:lvl6pPr lvl="5" rtl="0">
              <a:lnSpc>
                <a:spcPct val="100000"/>
              </a:lnSpc>
              <a:spcBef>
                <a:spcPts val="0"/>
              </a:spcBef>
              <a:spcAft>
                <a:spcPts val="0"/>
              </a:spcAft>
              <a:buSzPts val="1100"/>
              <a:buNone/>
              <a:defRPr/>
            </a:lvl6pPr>
            <a:lvl7pPr lvl="6" rtl="0">
              <a:lnSpc>
                <a:spcPct val="100000"/>
              </a:lnSpc>
              <a:spcBef>
                <a:spcPts val="0"/>
              </a:spcBef>
              <a:spcAft>
                <a:spcPts val="0"/>
              </a:spcAft>
              <a:buSzPts val="1100"/>
              <a:buNone/>
              <a:defRPr/>
            </a:lvl7pPr>
            <a:lvl8pPr lvl="7" rtl="0">
              <a:lnSpc>
                <a:spcPct val="100000"/>
              </a:lnSpc>
              <a:spcBef>
                <a:spcPts val="0"/>
              </a:spcBef>
              <a:spcAft>
                <a:spcPts val="0"/>
              </a:spcAft>
              <a:buSzPts val="1100"/>
              <a:buNone/>
              <a:defRPr/>
            </a:lvl8pPr>
            <a:lvl9pPr lvl="8" rtl="0">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27363938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88917" y="286433"/>
            <a:ext cx="5422800" cy="2736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5200"/>
              <a:buNone/>
              <a:defRPr sz="6400">
                <a:solidFill>
                  <a:schemeClr val="lt2"/>
                </a:solidFill>
              </a:defRPr>
            </a:lvl1pPr>
            <a:lvl2pPr lvl="1" algn="ctr">
              <a:spcBef>
                <a:spcPts val="0"/>
              </a:spcBef>
              <a:spcAft>
                <a:spcPts val="0"/>
              </a:spcAft>
              <a:buClr>
                <a:schemeClr val="lt2"/>
              </a:buClr>
              <a:buSzPts val="5200"/>
              <a:buNone/>
              <a:defRPr sz="6933">
                <a:solidFill>
                  <a:schemeClr val="lt2"/>
                </a:solidFill>
              </a:defRPr>
            </a:lvl2pPr>
            <a:lvl3pPr lvl="2" algn="ctr">
              <a:spcBef>
                <a:spcPts val="0"/>
              </a:spcBef>
              <a:spcAft>
                <a:spcPts val="0"/>
              </a:spcAft>
              <a:buClr>
                <a:schemeClr val="lt2"/>
              </a:buClr>
              <a:buSzPts val="5200"/>
              <a:buNone/>
              <a:defRPr sz="6933">
                <a:solidFill>
                  <a:schemeClr val="lt2"/>
                </a:solidFill>
              </a:defRPr>
            </a:lvl3pPr>
            <a:lvl4pPr lvl="3" algn="ctr">
              <a:spcBef>
                <a:spcPts val="0"/>
              </a:spcBef>
              <a:spcAft>
                <a:spcPts val="0"/>
              </a:spcAft>
              <a:buClr>
                <a:schemeClr val="lt2"/>
              </a:buClr>
              <a:buSzPts val="5200"/>
              <a:buNone/>
              <a:defRPr sz="6933">
                <a:solidFill>
                  <a:schemeClr val="lt2"/>
                </a:solidFill>
              </a:defRPr>
            </a:lvl4pPr>
            <a:lvl5pPr lvl="4" algn="ctr">
              <a:spcBef>
                <a:spcPts val="0"/>
              </a:spcBef>
              <a:spcAft>
                <a:spcPts val="0"/>
              </a:spcAft>
              <a:buClr>
                <a:schemeClr val="lt2"/>
              </a:buClr>
              <a:buSzPts val="5200"/>
              <a:buNone/>
              <a:defRPr sz="6933">
                <a:solidFill>
                  <a:schemeClr val="lt2"/>
                </a:solidFill>
              </a:defRPr>
            </a:lvl5pPr>
            <a:lvl6pPr lvl="5" algn="ctr">
              <a:spcBef>
                <a:spcPts val="0"/>
              </a:spcBef>
              <a:spcAft>
                <a:spcPts val="0"/>
              </a:spcAft>
              <a:buClr>
                <a:schemeClr val="lt2"/>
              </a:buClr>
              <a:buSzPts val="5200"/>
              <a:buNone/>
              <a:defRPr sz="6933">
                <a:solidFill>
                  <a:schemeClr val="lt2"/>
                </a:solidFill>
              </a:defRPr>
            </a:lvl6pPr>
            <a:lvl7pPr lvl="6" algn="ctr">
              <a:spcBef>
                <a:spcPts val="0"/>
              </a:spcBef>
              <a:spcAft>
                <a:spcPts val="0"/>
              </a:spcAft>
              <a:buClr>
                <a:schemeClr val="lt2"/>
              </a:buClr>
              <a:buSzPts val="5200"/>
              <a:buNone/>
              <a:defRPr sz="6933">
                <a:solidFill>
                  <a:schemeClr val="lt2"/>
                </a:solidFill>
              </a:defRPr>
            </a:lvl7pPr>
            <a:lvl8pPr lvl="7" algn="ctr">
              <a:spcBef>
                <a:spcPts val="0"/>
              </a:spcBef>
              <a:spcAft>
                <a:spcPts val="0"/>
              </a:spcAft>
              <a:buClr>
                <a:schemeClr val="lt2"/>
              </a:buClr>
              <a:buSzPts val="5200"/>
              <a:buNone/>
              <a:defRPr sz="6933">
                <a:solidFill>
                  <a:schemeClr val="lt2"/>
                </a:solidFill>
              </a:defRPr>
            </a:lvl8pPr>
            <a:lvl9pPr lvl="8" algn="ctr">
              <a:spcBef>
                <a:spcPts val="0"/>
              </a:spcBef>
              <a:spcAft>
                <a:spcPts val="0"/>
              </a:spcAft>
              <a:buClr>
                <a:schemeClr val="lt2"/>
              </a:buClr>
              <a:buSzPts val="5200"/>
              <a:buNone/>
              <a:defRPr sz="6933">
                <a:solidFill>
                  <a:schemeClr val="lt2"/>
                </a:solidFill>
              </a:defRPr>
            </a:lvl9pPr>
          </a:lstStyle>
          <a:p>
            <a:endParaRPr/>
          </a:p>
        </p:txBody>
      </p:sp>
      <p:sp>
        <p:nvSpPr>
          <p:cNvPr id="10" name="Google Shape;10;p2"/>
          <p:cNvSpPr txBox="1">
            <a:spLocks noGrp="1"/>
          </p:cNvSpPr>
          <p:nvPr>
            <p:ph type="subTitle" idx="1"/>
          </p:nvPr>
        </p:nvSpPr>
        <p:spPr>
          <a:xfrm>
            <a:off x="1687867" y="2864333"/>
            <a:ext cx="3224800" cy="636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867"/>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15501668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4411133" y="2708235"/>
            <a:ext cx="5577200" cy="604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5333"/>
            </a:lvl1pPr>
            <a:lvl2pPr lvl="1" algn="ctr" rtl="0">
              <a:spcBef>
                <a:spcPts val="0"/>
              </a:spcBef>
              <a:spcAft>
                <a:spcPts val="0"/>
              </a:spcAft>
              <a:buClr>
                <a:srgbClr val="434343"/>
              </a:buClr>
              <a:buSzPts val="1800"/>
              <a:buNone/>
              <a:defRPr sz="2400">
                <a:solidFill>
                  <a:srgbClr val="434343"/>
                </a:solidFill>
              </a:defRPr>
            </a:lvl2pPr>
            <a:lvl3pPr lvl="2" algn="ctr" rtl="0">
              <a:spcBef>
                <a:spcPts val="0"/>
              </a:spcBef>
              <a:spcAft>
                <a:spcPts val="0"/>
              </a:spcAft>
              <a:buClr>
                <a:srgbClr val="434343"/>
              </a:buClr>
              <a:buSzPts val="1800"/>
              <a:buNone/>
              <a:defRPr sz="2400">
                <a:solidFill>
                  <a:srgbClr val="434343"/>
                </a:solidFill>
              </a:defRPr>
            </a:lvl3pPr>
            <a:lvl4pPr lvl="3" algn="ctr" rtl="0">
              <a:spcBef>
                <a:spcPts val="0"/>
              </a:spcBef>
              <a:spcAft>
                <a:spcPts val="0"/>
              </a:spcAft>
              <a:buClr>
                <a:srgbClr val="434343"/>
              </a:buClr>
              <a:buSzPts val="1800"/>
              <a:buNone/>
              <a:defRPr sz="2400">
                <a:solidFill>
                  <a:srgbClr val="434343"/>
                </a:solidFill>
              </a:defRPr>
            </a:lvl4pPr>
            <a:lvl5pPr lvl="4" algn="ctr" rtl="0">
              <a:spcBef>
                <a:spcPts val="0"/>
              </a:spcBef>
              <a:spcAft>
                <a:spcPts val="0"/>
              </a:spcAft>
              <a:buClr>
                <a:srgbClr val="434343"/>
              </a:buClr>
              <a:buSzPts val="1800"/>
              <a:buNone/>
              <a:defRPr sz="2400">
                <a:solidFill>
                  <a:srgbClr val="434343"/>
                </a:solidFill>
              </a:defRPr>
            </a:lvl5pPr>
            <a:lvl6pPr lvl="5" algn="ctr" rtl="0">
              <a:spcBef>
                <a:spcPts val="0"/>
              </a:spcBef>
              <a:spcAft>
                <a:spcPts val="0"/>
              </a:spcAft>
              <a:buClr>
                <a:srgbClr val="434343"/>
              </a:buClr>
              <a:buSzPts val="1800"/>
              <a:buNone/>
              <a:defRPr sz="2400">
                <a:solidFill>
                  <a:srgbClr val="434343"/>
                </a:solidFill>
              </a:defRPr>
            </a:lvl6pPr>
            <a:lvl7pPr lvl="6" algn="ctr" rtl="0">
              <a:spcBef>
                <a:spcPts val="0"/>
              </a:spcBef>
              <a:spcAft>
                <a:spcPts val="0"/>
              </a:spcAft>
              <a:buClr>
                <a:srgbClr val="434343"/>
              </a:buClr>
              <a:buSzPts val="1800"/>
              <a:buNone/>
              <a:defRPr sz="2400">
                <a:solidFill>
                  <a:srgbClr val="434343"/>
                </a:solidFill>
              </a:defRPr>
            </a:lvl7pPr>
            <a:lvl8pPr lvl="7" algn="ctr" rtl="0">
              <a:spcBef>
                <a:spcPts val="0"/>
              </a:spcBef>
              <a:spcAft>
                <a:spcPts val="0"/>
              </a:spcAft>
              <a:buClr>
                <a:srgbClr val="434343"/>
              </a:buClr>
              <a:buSzPts val="1800"/>
              <a:buNone/>
              <a:defRPr sz="2400">
                <a:solidFill>
                  <a:srgbClr val="434343"/>
                </a:solidFill>
              </a:defRPr>
            </a:lvl8pPr>
            <a:lvl9pPr lvl="8" algn="ctr" rtl="0">
              <a:spcBef>
                <a:spcPts val="0"/>
              </a:spcBef>
              <a:spcAft>
                <a:spcPts val="0"/>
              </a:spcAft>
              <a:buClr>
                <a:srgbClr val="434343"/>
              </a:buClr>
              <a:buSzPts val="1800"/>
              <a:buNone/>
              <a:defRPr sz="2400">
                <a:solidFill>
                  <a:srgbClr val="434343"/>
                </a:solidFill>
              </a:defRPr>
            </a:lvl9pPr>
          </a:lstStyle>
          <a:p>
            <a:endParaRPr/>
          </a:p>
        </p:txBody>
      </p:sp>
      <p:sp>
        <p:nvSpPr>
          <p:cNvPr id="13" name="Google Shape;13;p3"/>
          <p:cNvSpPr txBox="1">
            <a:spLocks noGrp="1"/>
          </p:cNvSpPr>
          <p:nvPr>
            <p:ph type="subTitle" idx="1"/>
          </p:nvPr>
        </p:nvSpPr>
        <p:spPr>
          <a:xfrm>
            <a:off x="6575133" y="3267801"/>
            <a:ext cx="3413200" cy="770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14" name="Google Shape;14;p3"/>
          <p:cNvSpPr txBox="1">
            <a:spLocks noGrp="1"/>
          </p:cNvSpPr>
          <p:nvPr>
            <p:ph type="title" idx="2" hasCustomPrompt="1"/>
          </p:nvPr>
        </p:nvSpPr>
        <p:spPr>
          <a:xfrm>
            <a:off x="7000733" y="1057833"/>
            <a:ext cx="2987600" cy="7704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2"/>
              </a:buClr>
              <a:buSzPts val="5500"/>
              <a:buNone/>
              <a:defRPr sz="12800">
                <a:solidFill>
                  <a:schemeClr val="lt2"/>
                </a:solidFill>
              </a:defRPr>
            </a:lvl1pPr>
            <a:lvl2pPr lvl="1" algn="ctr" rtl="0">
              <a:spcBef>
                <a:spcPts val="0"/>
              </a:spcBef>
              <a:spcAft>
                <a:spcPts val="0"/>
              </a:spcAft>
              <a:buClr>
                <a:schemeClr val="lt2"/>
              </a:buClr>
              <a:buSzPts val="5500"/>
              <a:buFont typeface="Fira Sans Extra Condensed Medium"/>
              <a:buNone/>
              <a:defRPr sz="7333">
                <a:solidFill>
                  <a:schemeClr val="l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2"/>
              </a:buClr>
              <a:buSzPts val="5500"/>
              <a:buFont typeface="Fira Sans Extra Condensed Medium"/>
              <a:buNone/>
              <a:defRPr sz="7333">
                <a:solidFill>
                  <a:schemeClr val="l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2"/>
              </a:buClr>
              <a:buSzPts val="5500"/>
              <a:buFont typeface="Fira Sans Extra Condensed Medium"/>
              <a:buNone/>
              <a:defRPr sz="7333">
                <a:solidFill>
                  <a:schemeClr val="l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2"/>
              </a:buClr>
              <a:buSzPts val="5500"/>
              <a:buFont typeface="Fira Sans Extra Condensed Medium"/>
              <a:buNone/>
              <a:defRPr sz="7333">
                <a:solidFill>
                  <a:schemeClr val="l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2"/>
              </a:buClr>
              <a:buSzPts val="5500"/>
              <a:buFont typeface="Fira Sans Extra Condensed Medium"/>
              <a:buNone/>
              <a:defRPr sz="7333">
                <a:solidFill>
                  <a:schemeClr val="l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2"/>
              </a:buClr>
              <a:buSzPts val="5500"/>
              <a:buFont typeface="Fira Sans Extra Condensed Medium"/>
              <a:buNone/>
              <a:defRPr sz="7333">
                <a:solidFill>
                  <a:schemeClr val="l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2"/>
              </a:buClr>
              <a:buSzPts val="5500"/>
              <a:buFont typeface="Fira Sans Extra Condensed Medium"/>
              <a:buNone/>
              <a:defRPr sz="7333">
                <a:solidFill>
                  <a:schemeClr val="l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2"/>
              </a:buClr>
              <a:buSzPts val="5500"/>
              <a:buFont typeface="Fira Sans Extra Condensed Medium"/>
              <a:buNone/>
              <a:defRPr sz="7333">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38088318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822200" y="2136748"/>
            <a:ext cx="4479200" cy="3878400"/>
          </a:xfrm>
          <a:prstGeom prst="rect">
            <a:avLst/>
          </a:prstGeom>
        </p:spPr>
        <p:txBody>
          <a:bodyPr spcFirstLastPara="1" wrap="square" lIns="91425" tIns="91425" rIns="91425" bIns="91425" anchor="t" anchorCtr="0">
            <a:noAutofit/>
          </a:bodyPr>
          <a:lstStyle>
            <a:lvl1pPr marL="609585" lvl="0" indent="-440256">
              <a:spcBef>
                <a:spcPts val="0"/>
              </a:spcBef>
              <a:spcAft>
                <a:spcPts val="0"/>
              </a:spcAft>
              <a:buSzPts val="1600"/>
              <a:buFont typeface="Nunito Light"/>
              <a:buChar char="●"/>
              <a:defRPr sz="2133"/>
            </a:lvl1pPr>
            <a:lvl2pPr marL="1219170" lvl="1" indent="-440256">
              <a:spcBef>
                <a:spcPts val="2133"/>
              </a:spcBef>
              <a:spcAft>
                <a:spcPts val="0"/>
              </a:spcAft>
              <a:buSzPts val="1600"/>
              <a:buFont typeface="Nunito Light"/>
              <a:buChar char="○"/>
              <a:defRPr/>
            </a:lvl2pPr>
            <a:lvl3pPr marL="1828754" lvl="2" indent="-431789">
              <a:spcBef>
                <a:spcPts val="2133"/>
              </a:spcBef>
              <a:spcAft>
                <a:spcPts val="0"/>
              </a:spcAft>
              <a:buSzPts val="1500"/>
              <a:buFont typeface="Nunito Light"/>
              <a:buChar char="■"/>
              <a:defRPr/>
            </a:lvl3pPr>
            <a:lvl4pPr marL="2438339" lvl="3" indent="-431789">
              <a:spcBef>
                <a:spcPts val="2133"/>
              </a:spcBef>
              <a:spcAft>
                <a:spcPts val="0"/>
              </a:spcAft>
              <a:buSzPts val="1500"/>
              <a:buFont typeface="Nunito Light"/>
              <a:buChar char="●"/>
              <a:defRPr/>
            </a:lvl4pPr>
            <a:lvl5pPr marL="3047924" lvl="4" indent="-406390">
              <a:spcBef>
                <a:spcPts val="2133"/>
              </a:spcBef>
              <a:spcAft>
                <a:spcPts val="0"/>
              </a:spcAft>
              <a:buSzPts val="1200"/>
              <a:buFont typeface="Nunito Light"/>
              <a:buChar char="○"/>
              <a:defRPr/>
            </a:lvl5pPr>
            <a:lvl6pPr marL="3657509" lvl="5" indent="-406390">
              <a:spcBef>
                <a:spcPts val="2133"/>
              </a:spcBef>
              <a:spcAft>
                <a:spcPts val="0"/>
              </a:spcAft>
              <a:buSzPts val="1200"/>
              <a:buFont typeface="Nunito Light"/>
              <a:buChar char="■"/>
              <a:defRPr/>
            </a:lvl6pPr>
            <a:lvl7pPr marL="4267093" lvl="6" indent="-414856">
              <a:spcBef>
                <a:spcPts val="2133"/>
              </a:spcBef>
              <a:spcAft>
                <a:spcPts val="0"/>
              </a:spcAft>
              <a:buSzPts val="1300"/>
              <a:buFont typeface="Nunito Light"/>
              <a:buChar char="●"/>
              <a:defRPr/>
            </a:lvl7pPr>
            <a:lvl8pPr marL="4876678" lvl="7" indent="-414856">
              <a:spcBef>
                <a:spcPts val="2133"/>
              </a:spcBef>
              <a:spcAft>
                <a:spcPts val="0"/>
              </a:spcAft>
              <a:buSzPts val="1300"/>
              <a:buFont typeface="Nunito Light"/>
              <a:buChar char="○"/>
              <a:defRPr/>
            </a:lvl8pPr>
            <a:lvl9pPr marL="5486263" lvl="8" indent="-406390">
              <a:spcBef>
                <a:spcPts val="2133"/>
              </a:spcBef>
              <a:spcAft>
                <a:spcPts val="2133"/>
              </a:spcAft>
              <a:buSzPts val="1200"/>
              <a:buFont typeface="Nunito Light"/>
              <a:buChar char="■"/>
              <a:defRPr/>
            </a:lvl9pPr>
          </a:lstStyle>
          <a:p>
            <a:endParaRPr/>
          </a:p>
        </p:txBody>
      </p:sp>
      <p:sp>
        <p:nvSpPr>
          <p:cNvPr id="17" name="Google Shape;17;p4"/>
          <p:cNvSpPr txBox="1">
            <a:spLocks noGrp="1"/>
          </p:cNvSpPr>
          <p:nvPr>
            <p:ph type="title"/>
          </p:nvPr>
        </p:nvSpPr>
        <p:spPr>
          <a:xfrm>
            <a:off x="803933" y="458867"/>
            <a:ext cx="5090000" cy="1132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4800">
                <a:solidFill>
                  <a:schemeClr val="accent2"/>
                </a:solidFill>
              </a:defRPr>
            </a:lvl1pPr>
            <a:lvl2pPr lvl="1" rtl="0">
              <a:spcBef>
                <a:spcPts val="0"/>
              </a:spcBef>
              <a:spcAft>
                <a:spcPts val="0"/>
              </a:spcAft>
              <a:buNone/>
              <a:defRPr sz="4800">
                <a:solidFill>
                  <a:schemeClr val="accent2"/>
                </a:solidFill>
              </a:defRPr>
            </a:lvl2pPr>
            <a:lvl3pPr lvl="2" rtl="0">
              <a:spcBef>
                <a:spcPts val="0"/>
              </a:spcBef>
              <a:spcAft>
                <a:spcPts val="0"/>
              </a:spcAft>
              <a:buNone/>
              <a:defRPr sz="4800">
                <a:solidFill>
                  <a:schemeClr val="accent2"/>
                </a:solidFill>
              </a:defRPr>
            </a:lvl3pPr>
            <a:lvl4pPr lvl="3" rtl="0">
              <a:spcBef>
                <a:spcPts val="0"/>
              </a:spcBef>
              <a:spcAft>
                <a:spcPts val="0"/>
              </a:spcAft>
              <a:buNone/>
              <a:defRPr sz="4800">
                <a:solidFill>
                  <a:schemeClr val="accent2"/>
                </a:solidFill>
              </a:defRPr>
            </a:lvl4pPr>
            <a:lvl5pPr lvl="4" rtl="0">
              <a:spcBef>
                <a:spcPts val="0"/>
              </a:spcBef>
              <a:spcAft>
                <a:spcPts val="0"/>
              </a:spcAft>
              <a:buNone/>
              <a:defRPr sz="4800">
                <a:solidFill>
                  <a:schemeClr val="accent2"/>
                </a:solidFill>
              </a:defRPr>
            </a:lvl5pPr>
            <a:lvl6pPr lvl="5" rtl="0">
              <a:spcBef>
                <a:spcPts val="0"/>
              </a:spcBef>
              <a:spcAft>
                <a:spcPts val="0"/>
              </a:spcAft>
              <a:buNone/>
              <a:defRPr sz="4800">
                <a:solidFill>
                  <a:schemeClr val="accent2"/>
                </a:solidFill>
              </a:defRPr>
            </a:lvl6pPr>
            <a:lvl7pPr lvl="6" rtl="0">
              <a:spcBef>
                <a:spcPts val="0"/>
              </a:spcBef>
              <a:spcAft>
                <a:spcPts val="0"/>
              </a:spcAft>
              <a:buNone/>
              <a:defRPr sz="4800">
                <a:solidFill>
                  <a:schemeClr val="accent2"/>
                </a:solidFill>
              </a:defRPr>
            </a:lvl7pPr>
            <a:lvl8pPr lvl="7" rtl="0">
              <a:spcBef>
                <a:spcPts val="0"/>
              </a:spcBef>
              <a:spcAft>
                <a:spcPts val="0"/>
              </a:spcAft>
              <a:buNone/>
              <a:defRPr sz="4800">
                <a:solidFill>
                  <a:schemeClr val="accent2"/>
                </a:solidFill>
              </a:defRPr>
            </a:lvl8pPr>
            <a:lvl9pPr lvl="8" rtl="0">
              <a:spcBef>
                <a:spcPts val="0"/>
              </a:spcBef>
              <a:spcAft>
                <a:spcPts val="0"/>
              </a:spcAft>
              <a:buNone/>
              <a:defRPr sz="4800">
                <a:solidFill>
                  <a:schemeClr val="accent2"/>
                </a:solidFill>
              </a:defRPr>
            </a:lvl9pPr>
          </a:lstStyle>
          <a:p>
            <a:endParaRPr/>
          </a:p>
        </p:txBody>
      </p:sp>
    </p:spTree>
    <p:extLst>
      <p:ext uri="{BB962C8B-B14F-4D97-AF65-F5344CB8AC3E}">
        <p14:creationId xmlns:p14="http://schemas.microsoft.com/office/powerpoint/2010/main" val="34035949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8"/>
        <p:cNvGrpSpPr/>
        <p:nvPr/>
      </p:nvGrpSpPr>
      <p:grpSpPr>
        <a:xfrm>
          <a:off x="0" y="0"/>
          <a:ext cx="0" cy="0"/>
          <a:chOff x="0" y="0"/>
          <a:chExt cx="0" cy="0"/>
        </a:xfrm>
      </p:grpSpPr>
      <p:sp>
        <p:nvSpPr>
          <p:cNvPr id="19" name="Google Shape;19;p5"/>
          <p:cNvSpPr txBox="1">
            <a:spLocks noGrp="1"/>
          </p:cNvSpPr>
          <p:nvPr>
            <p:ph type="ctrTitle"/>
          </p:nvPr>
        </p:nvSpPr>
        <p:spPr>
          <a:xfrm flipH="1">
            <a:off x="8441351" y="1946984"/>
            <a:ext cx="16636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933"/>
            </a:lvl1pPr>
            <a:lvl2pPr lvl="1" algn="ctr" rtl="0">
              <a:spcBef>
                <a:spcPts val="0"/>
              </a:spcBef>
              <a:spcAft>
                <a:spcPts val="0"/>
              </a:spcAft>
              <a:buClr>
                <a:srgbClr val="434343"/>
              </a:buClr>
              <a:buSzPts val="1800"/>
              <a:buNone/>
              <a:defRPr sz="2400">
                <a:solidFill>
                  <a:srgbClr val="434343"/>
                </a:solidFill>
              </a:defRPr>
            </a:lvl2pPr>
            <a:lvl3pPr lvl="2" algn="ctr" rtl="0">
              <a:spcBef>
                <a:spcPts val="0"/>
              </a:spcBef>
              <a:spcAft>
                <a:spcPts val="0"/>
              </a:spcAft>
              <a:buClr>
                <a:srgbClr val="434343"/>
              </a:buClr>
              <a:buSzPts val="1800"/>
              <a:buNone/>
              <a:defRPr sz="2400">
                <a:solidFill>
                  <a:srgbClr val="434343"/>
                </a:solidFill>
              </a:defRPr>
            </a:lvl3pPr>
            <a:lvl4pPr lvl="3" algn="ctr" rtl="0">
              <a:spcBef>
                <a:spcPts val="0"/>
              </a:spcBef>
              <a:spcAft>
                <a:spcPts val="0"/>
              </a:spcAft>
              <a:buClr>
                <a:srgbClr val="434343"/>
              </a:buClr>
              <a:buSzPts val="1800"/>
              <a:buNone/>
              <a:defRPr sz="2400">
                <a:solidFill>
                  <a:srgbClr val="434343"/>
                </a:solidFill>
              </a:defRPr>
            </a:lvl4pPr>
            <a:lvl5pPr lvl="4" algn="ctr" rtl="0">
              <a:spcBef>
                <a:spcPts val="0"/>
              </a:spcBef>
              <a:spcAft>
                <a:spcPts val="0"/>
              </a:spcAft>
              <a:buClr>
                <a:srgbClr val="434343"/>
              </a:buClr>
              <a:buSzPts val="1800"/>
              <a:buNone/>
              <a:defRPr sz="2400">
                <a:solidFill>
                  <a:srgbClr val="434343"/>
                </a:solidFill>
              </a:defRPr>
            </a:lvl5pPr>
            <a:lvl6pPr lvl="5" algn="ctr" rtl="0">
              <a:spcBef>
                <a:spcPts val="0"/>
              </a:spcBef>
              <a:spcAft>
                <a:spcPts val="0"/>
              </a:spcAft>
              <a:buClr>
                <a:srgbClr val="434343"/>
              </a:buClr>
              <a:buSzPts val="1800"/>
              <a:buNone/>
              <a:defRPr sz="2400">
                <a:solidFill>
                  <a:srgbClr val="434343"/>
                </a:solidFill>
              </a:defRPr>
            </a:lvl6pPr>
            <a:lvl7pPr lvl="6" algn="ctr" rtl="0">
              <a:spcBef>
                <a:spcPts val="0"/>
              </a:spcBef>
              <a:spcAft>
                <a:spcPts val="0"/>
              </a:spcAft>
              <a:buClr>
                <a:srgbClr val="434343"/>
              </a:buClr>
              <a:buSzPts val="1800"/>
              <a:buNone/>
              <a:defRPr sz="2400">
                <a:solidFill>
                  <a:srgbClr val="434343"/>
                </a:solidFill>
              </a:defRPr>
            </a:lvl7pPr>
            <a:lvl8pPr lvl="7" algn="ctr" rtl="0">
              <a:spcBef>
                <a:spcPts val="0"/>
              </a:spcBef>
              <a:spcAft>
                <a:spcPts val="0"/>
              </a:spcAft>
              <a:buClr>
                <a:srgbClr val="434343"/>
              </a:buClr>
              <a:buSzPts val="1800"/>
              <a:buNone/>
              <a:defRPr sz="2400">
                <a:solidFill>
                  <a:srgbClr val="434343"/>
                </a:solidFill>
              </a:defRPr>
            </a:lvl8pPr>
            <a:lvl9pPr lvl="8" algn="ctr" rtl="0">
              <a:spcBef>
                <a:spcPts val="0"/>
              </a:spcBef>
              <a:spcAft>
                <a:spcPts val="0"/>
              </a:spcAft>
              <a:buClr>
                <a:srgbClr val="434343"/>
              </a:buClr>
              <a:buSzPts val="1800"/>
              <a:buNone/>
              <a:defRPr sz="2400">
                <a:solidFill>
                  <a:srgbClr val="434343"/>
                </a:solidFill>
              </a:defRPr>
            </a:lvl9pPr>
          </a:lstStyle>
          <a:p>
            <a:endParaRPr/>
          </a:p>
        </p:txBody>
      </p:sp>
      <p:sp>
        <p:nvSpPr>
          <p:cNvPr id="20" name="Google Shape;20;p5"/>
          <p:cNvSpPr txBox="1">
            <a:spLocks noGrp="1"/>
          </p:cNvSpPr>
          <p:nvPr>
            <p:ph type="subTitle" idx="1"/>
          </p:nvPr>
        </p:nvSpPr>
        <p:spPr>
          <a:xfrm flipH="1">
            <a:off x="7749351" y="2476067"/>
            <a:ext cx="3047600" cy="11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867"/>
            </a:lvl1pPr>
            <a:lvl2pPr lvl="1" algn="ctr" rtl="0">
              <a:lnSpc>
                <a:spcPct val="100000"/>
              </a:lnSpc>
              <a:spcBef>
                <a:spcPts val="0"/>
              </a:spcBef>
              <a:spcAft>
                <a:spcPts val="0"/>
              </a:spcAft>
              <a:buSzPts val="1200"/>
              <a:buNone/>
              <a:defRPr sz="1600"/>
            </a:lvl2pPr>
            <a:lvl3pPr lvl="2" algn="ctr" rtl="0">
              <a:lnSpc>
                <a:spcPct val="100000"/>
              </a:lnSpc>
              <a:spcBef>
                <a:spcPts val="0"/>
              </a:spcBef>
              <a:spcAft>
                <a:spcPts val="0"/>
              </a:spcAft>
              <a:buSzPts val="1200"/>
              <a:buNone/>
              <a:defRPr sz="1600"/>
            </a:lvl3pPr>
            <a:lvl4pPr lvl="3" algn="ctr" rtl="0">
              <a:lnSpc>
                <a:spcPct val="100000"/>
              </a:lnSpc>
              <a:spcBef>
                <a:spcPts val="0"/>
              </a:spcBef>
              <a:spcAft>
                <a:spcPts val="0"/>
              </a:spcAft>
              <a:buSzPts val="1200"/>
              <a:buNone/>
              <a:defRPr sz="1600"/>
            </a:lvl4pPr>
            <a:lvl5pPr lvl="4" algn="ctr" rtl="0">
              <a:lnSpc>
                <a:spcPct val="100000"/>
              </a:lnSpc>
              <a:spcBef>
                <a:spcPts val="0"/>
              </a:spcBef>
              <a:spcAft>
                <a:spcPts val="0"/>
              </a:spcAft>
              <a:buSzPts val="1200"/>
              <a:buNone/>
              <a:defRPr sz="1600"/>
            </a:lvl5pPr>
            <a:lvl6pPr lvl="5" algn="ctr" rtl="0">
              <a:lnSpc>
                <a:spcPct val="100000"/>
              </a:lnSpc>
              <a:spcBef>
                <a:spcPts val="0"/>
              </a:spcBef>
              <a:spcAft>
                <a:spcPts val="0"/>
              </a:spcAft>
              <a:buSzPts val="1200"/>
              <a:buNone/>
              <a:defRPr sz="1600"/>
            </a:lvl6pPr>
            <a:lvl7pPr lvl="6" algn="ctr" rtl="0">
              <a:lnSpc>
                <a:spcPct val="100000"/>
              </a:lnSpc>
              <a:spcBef>
                <a:spcPts val="0"/>
              </a:spcBef>
              <a:spcAft>
                <a:spcPts val="0"/>
              </a:spcAft>
              <a:buSzPts val="1200"/>
              <a:buNone/>
              <a:defRPr sz="1600"/>
            </a:lvl7pPr>
            <a:lvl8pPr lvl="7" algn="ctr" rtl="0">
              <a:lnSpc>
                <a:spcPct val="100000"/>
              </a:lnSpc>
              <a:spcBef>
                <a:spcPts val="0"/>
              </a:spcBef>
              <a:spcAft>
                <a:spcPts val="0"/>
              </a:spcAft>
              <a:buSzPts val="1200"/>
              <a:buNone/>
              <a:defRPr sz="1600"/>
            </a:lvl8pPr>
            <a:lvl9pPr lvl="8" algn="ctr" rtl="0">
              <a:lnSpc>
                <a:spcPct val="100000"/>
              </a:lnSpc>
              <a:spcBef>
                <a:spcPts val="0"/>
              </a:spcBef>
              <a:spcAft>
                <a:spcPts val="0"/>
              </a:spcAft>
              <a:buSzPts val="1200"/>
              <a:buNone/>
              <a:defRPr sz="1600"/>
            </a:lvl9pPr>
          </a:lstStyle>
          <a:p>
            <a:endParaRPr/>
          </a:p>
        </p:txBody>
      </p:sp>
      <p:sp>
        <p:nvSpPr>
          <p:cNvPr id="21" name="Google Shape;21;p5"/>
          <p:cNvSpPr txBox="1">
            <a:spLocks noGrp="1"/>
          </p:cNvSpPr>
          <p:nvPr>
            <p:ph type="ctrTitle" idx="2"/>
          </p:nvPr>
        </p:nvSpPr>
        <p:spPr>
          <a:xfrm flipH="1">
            <a:off x="8232751" y="4028091"/>
            <a:ext cx="20808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933"/>
            </a:lvl1pPr>
            <a:lvl2pPr lvl="1" algn="ctr" rtl="0">
              <a:spcBef>
                <a:spcPts val="0"/>
              </a:spcBef>
              <a:spcAft>
                <a:spcPts val="0"/>
              </a:spcAft>
              <a:buClr>
                <a:srgbClr val="434343"/>
              </a:buClr>
              <a:buSzPts val="1800"/>
              <a:buNone/>
              <a:defRPr sz="2400">
                <a:solidFill>
                  <a:srgbClr val="434343"/>
                </a:solidFill>
              </a:defRPr>
            </a:lvl2pPr>
            <a:lvl3pPr lvl="2" algn="ctr" rtl="0">
              <a:spcBef>
                <a:spcPts val="0"/>
              </a:spcBef>
              <a:spcAft>
                <a:spcPts val="0"/>
              </a:spcAft>
              <a:buClr>
                <a:srgbClr val="434343"/>
              </a:buClr>
              <a:buSzPts val="1800"/>
              <a:buNone/>
              <a:defRPr sz="2400">
                <a:solidFill>
                  <a:srgbClr val="434343"/>
                </a:solidFill>
              </a:defRPr>
            </a:lvl3pPr>
            <a:lvl4pPr lvl="3" algn="ctr" rtl="0">
              <a:spcBef>
                <a:spcPts val="0"/>
              </a:spcBef>
              <a:spcAft>
                <a:spcPts val="0"/>
              </a:spcAft>
              <a:buClr>
                <a:srgbClr val="434343"/>
              </a:buClr>
              <a:buSzPts val="1800"/>
              <a:buNone/>
              <a:defRPr sz="2400">
                <a:solidFill>
                  <a:srgbClr val="434343"/>
                </a:solidFill>
              </a:defRPr>
            </a:lvl4pPr>
            <a:lvl5pPr lvl="4" algn="ctr" rtl="0">
              <a:spcBef>
                <a:spcPts val="0"/>
              </a:spcBef>
              <a:spcAft>
                <a:spcPts val="0"/>
              </a:spcAft>
              <a:buClr>
                <a:srgbClr val="434343"/>
              </a:buClr>
              <a:buSzPts val="1800"/>
              <a:buNone/>
              <a:defRPr sz="2400">
                <a:solidFill>
                  <a:srgbClr val="434343"/>
                </a:solidFill>
              </a:defRPr>
            </a:lvl5pPr>
            <a:lvl6pPr lvl="5" algn="ctr" rtl="0">
              <a:spcBef>
                <a:spcPts val="0"/>
              </a:spcBef>
              <a:spcAft>
                <a:spcPts val="0"/>
              </a:spcAft>
              <a:buClr>
                <a:srgbClr val="434343"/>
              </a:buClr>
              <a:buSzPts val="1800"/>
              <a:buNone/>
              <a:defRPr sz="2400">
                <a:solidFill>
                  <a:srgbClr val="434343"/>
                </a:solidFill>
              </a:defRPr>
            </a:lvl6pPr>
            <a:lvl7pPr lvl="6" algn="ctr" rtl="0">
              <a:spcBef>
                <a:spcPts val="0"/>
              </a:spcBef>
              <a:spcAft>
                <a:spcPts val="0"/>
              </a:spcAft>
              <a:buClr>
                <a:srgbClr val="434343"/>
              </a:buClr>
              <a:buSzPts val="1800"/>
              <a:buNone/>
              <a:defRPr sz="2400">
                <a:solidFill>
                  <a:srgbClr val="434343"/>
                </a:solidFill>
              </a:defRPr>
            </a:lvl7pPr>
            <a:lvl8pPr lvl="7" algn="ctr" rtl="0">
              <a:spcBef>
                <a:spcPts val="0"/>
              </a:spcBef>
              <a:spcAft>
                <a:spcPts val="0"/>
              </a:spcAft>
              <a:buClr>
                <a:srgbClr val="434343"/>
              </a:buClr>
              <a:buSzPts val="1800"/>
              <a:buNone/>
              <a:defRPr sz="2400">
                <a:solidFill>
                  <a:srgbClr val="434343"/>
                </a:solidFill>
              </a:defRPr>
            </a:lvl8pPr>
            <a:lvl9pPr lvl="8" algn="ctr" rtl="0">
              <a:spcBef>
                <a:spcPts val="0"/>
              </a:spcBef>
              <a:spcAft>
                <a:spcPts val="0"/>
              </a:spcAft>
              <a:buClr>
                <a:srgbClr val="434343"/>
              </a:buClr>
              <a:buSzPts val="1800"/>
              <a:buNone/>
              <a:defRPr sz="2400">
                <a:solidFill>
                  <a:srgbClr val="434343"/>
                </a:solidFill>
              </a:defRPr>
            </a:lvl9pPr>
          </a:lstStyle>
          <a:p>
            <a:endParaRPr/>
          </a:p>
        </p:txBody>
      </p:sp>
      <p:sp>
        <p:nvSpPr>
          <p:cNvPr id="22" name="Google Shape;22;p5"/>
          <p:cNvSpPr txBox="1">
            <a:spLocks noGrp="1"/>
          </p:cNvSpPr>
          <p:nvPr>
            <p:ph type="subTitle" idx="3"/>
          </p:nvPr>
        </p:nvSpPr>
        <p:spPr>
          <a:xfrm flipH="1">
            <a:off x="7749351" y="4556800"/>
            <a:ext cx="3047600" cy="11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867"/>
            </a:lvl1pPr>
            <a:lvl2pPr lvl="1" algn="ctr" rtl="0">
              <a:lnSpc>
                <a:spcPct val="100000"/>
              </a:lnSpc>
              <a:spcBef>
                <a:spcPts val="0"/>
              </a:spcBef>
              <a:spcAft>
                <a:spcPts val="0"/>
              </a:spcAft>
              <a:buSzPts val="1200"/>
              <a:buNone/>
              <a:defRPr sz="1600"/>
            </a:lvl2pPr>
            <a:lvl3pPr lvl="2" algn="ctr" rtl="0">
              <a:lnSpc>
                <a:spcPct val="100000"/>
              </a:lnSpc>
              <a:spcBef>
                <a:spcPts val="0"/>
              </a:spcBef>
              <a:spcAft>
                <a:spcPts val="0"/>
              </a:spcAft>
              <a:buSzPts val="1200"/>
              <a:buNone/>
              <a:defRPr sz="1600"/>
            </a:lvl3pPr>
            <a:lvl4pPr lvl="3" algn="ctr" rtl="0">
              <a:lnSpc>
                <a:spcPct val="100000"/>
              </a:lnSpc>
              <a:spcBef>
                <a:spcPts val="0"/>
              </a:spcBef>
              <a:spcAft>
                <a:spcPts val="0"/>
              </a:spcAft>
              <a:buSzPts val="1200"/>
              <a:buNone/>
              <a:defRPr sz="1600"/>
            </a:lvl4pPr>
            <a:lvl5pPr lvl="4" algn="ctr" rtl="0">
              <a:lnSpc>
                <a:spcPct val="100000"/>
              </a:lnSpc>
              <a:spcBef>
                <a:spcPts val="0"/>
              </a:spcBef>
              <a:spcAft>
                <a:spcPts val="0"/>
              </a:spcAft>
              <a:buSzPts val="1200"/>
              <a:buNone/>
              <a:defRPr sz="1600"/>
            </a:lvl5pPr>
            <a:lvl6pPr lvl="5" algn="ctr" rtl="0">
              <a:lnSpc>
                <a:spcPct val="100000"/>
              </a:lnSpc>
              <a:spcBef>
                <a:spcPts val="0"/>
              </a:spcBef>
              <a:spcAft>
                <a:spcPts val="0"/>
              </a:spcAft>
              <a:buSzPts val="1200"/>
              <a:buNone/>
              <a:defRPr sz="1600"/>
            </a:lvl6pPr>
            <a:lvl7pPr lvl="6" algn="ctr" rtl="0">
              <a:lnSpc>
                <a:spcPct val="100000"/>
              </a:lnSpc>
              <a:spcBef>
                <a:spcPts val="0"/>
              </a:spcBef>
              <a:spcAft>
                <a:spcPts val="0"/>
              </a:spcAft>
              <a:buSzPts val="1200"/>
              <a:buNone/>
              <a:defRPr sz="1600"/>
            </a:lvl7pPr>
            <a:lvl8pPr lvl="7" algn="ctr" rtl="0">
              <a:lnSpc>
                <a:spcPct val="100000"/>
              </a:lnSpc>
              <a:spcBef>
                <a:spcPts val="0"/>
              </a:spcBef>
              <a:spcAft>
                <a:spcPts val="0"/>
              </a:spcAft>
              <a:buSzPts val="1200"/>
              <a:buNone/>
              <a:defRPr sz="1600"/>
            </a:lvl8pPr>
            <a:lvl9pPr lvl="8" algn="ctr" rtl="0">
              <a:lnSpc>
                <a:spcPct val="100000"/>
              </a:lnSpc>
              <a:spcBef>
                <a:spcPts val="0"/>
              </a:spcBef>
              <a:spcAft>
                <a:spcPts val="0"/>
              </a:spcAft>
              <a:buSzPts val="1200"/>
              <a:buNone/>
              <a:defRPr sz="1600"/>
            </a:lvl9pPr>
          </a:lstStyle>
          <a:p>
            <a:endParaRPr/>
          </a:p>
        </p:txBody>
      </p:sp>
      <p:sp>
        <p:nvSpPr>
          <p:cNvPr id="23" name="Google Shape;23;p5"/>
          <p:cNvSpPr txBox="1">
            <a:spLocks noGrp="1"/>
          </p:cNvSpPr>
          <p:nvPr>
            <p:ph type="title" idx="4"/>
          </p:nvPr>
        </p:nvSpPr>
        <p:spPr>
          <a:xfrm>
            <a:off x="4656581" y="458861"/>
            <a:ext cx="6742000" cy="1132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4800">
                <a:solidFill>
                  <a:schemeClr val="accent2"/>
                </a:solidFill>
              </a:defRPr>
            </a:lvl1pPr>
            <a:lvl2pPr lvl="1" algn="r" rtl="0">
              <a:spcBef>
                <a:spcPts val="0"/>
              </a:spcBef>
              <a:spcAft>
                <a:spcPts val="0"/>
              </a:spcAft>
              <a:buNone/>
              <a:defRPr sz="4800">
                <a:solidFill>
                  <a:schemeClr val="accent2"/>
                </a:solidFill>
              </a:defRPr>
            </a:lvl2pPr>
            <a:lvl3pPr lvl="2" algn="r" rtl="0">
              <a:spcBef>
                <a:spcPts val="0"/>
              </a:spcBef>
              <a:spcAft>
                <a:spcPts val="0"/>
              </a:spcAft>
              <a:buNone/>
              <a:defRPr sz="4800">
                <a:solidFill>
                  <a:schemeClr val="accent2"/>
                </a:solidFill>
              </a:defRPr>
            </a:lvl3pPr>
            <a:lvl4pPr lvl="3" algn="r" rtl="0">
              <a:spcBef>
                <a:spcPts val="0"/>
              </a:spcBef>
              <a:spcAft>
                <a:spcPts val="0"/>
              </a:spcAft>
              <a:buNone/>
              <a:defRPr sz="4800">
                <a:solidFill>
                  <a:schemeClr val="accent2"/>
                </a:solidFill>
              </a:defRPr>
            </a:lvl4pPr>
            <a:lvl5pPr lvl="4" algn="r" rtl="0">
              <a:spcBef>
                <a:spcPts val="0"/>
              </a:spcBef>
              <a:spcAft>
                <a:spcPts val="0"/>
              </a:spcAft>
              <a:buNone/>
              <a:defRPr sz="4800">
                <a:solidFill>
                  <a:schemeClr val="accent2"/>
                </a:solidFill>
              </a:defRPr>
            </a:lvl5pPr>
            <a:lvl6pPr lvl="5" algn="r" rtl="0">
              <a:spcBef>
                <a:spcPts val="0"/>
              </a:spcBef>
              <a:spcAft>
                <a:spcPts val="0"/>
              </a:spcAft>
              <a:buNone/>
              <a:defRPr sz="4800">
                <a:solidFill>
                  <a:schemeClr val="accent2"/>
                </a:solidFill>
              </a:defRPr>
            </a:lvl6pPr>
            <a:lvl7pPr lvl="6" algn="r" rtl="0">
              <a:spcBef>
                <a:spcPts val="0"/>
              </a:spcBef>
              <a:spcAft>
                <a:spcPts val="0"/>
              </a:spcAft>
              <a:buNone/>
              <a:defRPr sz="4800">
                <a:solidFill>
                  <a:schemeClr val="accent2"/>
                </a:solidFill>
              </a:defRPr>
            </a:lvl7pPr>
            <a:lvl8pPr lvl="7" algn="r" rtl="0">
              <a:spcBef>
                <a:spcPts val="0"/>
              </a:spcBef>
              <a:spcAft>
                <a:spcPts val="0"/>
              </a:spcAft>
              <a:buNone/>
              <a:defRPr sz="4800">
                <a:solidFill>
                  <a:schemeClr val="accent2"/>
                </a:solidFill>
              </a:defRPr>
            </a:lvl8pPr>
            <a:lvl9pPr lvl="8" algn="r" rtl="0">
              <a:spcBef>
                <a:spcPts val="0"/>
              </a:spcBef>
              <a:spcAft>
                <a:spcPts val="0"/>
              </a:spcAft>
              <a:buNone/>
              <a:defRPr sz="4800">
                <a:solidFill>
                  <a:schemeClr val="accent2"/>
                </a:solidFill>
              </a:defRPr>
            </a:lvl9pPr>
          </a:lstStyle>
          <a:p>
            <a:endParaRPr/>
          </a:p>
        </p:txBody>
      </p:sp>
    </p:spTree>
    <p:extLst>
      <p:ext uri="{BB962C8B-B14F-4D97-AF65-F5344CB8AC3E}">
        <p14:creationId xmlns:p14="http://schemas.microsoft.com/office/powerpoint/2010/main" val="432769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726CB0-BC57-4D80-9439-F25318DAC9ED}" type="datetimeFigureOut">
              <a:rPr lang="en-US" smtClean="0"/>
              <a:t>5/13/2020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6BB7D-7CDE-4600-BD94-D99BB32201D0}" type="slidenum">
              <a:rPr lang="en-US" smtClean="0"/>
              <a:t>‹#›</a:t>
            </a:fld>
            <a:endParaRPr lang="en-US"/>
          </a:p>
        </p:txBody>
      </p:sp>
    </p:spTree>
    <p:extLst>
      <p:ext uri="{BB962C8B-B14F-4D97-AF65-F5344CB8AC3E}">
        <p14:creationId xmlns:p14="http://schemas.microsoft.com/office/powerpoint/2010/main" val="27409009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803935" y="458861"/>
            <a:ext cx="6742000" cy="1132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4800">
                <a:solidFill>
                  <a:schemeClr val="accent2"/>
                </a:solidFill>
              </a:defRPr>
            </a:lvl1pPr>
            <a:lvl2pPr lvl="1" rtl="0">
              <a:spcBef>
                <a:spcPts val="0"/>
              </a:spcBef>
              <a:spcAft>
                <a:spcPts val="0"/>
              </a:spcAft>
              <a:buNone/>
              <a:defRPr sz="4800">
                <a:solidFill>
                  <a:schemeClr val="accent2"/>
                </a:solidFill>
              </a:defRPr>
            </a:lvl2pPr>
            <a:lvl3pPr lvl="2" rtl="0">
              <a:spcBef>
                <a:spcPts val="0"/>
              </a:spcBef>
              <a:spcAft>
                <a:spcPts val="0"/>
              </a:spcAft>
              <a:buNone/>
              <a:defRPr sz="4800">
                <a:solidFill>
                  <a:schemeClr val="accent2"/>
                </a:solidFill>
              </a:defRPr>
            </a:lvl3pPr>
            <a:lvl4pPr lvl="3" rtl="0">
              <a:spcBef>
                <a:spcPts val="0"/>
              </a:spcBef>
              <a:spcAft>
                <a:spcPts val="0"/>
              </a:spcAft>
              <a:buNone/>
              <a:defRPr sz="4800">
                <a:solidFill>
                  <a:schemeClr val="accent2"/>
                </a:solidFill>
              </a:defRPr>
            </a:lvl4pPr>
            <a:lvl5pPr lvl="4" rtl="0">
              <a:spcBef>
                <a:spcPts val="0"/>
              </a:spcBef>
              <a:spcAft>
                <a:spcPts val="0"/>
              </a:spcAft>
              <a:buNone/>
              <a:defRPr sz="4800">
                <a:solidFill>
                  <a:schemeClr val="accent2"/>
                </a:solidFill>
              </a:defRPr>
            </a:lvl5pPr>
            <a:lvl6pPr lvl="5" rtl="0">
              <a:spcBef>
                <a:spcPts val="0"/>
              </a:spcBef>
              <a:spcAft>
                <a:spcPts val="0"/>
              </a:spcAft>
              <a:buNone/>
              <a:defRPr sz="4800">
                <a:solidFill>
                  <a:schemeClr val="accent2"/>
                </a:solidFill>
              </a:defRPr>
            </a:lvl6pPr>
            <a:lvl7pPr lvl="6" rtl="0">
              <a:spcBef>
                <a:spcPts val="0"/>
              </a:spcBef>
              <a:spcAft>
                <a:spcPts val="0"/>
              </a:spcAft>
              <a:buNone/>
              <a:defRPr sz="4800">
                <a:solidFill>
                  <a:schemeClr val="accent2"/>
                </a:solidFill>
              </a:defRPr>
            </a:lvl7pPr>
            <a:lvl8pPr lvl="7" rtl="0">
              <a:spcBef>
                <a:spcPts val="0"/>
              </a:spcBef>
              <a:spcAft>
                <a:spcPts val="0"/>
              </a:spcAft>
              <a:buNone/>
              <a:defRPr sz="4800">
                <a:solidFill>
                  <a:schemeClr val="accent2"/>
                </a:solidFill>
              </a:defRPr>
            </a:lvl8pPr>
            <a:lvl9pPr lvl="8" rtl="0">
              <a:spcBef>
                <a:spcPts val="0"/>
              </a:spcBef>
              <a:spcAft>
                <a:spcPts val="0"/>
              </a:spcAft>
              <a:buNone/>
              <a:defRPr sz="4800">
                <a:solidFill>
                  <a:schemeClr val="accent2"/>
                </a:solidFill>
              </a:defRPr>
            </a:lvl9pPr>
          </a:lstStyle>
          <a:p>
            <a:endParaRPr/>
          </a:p>
        </p:txBody>
      </p:sp>
    </p:spTree>
    <p:extLst>
      <p:ext uri="{BB962C8B-B14F-4D97-AF65-F5344CB8AC3E}">
        <p14:creationId xmlns:p14="http://schemas.microsoft.com/office/powerpoint/2010/main" val="33088640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8"/>
          <p:cNvSpPr txBox="1">
            <a:spLocks noGrp="1"/>
          </p:cNvSpPr>
          <p:nvPr>
            <p:ph type="subTitle" idx="1"/>
          </p:nvPr>
        </p:nvSpPr>
        <p:spPr>
          <a:xfrm flipH="1">
            <a:off x="728767" y="3357633"/>
            <a:ext cx="10734400" cy="250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434343"/>
              </a:buClr>
              <a:buSzPts val="1200"/>
              <a:buFont typeface="Raleway"/>
              <a:buAutoNum type="arabicPeriod"/>
              <a:defRPr sz="1600"/>
            </a:lvl1pPr>
            <a:lvl2pPr lvl="1" algn="ctr" rtl="0">
              <a:lnSpc>
                <a:spcPct val="100000"/>
              </a:lnSpc>
              <a:spcBef>
                <a:spcPts val="0"/>
              </a:spcBef>
              <a:spcAft>
                <a:spcPts val="0"/>
              </a:spcAft>
              <a:buClr>
                <a:srgbClr val="434343"/>
              </a:buClr>
              <a:buSzPts val="1200"/>
              <a:buFont typeface="Roboto Condensed Light"/>
              <a:buAutoNum type="alphaLcPeriod"/>
              <a:defRPr sz="1600"/>
            </a:lvl2pPr>
            <a:lvl3pPr lvl="2" algn="ctr" rtl="0">
              <a:lnSpc>
                <a:spcPct val="100000"/>
              </a:lnSpc>
              <a:spcBef>
                <a:spcPts val="0"/>
              </a:spcBef>
              <a:spcAft>
                <a:spcPts val="0"/>
              </a:spcAft>
              <a:buClr>
                <a:srgbClr val="434343"/>
              </a:buClr>
              <a:buSzPts val="1200"/>
              <a:buFont typeface="Roboto Condensed Light"/>
              <a:buAutoNum type="romanLcPeriod"/>
              <a:defRPr sz="1600"/>
            </a:lvl3pPr>
            <a:lvl4pPr lvl="3" algn="ctr" rtl="0">
              <a:lnSpc>
                <a:spcPct val="100000"/>
              </a:lnSpc>
              <a:spcBef>
                <a:spcPts val="0"/>
              </a:spcBef>
              <a:spcAft>
                <a:spcPts val="0"/>
              </a:spcAft>
              <a:buClr>
                <a:srgbClr val="434343"/>
              </a:buClr>
              <a:buSzPts val="1200"/>
              <a:buFont typeface="Roboto Condensed Light"/>
              <a:buAutoNum type="arabicPeriod"/>
              <a:defRPr sz="1600"/>
            </a:lvl4pPr>
            <a:lvl5pPr lvl="4" algn="ctr" rtl="0">
              <a:lnSpc>
                <a:spcPct val="100000"/>
              </a:lnSpc>
              <a:spcBef>
                <a:spcPts val="0"/>
              </a:spcBef>
              <a:spcAft>
                <a:spcPts val="0"/>
              </a:spcAft>
              <a:buClr>
                <a:srgbClr val="434343"/>
              </a:buClr>
              <a:buSzPts val="1200"/>
              <a:buFont typeface="Roboto Condensed Light"/>
              <a:buAutoNum type="alphaLcPeriod"/>
              <a:defRPr sz="1600"/>
            </a:lvl5pPr>
            <a:lvl6pPr lvl="5" algn="ctr" rtl="0">
              <a:lnSpc>
                <a:spcPct val="100000"/>
              </a:lnSpc>
              <a:spcBef>
                <a:spcPts val="0"/>
              </a:spcBef>
              <a:spcAft>
                <a:spcPts val="0"/>
              </a:spcAft>
              <a:buClr>
                <a:srgbClr val="434343"/>
              </a:buClr>
              <a:buSzPts val="1200"/>
              <a:buFont typeface="Roboto Condensed Light"/>
              <a:buAutoNum type="romanLcPeriod"/>
              <a:defRPr sz="1600"/>
            </a:lvl6pPr>
            <a:lvl7pPr lvl="6" algn="ctr" rtl="0">
              <a:lnSpc>
                <a:spcPct val="100000"/>
              </a:lnSpc>
              <a:spcBef>
                <a:spcPts val="0"/>
              </a:spcBef>
              <a:spcAft>
                <a:spcPts val="0"/>
              </a:spcAft>
              <a:buClr>
                <a:srgbClr val="434343"/>
              </a:buClr>
              <a:buSzPts val="1200"/>
              <a:buFont typeface="Roboto Condensed Light"/>
              <a:buAutoNum type="arabicPeriod"/>
              <a:defRPr sz="1600"/>
            </a:lvl7pPr>
            <a:lvl8pPr lvl="7" algn="ctr" rtl="0">
              <a:lnSpc>
                <a:spcPct val="100000"/>
              </a:lnSpc>
              <a:spcBef>
                <a:spcPts val="0"/>
              </a:spcBef>
              <a:spcAft>
                <a:spcPts val="0"/>
              </a:spcAft>
              <a:buClr>
                <a:srgbClr val="434343"/>
              </a:buClr>
              <a:buSzPts val="1200"/>
              <a:buFont typeface="Roboto Condensed Light"/>
              <a:buAutoNum type="alphaLcPeriod"/>
              <a:defRPr sz="1600"/>
            </a:lvl8pPr>
            <a:lvl9pPr lvl="8" algn="ctr" rtl="0">
              <a:lnSpc>
                <a:spcPct val="100000"/>
              </a:lnSpc>
              <a:spcBef>
                <a:spcPts val="0"/>
              </a:spcBef>
              <a:spcAft>
                <a:spcPts val="0"/>
              </a:spcAft>
              <a:buClr>
                <a:srgbClr val="434343"/>
              </a:buClr>
              <a:buSzPts val="1200"/>
              <a:buFont typeface="Roboto Condensed Light"/>
              <a:buAutoNum type="romanLcPeriod"/>
              <a:defRPr sz="1600"/>
            </a:lvl9pPr>
          </a:lstStyle>
          <a:p>
            <a:endParaRPr/>
          </a:p>
        </p:txBody>
      </p:sp>
      <p:sp>
        <p:nvSpPr>
          <p:cNvPr id="30" name="Google Shape;30;p8"/>
          <p:cNvSpPr txBox="1">
            <a:spLocks noGrp="1"/>
          </p:cNvSpPr>
          <p:nvPr>
            <p:ph type="title"/>
          </p:nvPr>
        </p:nvSpPr>
        <p:spPr>
          <a:xfrm>
            <a:off x="415600" y="455180"/>
            <a:ext cx="11360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4800">
                <a:solidFill>
                  <a:schemeClr val="accent2"/>
                </a:solidFill>
              </a:defRPr>
            </a:lvl1pPr>
            <a:lvl2pPr lvl="1" algn="ctr" rtl="0">
              <a:spcBef>
                <a:spcPts val="0"/>
              </a:spcBef>
              <a:spcAft>
                <a:spcPts val="0"/>
              </a:spcAft>
              <a:buNone/>
              <a:defRPr sz="4800">
                <a:solidFill>
                  <a:schemeClr val="accent2"/>
                </a:solidFill>
              </a:defRPr>
            </a:lvl2pPr>
            <a:lvl3pPr lvl="2" algn="ctr" rtl="0">
              <a:spcBef>
                <a:spcPts val="0"/>
              </a:spcBef>
              <a:spcAft>
                <a:spcPts val="0"/>
              </a:spcAft>
              <a:buNone/>
              <a:defRPr sz="4800">
                <a:solidFill>
                  <a:schemeClr val="accent2"/>
                </a:solidFill>
              </a:defRPr>
            </a:lvl3pPr>
            <a:lvl4pPr lvl="3" algn="ctr" rtl="0">
              <a:spcBef>
                <a:spcPts val="0"/>
              </a:spcBef>
              <a:spcAft>
                <a:spcPts val="0"/>
              </a:spcAft>
              <a:buNone/>
              <a:defRPr sz="4800">
                <a:solidFill>
                  <a:schemeClr val="accent2"/>
                </a:solidFill>
              </a:defRPr>
            </a:lvl4pPr>
            <a:lvl5pPr lvl="4" algn="ctr" rtl="0">
              <a:spcBef>
                <a:spcPts val="0"/>
              </a:spcBef>
              <a:spcAft>
                <a:spcPts val="0"/>
              </a:spcAft>
              <a:buNone/>
              <a:defRPr sz="4800">
                <a:solidFill>
                  <a:schemeClr val="accent2"/>
                </a:solidFill>
              </a:defRPr>
            </a:lvl5pPr>
            <a:lvl6pPr lvl="5" algn="ctr" rtl="0">
              <a:spcBef>
                <a:spcPts val="0"/>
              </a:spcBef>
              <a:spcAft>
                <a:spcPts val="0"/>
              </a:spcAft>
              <a:buNone/>
              <a:defRPr sz="4800">
                <a:solidFill>
                  <a:schemeClr val="accent2"/>
                </a:solidFill>
              </a:defRPr>
            </a:lvl6pPr>
            <a:lvl7pPr lvl="6" algn="ctr" rtl="0">
              <a:spcBef>
                <a:spcPts val="0"/>
              </a:spcBef>
              <a:spcAft>
                <a:spcPts val="0"/>
              </a:spcAft>
              <a:buNone/>
              <a:defRPr sz="4800">
                <a:solidFill>
                  <a:schemeClr val="accent2"/>
                </a:solidFill>
              </a:defRPr>
            </a:lvl7pPr>
            <a:lvl8pPr lvl="7" algn="ctr" rtl="0">
              <a:spcBef>
                <a:spcPts val="0"/>
              </a:spcBef>
              <a:spcAft>
                <a:spcPts val="0"/>
              </a:spcAft>
              <a:buNone/>
              <a:defRPr sz="4800">
                <a:solidFill>
                  <a:schemeClr val="accent2"/>
                </a:solidFill>
              </a:defRPr>
            </a:lvl8pPr>
            <a:lvl9pPr lvl="8" algn="ctr" rtl="0">
              <a:spcBef>
                <a:spcPts val="0"/>
              </a:spcBef>
              <a:spcAft>
                <a:spcPts val="0"/>
              </a:spcAft>
              <a:buNone/>
              <a:defRPr sz="4800">
                <a:solidFill>
                  <a:schemeClr val="accent2"/>
                </a:solidFill>
              </a:defRPr>
            </a:lvl9pPr>
          </a:lstStyle>
          <a:p>
            <a:endParaRPr/>
          </a:p>
        </p:txBody>
      </p:sp>
    </p:spTree>
    <p:extLst>
      <p:ext uri="{BB962C8B-B14F-4D97-AF65-F5344CB8AC3E}">
        <p14:creationId xmlns:p14="http://schemas.microsoft.com/office/powerpoint/2010/main" val="20970789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572233" y="362433"/>
            <a:ext cx="6302400" cy="41484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666">
                <a:solidFill>
                  <a:schemeClr val="accent1"/>
                </a:solidFill>
              </a:defRPr>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Tree>
    <p:extLst>
      <p:ext uri="{BB962C8B-B14F-4D97-AF65-F5344CB8AC3E}">
        <p14:creationId xmlns:p14="http://schemas.microsoft.com/office/powerpoint/2010/main" val="16095970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3"/>
        <p:cNvGrpSpPr/>
        <p:nvPr/>
      </p:nvGrpSpPr>
      <p:grpSpPr>
        <a:xfrm>
          <a:off x="0" y="0"/>
          <a:ext cx="0" cy="0"/>
          <a:chOff x="0" y="0"/>
          <a:chExt cx="0" cy="0"/>
        </a:xfrm>
      </p:grpSpPr>
      <p:sp>
        <p:nvSpPr>
          <p:cNvPr id="34" name="Google Shape;34;p10"/>
          <p:cNvSpPr txBox="1">
            <a:spLocks noGrp="1"/>
          </p:cNvSpPr>
          <p:nvPr>
            <p:ph type="title"/>
          </p:nvPr>
        </p:nvSpPr>
        <p:spPr>
          <a:xfrm>
            <a:off x="6153500" y="407933"/>
            <a:ext cx="5393600" cy="19764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sz="8000">
                <a:solidFill>
                  <a:schemeClr val="lt1"/>
                </a:solidFill>
              </a:defRPr>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5" name="Google Shape;35;p10"/>
          <p:cNvSpPr txBox="1">
            <a:spLocks noGrp="1"/>
          </p:cNvSpPr>
          <p:nvPr>
            <p:ph type="subTitle" idx="1"/>
          </p:nvPr>
        </p:nvSpPr>
        <p:spPr>
          <a:xfrm>
            <a:off x="6600100" y="1993133"/>
            <a:ext cx="4500400" cy="1908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867"/>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6" name="Google Shape;36;p10"/>
          <p:cNvSpPr txBox="1"/>
          <p:nvPr/>
        </p:nvSpPr>
        <p:spPr>
          <a:xfrm>
            <a:off x="828824" y="1224767"/>
            <a:ext cx="3224000" cy="1242000"/>
          </a:xfrm>
          <a:prstGeom prst="rect">
            <a:avLst/>
          </a:prstGeom>
          <a:noFill/>
          <a:ln>
            <a:noFill/>
          </a:ln>
        </p:spPr>
        <p:txBody>
          <a:bodyPr spcFirstLastPara="1" wrap="square" lIns="121900" tIns="121900" rIns="121900" bIns="121900" anchor="t" anchorCtr="0">
            <a:noAutofit/>
          </a:bodyPr>
          <a:lstStyle/>
          <a:p>
            <a:pPr>
              <a:lnSpc>
                <a:spcPct val="115000"/>
              </a:lnSpc>
              <a:spcBef>
                <a:spcPts val="400"/>
              </a:spcBef>
              <a:buClr>
                <a:srgbClr val="000000"/>
              </a:buClr>
              <a:buFont typeface="Arial"/>
              <a:buNone/>
            </a:pPr>
            <a:r>
              <a:rPr lang="en-GB" sz="1333" kern="0">
                <a:solidFill>
                  <a:srgbClr val="324788"/>
                </a:solidFill>
                <a:latin typeface="Raleway Light"/>
                <a:ea typeface="Raleway Light"/>
                <a:cs typeface="Raleway Light"/>
                <a:sym typeface="Raleway Light"/>
              </a:rPr>
              <a:t>CREDITS: This presentation template was created by </a:t>
            </a:r>
            <a:r>
              <a:rPr lang="en-GB" sz="1333" kern="0">
                <a:solidFill>
                  <a:srgbClr val="324788"/>
                </a:solidFill>
                <a:uFill>
                  <a:noFill/>
                </a:uFill>
                <a:latin typeface="Raleway Medium"/>
                <a:ea typeface="Raleway Medium"/>
                <a:cs typeface="Raleway Medium"/>
                <a:sym typeface="Raleway Medium"/>
                <a:hlinkClick r:id="rId2"/>
              </a:rPr>
              <a:t>Slidesgo</a:t>
            </a:r>
            <a:r>
              <a:rPr lang="en-GB" sz="1333" kern="0">
                <a:solidFill>
                  <a:srgbClr val="324788"/>
                </a:solidFill>
                <a:latin typeface="Raleway Light"/>
                <a:ea typeface="Raleway Light"/>
                <a:cs typeface="Raleway Light"/>
                <a:sym typeface="Raleway Light"/>
              </a:rPr>
              <a:t>, including icons by </a:t>
            </a:r>
            <a:r>
              <a:rPr lang="en-GB" sz="1333" kern="0">
                <a:solidFill>
                  <a:srgbClr val="324788"/>
                </a:solidFill>
                <a:uFill>
                  <a:noFill/>
                </a:uFill>
                <a:latin typeface="Raleway Medium"/>
                <a:ea typeface="Raleway Medium"/>
                <a:cs typeface="Raleway Medium"/>
                <a:sym typeface="Raleway Medium"/>
                <a:hlinkClick r:id="rId3"/>
              </a:rPr>
              <a:t>Flaticon</a:t>
            </a:r>
            <a:r>
              <a:rPr lang="en-GB" sz="1333" kern="0">
                <a:solidFill>
                  <a:srgbClr val="324788"/>
                </a:solidFill>
                <a:latin typeface="Raleway Light"/>
                <a:ea typeface="Raleway Light"/>
                <a:cs typeface="Raleway Light"/>
                <a:sym typeface="Raleway Light"/>
              </a:rPr>
              <a:t>, and infographics &amp; images by </a:t>
            </a:r>
            <a:r>
              <a:rPr lang="en-GB" sz="1333" kern="0">
                <a:solidFill>
                  <a:srgbClr val="324788"/>
                </a:solidFill>
                <a:uFill>
                  <a:noFill/>
                </a:uFill>
                <a:latin typeface="Raleway Medium"/>
                <a:ea typeface="Raleway Medium"/>
                <a:cs typeface="Raleway Medium"/>
                <a:sym typeface="Raleway Medium"/>
                <a:hlinkClick r:id="rId4"/>
              </a:rPr>
              <a:t>Freepik</a:t>
            </a:r>
            <a:endParaRPr sz="1867" kern="0">
              <a:solidFill>
                <a:srgbClr val="324788"/>
              </a:solidFill>
              <a:latin typeface="Raleway Medium"/>
              <a:ea typeface="Raleway Medium"/>
              <a:cs typeface="Raleway Medium"/>
              <a:sym typeface="Raleway Medium"/>
            </a:endParaRPr>
          </a:p>
          <a:p>
            <a:pPr>
              <a:buClr>
                <a:srgbClr val="000000"/>
              </a:buClr>
              <a:buFont typeface="Arial"/>
              <a:buNone/>
            </a:pPr>
            <a:endParaRPr sz="1867" kern="0">
              <a:solidFill>
                <a:srgbClr val="324788"/>
              </a:solidFill>
              <a:latin typeface="Raleway Light"/>
              <a:ea typeface="Raleway Light"/>
              <a:cs typeface="Raleway Light"/>
              <a:sym typeface="Raleway Light"/>
            </a:endParaRPr>
          </a:p>
          <a:p>
            <a:pPr>
              <a:lnSpc>
                <a:spcPct val="115000"/>
              </a:lnSpc>
              <a:spcBef>
                <a:spcPts val="400"/>
              </a:spcBef>
              <a:buClr>
                <a:srgbClr val="000000"/>
              </a:buClr>
              <a:buFont typeface="Arial"/>
              <a:buNone/>
            </a:pPr>
            <a:endParaRPr sz="1333" kern="0">
              <a:solidFill>
                <a:srgbClr val="324788"/>
              </a:solidFill>
              <a:latin typeface="Raleway Light"/>
              <a:ea typeface="Raleway Light"/>
              <a:cs typeface="Raleway Light"/>
              <a:sym typeface="Raleway Light"/>
            </a:endParaRPr>
          </a:p>
        </p:txBody>
      </p:sp>
    </p:spTree>
    <p:extLst>
      <p:ext uri="{BB962C8B-B14F-4D97-AF65-F5344CB8AC3E}">
        <p14:creationId xmlns:p14="http://schemas.microsoft.com/office/powerpoint/2010/main" val="146417022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7"/>
        <p:cNvGrpSpPr/>
        <p:nvPr/>
      </p:nvGrpSpPr>
      <p:grpSpPr>
        <a:xfrm>
          <a:off x="0" y="0"/>
          <a:ext cx="0" cy="0"/>
          <a:chOff x="0" y="0"/>
          <a:chExt cx="0" cy="0"/>
        </a:xfrm>
      </p:grpSpPr>
      <p:sp>
        <p:nvSpPr>
          <p:cNvPr id="38" name="Google Shape;38;p11"/>
          <p:cNvSpPr txBox="1">
            <a:spLocks noGrp="1"/>
          </p:cNvSpPr>
          <p:nvPr>
            <p:ph type="ctrTitle"/>
          </p:nvPr>
        </p:nvSpPr>
        <p:spPr>
          <a:xfrm flipH="1">
            <a:off x="6616833" y="2207433"/>
            <a:ext cx="4746400" cy="1767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4000">
                <a:solidFill>
                  <a:schemeClr val="accent2"/>
                </a:solidFill>
              </a:defRPr>
            </a:lvl1pPr>
            <a:lvl2pPr lvl="1" algn="ctr" rtl="0">
              <a:spcBef>
                <a:spcPts val="0"/>
              </a:spcBef>
              <a:spcAft>
                <a:spcPts val="0"/>
              </a:spcAft>
              <a:buClr>
                <a:srgbClr val="434343"/>
              </a:buClr>
              <a:buSzPts val="1800"/>
              <a:buNone/>
              <a:defRPr sz="2400">
                <a:solidFill>
                  <a:srgbClr val="434343"/>
                </a:solidFill>
              </a:defRPr>
            </a:lvl2pPr>
            <a:lvl3pPr lvl="2" algn="ctr" rtl="0">
              <a:spcBef>
                <a:spcPts val="0"/>
              </a:spcBef>
              <a:spcAft>
                <a:spcPts val="0"/>
              </a:spcAft>
              <a:buClr>
                <a:srgbClr val="434343"/>
              </a:buClr>
              <a:buSzPts val="1800"/>
              <a:buNone/>
              <a:defRPr sz="2400">
                <a:solidFill>
                  <a:srgbClr val="434343"/>
                </a:solidFill>
              </a:defRPr>
            </a:lvl3pPr>
            <a:lvl4pPr lvl="3" algn="ctr" rtl="0">
              <a:spcBef>
                <a:spcPts val="0"/>
              </a:spcBef>
              <a:spcAft>
                <a:spcPts val="0"/>
              </a:spcAft>
              <a:buClr>
                <a:srgbClr val="434343"/>
              </a:buClr>
              <a:buSzPts val="1800"/>
              <a:buNone/>
              <a:defRPr sz="2400">
                <a:solidFill>
                  <a:srgbClr val="434343"/>
                </a:solidFill>
              </a:defRPr>
            </a:lvl4pPr>
            <a:lvl5pPr lvl="4" algn="ctr" rtl="0">
              <a:spcBef>
                <a:spcPts val="0"/>
              </a:spcBef>
              <a:spcAft>
                <a:spcPts val="0"/>
              </a:spcAft>
              <a:buClr>
                <a:srgbClr val="434343"/>
              </a:buClr>
              <a:buSzPts val="1800"/>
              <a:buNone/>
              <a:defRPr sz="2400">
                <a:solidFill>
                  <a:srgbClr val="434343"/>
                </a:solidFill>
              </a:defRPr>
            </a:lvl5pPr>
            <a:lvl6pPr lvl="5" algn="ctr" rtl="0">
              <a:spcBef>
                <a:spcPts val="0"/>
              </a:spcBef>
              <a:spcAft>
                <a:spcPts val="0"/>
              </a:spcAft>
              <a:buClr>
                <a:srgbClr val="434343"/>
              </a:buClr>
              <a:buSzPts val="1800"/>
              <a:buNone/>
              <a:defRPr sz="2400">
                <a:solidFill>
                  <a:srgbClr val="434343"/>
                </a:solidFill>
              </a:defRPr>
            </a:lvl6pPr>
            <a:lvl7pPr lvl="6" algn="ctr" rtl="0">
              <a:spcBef>
                <a:spcPts val="0"/>
              </a:spcBef>
              <a:spcAft>
                <a:spcPts val="0"/>
              </a:spcAft>
              <a:buClr>
                <a:srgbClr val="434343"/>
              </a:buClr>
              <a:buSzPts val="1800"/>
              <a:buNone/>
              <a:defRPr sz="2400">
                <a:solidFill>
                  <a:srgbClr val="434343"/>
                </a:solidFill>
              </a:defRPr>
            </a:lvl7pPr>
            <a:lvl8pPr lvl="7" algn="ctr" rtl="0">
              <a:spcBef>
                <a:spcPts val="0"/>
              </a:spcBef>
              <a:spcAft>
                <a:spcPts val="0"/>
              </a:spcAft>
              <a:buClr>
                <a:srgbClr val="434343"/>
              </a:buClr>
              <a:buSzPts val="1800"/>
              <a:buNone/>
              <a:defRPr sz="2400">
                <a:solidFill>
                  <a:srgbClr val="434343"/>
                </a:solidFill>
              </a:defRPr>
            </a:lvl8pPr>
            <a:lvl9pPr lvl="8" algn="ctr" rtl="0">
              <a:spcBef>
                <a:spcPts val="0"/>
              </a:spcBef>
              <a:spcAft>
                <a:spcPts val="0"/>
              </a:spcAft>
              <a:buClr>
                <a:srgbClr val="434343"/>
              </a:buClr>
              <a:buSzPts val="1800"/>
              <a:buNone/>
              <a:defRPr sz="2400">
                <a:solidFill>
                  <a:srgbClr val="434343"/>
                </a:solidFill>
              </a:defRPr>
            </a:lvl9pPr>
          </a:lstStyle>
          <a:p>
            <a:endParaRPr/>
          </a:p>
        </p:txBody>
      </p:sp>
      <p:sp>
        <p:nvSpPr>
          <p:cNvPr id="39" name="Google Shape;39;p11"/>
          <p:cNvSpPr txBox="1">
            <a:spLocks noGrp="1"/>
          </p:cNvSpPr>
          <p:nvPr>
            <p:ph type="subTitle" idx="1"/>
          </p:nvPr>
        </p:nvSpPr>
        <p:spPr>
          <a:xfrm flipH="1">
            <a:off x="8254833" y="3818667"/>
            <a:ext cx="3108400" cy="116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867"/>
            </a:lvl1pPr>
            <a:lvl2pPr lvl="1" algn="ctr" rtl="0">
              <a:lnSpc>
                <a:spcPct val="100000"/>
              </a:lnSpc>
              <a:spcBef>
                <a:spcPts val="0"/>
              </a:spcBef>
              <a:spcAft>
                <a:spcPts val="0"/>
              </a:spcAft>
              <a:buSzPts val="1200"/>
              <a:buNone/>
              <a:defRPr sz="1600"/>
            </a:lvl2pPr>
            <a:lvl3pPr lvl="2" algn="ctr" rtl="0">
              <a:lnSpc>
                <a:spcPct val="100000"/>
              </a:lnSpc>
              <a:spcBef>
                <a:spcPts val="0"/>
              </a:spcBef>
              <a:spcAft>
                <a:spcPts val="0"/>
              </a:spcAft>
              <a:buSzPts val="1200"/>
              <a:buNone/>
              <a:defRPr sz="1600"/>
            </a:lvl3pPr>
            <a:lvl4pPr lvl="3" algn="ctr" rtl="0">
              <a:lnSpc>
                <a:spcPct val="100000"/>
              </a:lnSpc>
              <a:spcBef>
                <a:spcPts val="0"/>
              </a:spcBef>
              <a:spcAft>
                <a:spcPts val="0"/>
              </a:spcAft>
              <a:buSzPts val="1200"/>
              <a:buNone/>
              <a:defRPr sz="1600"/>
            </a:lvl4pPr>
            <a:lvl5pPr lvl="4" algn="ctr" rtl="0">
              <a:lnSpc>
                <a:spcPct val="100000"/>
              </a:lnSpc>
              <a:spcBef>
                <a:spcPts val="0"/>
              </a:spcBef>
              <a:spcAft>
                <a:spcPts val="0"/>
              </a:spcAft>
              <a:buSzPts val="1200"/>
              <a:buNone/>
              <a:defRPr sz="1600"/>
            </a:lvl5pPr>
            <a:lvl6pPr lvl="5" algn="ctr" rtl="0">
              <a:lnSpc>
                <a:spcPct val="100000"/>
              </a:lnSpc>
              <a:spcBef>
                <a:spcPts val="0"/>
              </a:spcBef>
              <a:spcAft>
                <a:spcPts val="0"/>
              </a:spcAft>
              <a:buSzPts val="1200"/>
              <a:buNone/>
              <a:defRPr sz="1600"/>
            </a:lvl6pPr>
            <a:lvl7pPr lvl="6" algn="ctr" rtl="0">
              <a:lnSpc>
                <a:spcPct val="100000"/>
              </a:lnSpc>
              <a:spcBef>
                <a:spcPts val="0"/>
              </a:spcBef>
              <a:spcAft>
                <a:spcPts val="0"/>
              </a:spcAft>
              <a:buSzPts val="1200"/>
              <a:buNone/>
              <a:defRPr sz="1600"/>
            </a:lvl7pPr>
            <a:lvl8pPr lvl="7" algn="ctr" rtl="0">
              <a:lnSpc>
                <a:spcPct val="100000"/>
              </a:lnSpc>
              <a:spcBef>
                <a:spcPts val="0"/>
              </a:spcBef>
              <a:spcAft>
                <a:spcPts val="0"/>
              </a:spcAft>
              <a:buSzPts val="1200"/>
              <a:buNone/>
              <a:defRPr sz="1600"/>
            </a:lvl8pPr>
            <a:lvl9pPr lvl="8" algn="ctr" rtl="0">
              <a:lnSpc>
                <a:spcPct val="100000"/>
              </a:lnSpc>
              <a:spcBef>
                <a:spcPts val="0"/>
              </a:spcBef>
              <a:spcAft>
                <a:spcPts val="0"/>
              </a:spcAft>
              <a:buSzPts val="1200"/>
              <a:buNone/>
              <a:defRPr sz="1600"/>
            </a:lvl9pPr>
          </a:lstStyle>
          <a:p>
            <a:endParaRPr/>
          </a:p>
        </p:txBody>
      </p:sp>
    </p:spTree>
    <p:extLst>
      <p:ext uri="{BB962C8B-B14F-4D97-AF65-F5344CB8AC3E}">
        <p14:creationId xmlns:p14="http://schemas.microsoft.com/office/powerpoint/2010/main" val="42138278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ig picture">
  <p:cSld name="Big picture">
    <p:spTree>
      <p:nvGrpSpPr>
        <p:cNvPr id="1" name="Shape 40"/>
        <p:cNvGrpSpPr/>
        <p:nvPr/>
      </p:nvGrpSpPr>
      <p:grpSpPr>
        <a:xfrm>
          <a:off x="0" y="0"/>
          <a:ext cx="0" cy="0"/>
          <a:chOff x="0" y="0"/>
          <a:chExt cx="0" cy="0"/>
        </a:xfrm>
      </p:grpSpPr>
      <p:sp>
        <p:nvSpPr>
          <p:cNvPr id="41" name="Google Shape;41;p12"/>
          <p:cNvSpPr txBox="1">
            <a:spLocks noGrp="1"/>
          </p:cNvSpPr>
          <p:nvPr>
            <p:ph type="title"/>
          </p:nvPr>
        </p:nvSpPr>
        <p:spPr>
          <a:xfrm>
            <a:off x="823764" y="4025933"/>
            <a:ext cx="3699600" cy="2033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4000"/>
            </a:lvl1pPr>
            <a:lvl2pPr lvl="1" rtl="0">
              <a:spcBef>
                <a:spcPts val="0"/>
              </a:spcBef>
              <a:spcAft>
                <a:spcPts val="0"/>
              </a:spcAft>
              <a:buNone/>
              <a:defRPr sz="4000"/>
            </a:lvl2pPr>
            <a:lvl3pPr lvl="2" rtl="0">
              <a:spcBef>
                <a:spcPts val="0"/>
              </a:spcBef>
              <a:spcAft>
                <a:spcPts val="0"/>
              </a:spcAft>
              <a:buNone/>
              <a:defRPr sz="4000"/>
            </a:lvl3pPr>
            <a:lvl4pPr lvl="3" rtl="0">
              <a:spcBef>
                <a:spcPts val="0"/>
              </a:spcBef>
              <a:spcAft>
                <a:spcPts val="0"/>
              </a:spcAft>
              <a:buNone/>
              <a:defRPr sz="4000"/>
            </a:lvl4pPr>
            <a:lvl5pPr lvl="4" rtl="0">
              <a:spcBef>
                <a:spcPts val="0"/>
              </a:spcBef>
              <a:spcAft>
                <a:spcPts val="0"/>
              </a:spcAft>
              <a:buNone/>
              <a:defRPr sz="4000"/>
            </a:lvl5pPr>
            <a:lvl6pPr lvl="5" rtl="0">
              <a:spcBef>
                <a:spcPts val="0"/>
              </a:spcBef>
              <a:spcAft>
                <a:spcPts val="0"/>
              </a:spcAft>
              <a:buNone/>
              <a:defRPr sz="4000"/>
            </a:lvl6pPr>
            <a:lvl7pPr lvl="6" rtl="0">
              <a:spcBef>
                <a:spcPts val="0"/>
              </a:spcBef>
              <a:spcAft>
                <a:spcPts val="0"/>
              </a:spcAft>
              <a:buNone/>
              <a:defRPr sz="4000"/>
            </a:lvl7pPr>
            <a:lvl8pPr lvl="7" rtl="0">
              <a:spcBef>
                <a:spcPts val="0"/>
              </a:spcBef>
              <a:spcAft>
                <a:spcPts val="0"/>
              </a:spcAft>
              <a:buNone/>
              <a:defRPr sz="4000"/>
            </a:lvl8pPr>
            <a:lvl9pPr lvl="8" rtl="0">
              <a:spcBef>
                <a:spcPts val="0"/>
              </a:spcBef>
              <a:spcAft>
                <a:spcPts val="0"/>
              </a:spcAft>
              <a:buNone/>
              <a:defRPr sz="4000"/>
            </a:lvl9pPr>
          </a:lstStyle>
          <a:p>
            <a:endParaRPr/>
          </a:p>
        </p:txBody>
      </p:sp>
    </p:spTree>
    <p:extLst>
      <p:ext uri="{BB962C8B-B14F-4D97-AF65-F5344CB8AC3E}">
        <p14:creationId xmlns:p14="http://schemas.microsoft.com/office/powerpoint/2010/main" val="37180734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42"/>
        <p:cNvGrpSpPr/>
        <p:nvPr/>
      </p:nvGrpSpPr>
      <p:grpSpPr>
        <a:xfrm>
          <a:off x="0" y="0"/>
          <a:ext cx="0" cy="0"/>
          <a:chOff x="0" y="0"/>
          <a:chExt cx="0" cy="0"/>
        </a:xfrm>
      </p:grpSpPr>
      <p:sp>
        <p:nvSpPr>
          <p:cNvPr id="43" name="Google Shape;43;p13"/>
          <p:cNvSpPr txBox="1">
            <a:spLocks noGrp="1"/>
          </p:cNvSpPr>
          <p:nvPr>
            <p:ph type="title"/>
          </p:nvPr>
        </p:nvSpPr>
        <p:spPr>
          <a:xfrm>
            <a:off x="822000" y="463285"/>
            <a:ext cx="6346400" cy="763600"/>
          </a:xfrm>
          <a:prstGeom prst="rect">
            <a:avLst/>
          </a:prstGeom>
        </p:spPr>
        <p:txBody>
          <a:bodyPr spcFirstLastPara="1" wrap="square" lIns="91425" tIns="91425" rIns="91425" bIns="91425" anchor="t" anchorCtr="0">
            <a:noAutofit/>
          </a:bodyPr>
          <a:lstStyle>
            <a:lvl1pPr lvl="0">
              <a:spcBef>
                <a:spcPts val="0"/>
              </a:spcBef>
              <a:spcAft>
                <a:spcPts val="0"/>
              </a:spcAft>
              <a:buNone/>
              <a:defRPr sz="4800">
                <a:solidFill>
                  <a:schemeClr val="accent2"/>
                </a:solidFill>
              </a:defRPr>
            </a:lvl1pPr>
            <a:lvl2pPr lvl="1">
              <a:spcBef>
                <a:spcPts val="0"/>
              </a:spcBef>
              <a:spcAft>
                <a:spcPts val="0"/>
              </a:spcAft>
              <a:buNone/>
              <a:defRPr sz="4800">
                <a:solidFill>
                  <a:schemeClr val="accent2"/>
                </a:solidFill>
              </a:defRPr>
            </a:lvl2pPr>
            <a:lvl3pPr lvl="2">
              <a:spcBef>
                <a:spcPts val="0"/>
              </a:spcBef>
              <a:spcAft>
                <a:spcPts val="0"/>
              </a:spcAft>
              <a:buNone/>
              <a:defRPr sz="4800">
                <a:solidFill>
                  <a:schemeClr val="accent2"/>
                </a:solidFill>
              </a:defRPr>
            </a:lvl3pPr>
            <a:lvl4pPr lvl="3">
              <a:spcBef>
                <a:spcPts val="0"/>
              </a:spcBef>
              <a:spcAft>
                <a:spcPts val="0"/>
              </a:spcAft>
              <a:buNone/>
              <a:defRPr sz="4800">
                <a:solidFill>
                  <a:schemeClr val="accent2"/>
                </a:solidFill>
              </a:defRPr>
            </a:lvl4pPr>
            <a:lvl5pPr lvl="4">
              <a:spcBef>
                <a:spcPts val="0"/>
              </a:spcBef>
              <a:spcAft>
                <a:spcPts val="0"/>
              </a:spcAft>
              <a:buNone/>
              <a:defRPr sz="4800">
                <a:solidFill>
                  <a:schemeClr val="accent2"/>
                </a:solidFill>
              </a:defRPr>
            </a:lvl5pPr>
            <a:lvl6pPr lvl="5">
              <a:spcBef>
                <a:spcPts val="0"/>
              </a:spcBef>
              <a:spcAft>
                <a:spcPts val="0"/>
              </a:spcAft>
              <a:buNone/>
              <a:defRPr sz="4800">
                <a:solidFill>
                  <a:schemeClr val="accent2"/>
                </a:solidFill>
              </a:defRPr>
            </a:lvl6pPr>
            <a:lvl7pPr lvl="6">
              <a:spcBef>
                <a:spcPts val="0"/>
              </a:spcBef>
              <a:spcAft>
                <a:spcPts val="0"/>
              </a:spcAft>
              <a:buNone/>
              <a:defRPr sz="4800">
                <a:solidFill>
                  <a:schemeClr val="accent2"/>
                </a:solidFill>
              </a:defRPr>
            </a:lvl7pPr>
            <a:lvl8pPr lvl="7">
              <a:spcBef>
                <a:spcPts val="0"/>
              </a:spcBef>
              <a:spcAft>
                <a:spcPts val="0"/>
              </a:spcAft>
              <a:buNone/>
              <a:defRPr sz="4800">
                <a:solidFill>
                  <a:schemeClr val="accent2"/>
                </a:solidFill>
              </a:defRPr>
            </a:lvl8pPr>
            <a:lvl9pPr lvl="8">
              <a:spcBef>
                <a:spcPts val="0"/>
              </a:spcBef>
              <a:spcAft>
                <a:spcPts val="0"/>
              </a:spcAft>
              <a:buNone/>
              <a:defRPr sz="4800">
                <a:solidFill>
                  <a:schemeClr val="accent2"/>
                </a:solidFill>
              </a:defRPr>
            </a:lvl9pPr>
          </a:lstStyle>
          <a:p>
            <a:endParaRPr/>
          </a:p>
        </p:txBody>
      </p:sp>
      <p:sp>
        <p:nvSpPr>
          <p:cNvPr id="44" name="Google Shape;44;p13"/>
          <p:cNvSpPr txBox="1">
            <a:spLocks noGrp="1"/>
          </p:cNvSpPr>
          <p:nvPr>
            <p:ph type="ctrTitle" idx="2"/>
          </p:nvPr>
        </p:nvSpPr>
        <p:spPr>
          <a:xfrm flipH="1">
            <a:off x="870165" y="2054000"/>
            <a:ext cx="3536400" cy="770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a:lvl1pPr>
            <a:lvl2pPr lvl="1" algn="ctr" rtl="0">
              <a:spcBef>
                <a:spcPts val="0"/>
              </a:spcBef>
              <a:spcAft>
                <a:spcPts val="0"/>
              </a:spcAft>
              <a:buClr>
                <a:srgbClr val="434343"/>
              </a:buClr>
              <a:buSzPts val="1800"/>
              <a:buNone/>
              <a:defRPr sz="2400">
                <a:solidFill>
                  <a:srgbClr val="434343"/>
                </a:solidFill>
              </a:defRPr>
            </a:lvl2pPr>
            <a:lvl3pPr lvl="2" algn="ctr" rtl="0">
              <a:spcBef>
                <a:spcPts val="0"/>
              </a:spcBef>
              <a:spcAft>
                <a:spcPts val="0"/>
              </a:spcAft>
              <a:buClr>
                <a:srgbClr val="434343"/>
              </a:buClr>
              <a:buSzPts val="1800"/>
              <a:buNone/>
              <a:defRPr sz="2400">
                <a:solidFill>
                  <a:srgbClr val="434343"/>
                </a:solidFill>
              </a:defRPr>
            </a:lvl3pPr>
            <a:lvl4pPr lvl="3" algn="ctr" rtl="0">
              <a:spcBef>
                <a:spcPts val="0"/>
              </a:spcBef>
              <a:spcAft>
                <a:spcPts val="0"/>
              </a:spcAft>
              <a:buClr>
                <a:srgbClr val="434343"/>
              </a:buClr>
              <a:buSzPts val="1800"/>
              <a:buNone/>
              <a:defRPr sz="2400">
                <a:solidFill>
                  <a:srgbClr val="434343"/>
                </a:solidFill>
              </a:defRPr>
            </a:lvl4pPr>
            <a:lvl5pPr lvl="4" algn="ctr" rtl="0">
              <a:spcBef>
                <a:spcPts val="0"/>
              </a:spcBef>
              <a:spcAft>
                <a:spcPts val="0"/>
              </a:spcAft>
              <a:buClr>
                <a:srgbClr val="434343"/>
              </a:buClr>
              <a:buSzPts val="1800"/>
              <a:buNone/>
              <a:defRPr sz="2400">
                <a:solidFill>
                  <a:srgbClr val="434343"/>
                </a:solidFill>
              </a:defRPr>
            </a:lvl5pPr>
            <a:lvl6pPr lvl="5" algn="ctr" rtl="0">
              <a:spcBef>
                <a:spcPts val="0"/>
              </a:spcBef>
              <a:spcAft>
                <a:spcPts val="0"/>
              </a:spcAft>
              <a:buClr>
                <a:srgbClr val="434343"/>
              </a:buClr>
              <a:buSzPts val="1800"/>
              <a:buNone/>
              <a:defRPr sz="2400">
                <a:solidFill>
                  <a:srgbClr val="434343"/>
                </a:solidFill>
              </a:defRPr>
            </a:lvl6pPr>
            <a:lvl7pPr lvl="6" algn="ctr" rtl="0">
              <a:spcBef>
                <a:spcPts val="0"/>
              </a:spcBef>
              <a:spcAft>
                <a:spcPts val="0"/>
              </a:spcAft>
              <a:buClr>
                <a:srgbClr val="434343"/>
              </a:buClr>
              <a:buSzPts val="1800"/>
              <a:buNone/>
              <a:defRPr sz="2400">
                <a:solidFill>
                  <a:srgbClr val="434343"/>
                </a:solidFill>
              </a:defRPr>
            </a:lvl7pPr>
            <a:lvl8pPr lvl="7" algn="ctr" rtl="0">
              <a:spcBef>
                <a:spcPts val="0"/>
              </a:spcBef>
              <a:spcAft>
                <a:spcPts val="0"/>
              </a:spcAft>
              <a:buClr>
                <a:srgbClr val="434343"/>
              </a:buClr>
              <a:buSzPts val="1800"/>
              <a:buNone/>
              <a:defRPr sz="2400">
                <a:solidFill>
                  <a:srgbClr val="434343"/>
                </a:solidFill>
              </a:defRPr>
            </a:lvl8pPr>
            <a:lvl9pPr lvl="8" algn="ctr" rtl="0">
              <a:spcBef>
                <a:spcPts val="0"/>
              </a:spcBef>
              <a:spcAft>
                <a:spcPts val="0"/>
              </a:spcAft>
              <a:buClr>
                <a:srgbClr val="434343"/>
              </a:buClr>
              <a:buSzPts val="1800"/>
              <a:buNone/>
              <a:defRPr sz="2400">
                <a:solidFill>
                  <a:srgbClr val="434343"/>
                </a:solidFill>
              </a:defRPr>
            </a:lvl9pPr>
          </a:lstStyle>
          <a:p>
            <a:endParaRPr/>
          </a:p>
        </p:txBody>
      </p:sp>
      <p:sp>
        <p:nvSpPr>
          <p:cNvPr id="45" name="Google Shape;45;p13"/>
          <p:cNvSpPr txBox="1">
            <a:spLocks noGrp="1"/>
          </p:cNvSpPr>
          <p:nvPr>
            <p:ph type="subTitle" idx="1"/>
          </p:nvPr>
        </p:nvSpPr>
        <p:spPr>
          <a:xfrm flipH="1">
            <a:off x="870165" y="2557481"/>
            <a:ext cx="3536400" cy="99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6" name="Google Shape;46;p13"/>
          <p:cNvSpPr txBox="1">
            <a:spLocks noGrp="1"/>
          </p:cNvSpPr>
          <p:nvPr>
            <p:ph type="title" idx="3" hasCustomPrompt="1"/>
          </p:nvPr>
        </p:nvSpPr>
        <p:spPr>
          <a:xfrm>
            <a:off x="4415737" y="2354233"/>
            <a:ext cx="1102400" cy="7704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5500"/>
              <a:buNone/>
              <a:defRPr sz="4800">
                <a:solidFill>
                  <a:schemeClr val="accent2"/>
                </a:solidFill>
              </a:defRPr>
            </a:lvl1pPr>
            <a:lvl2pPr lvl="1"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a:spLocks noGrp="1"/>
          </p:cNvSpPr>
          <p:nvPr>
            <p:ph type="ctrTitle" idx="4"/>
          </p:nvPr>
        </p:nvSpPr>
        <p:spPr>
          <a:xfrm flipH="1">
            <a:off x="7741968" y="2878405"/>
            <a:ext cx="31796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algn="ctr" rtl="0">
              <a:spcBef>
                <a:spcPts val="0"/>
              </a:spcBef>
              <a:spcAft>
                <a:spcPts val="0"/>
              </a:spcAft>
              <a:buClr>
                <a:srgbClr val="434343"/>
              </a:buClr>
              <a:buSzPts val="1800"/>
              <a:buNone/>
              <a:defRPr sz="2400">
                <a:solidFill>
                  <a:srgbClr val="434343"/>
                </a:solidFill>
              </a:defRPr>
            </a:lvl2pPr>
            <a:lvl3pPr lvl="2" algn="ctr" rtl="0">
              <a:spcBef>
                <a:spcPts val="0"/>
              </a:spcBef>
              <a:spcAft>
                <a:spcPts val="0"/>
              </a:spcAft>
              <a:buClr>
                <a:srgbClr val="434343"/>
              </a:buClr>
              <a:buSzPts val="1800"/>
              <a:buNone/>
              <a:defRPr sz="2400">
                <a:solidFill>
                  <a:srgbClr val="434343"/>
                </a:solidFill>
              </a:defRPr>
            </a:lvl3pPr>
            <a:lvl4pPr lvl="3" algn="ctr" rtl="0">
              <a:spcBef>
                <a:spcPts val="0"/>
              </a:spcBef>
              <a:spcAft>
                <a:spcPts val="0"/>
              </a:spcAft>
              <a:buClr>
                <a:srgbClr val="434343"/>
              </a:buClr>
              <a:buSzPts val="1800"/>
              <a:buNone/>
              <a:defRPr sz="2400">
                <a:solidFill>
                  <a:srgbClr val="434343"/>
                </a:solidFill>
              </a:defRPr>
            </a:lvl4pPr>
            <a:lvl5pPr lvl="4" algn="ctr" rtl="0">
              <a:spcBef>
                <a:spcPts val="0"/>
              </a:spcBef>
              <a:spcAft>
                <a:spcPts val="0"/>
              </a:spcAft>
              <a:buClr>
                <a:srgbClr val="434343"/>
              </a:buClr>
              <a:buSzPts val="1800"/>
              <a:buNone/>
              <a:defRPr sz="2400">
                <a:solidFill>
                  <a:srgbClr val="434343"/>
                </a:solidFill>
              </a:defRPr>
            </a:lvl5pPr>
            <a:lvl6pPr lvl="5" algn="ctr" rtl="0">
              <a:spcBef>
                <a:spcPts val="0"/>
              </a:spcBef>
              <a:spcAft>
                <a:spcPts val="0"/>
              </a:spcAft>
              <a:buClr>
                <a:srgbClr val="434343"/>
              </a:buClr>
              <a:buSzPts val="1800"/>
              <a:buNone/>
              <a:defRPr sz="2400">
                <a:solidFill>
                  <a:srgbClr val="434343"/>
                </a:solidFill>
              </a:defRPr>
            </a:lvl6pPr>
            <a:lvl7pPr lvl="6" algn="ctr" rtl="0">
              <a:spcBef>
                <a:spcPts val="0"/>
              </a:spcBef>
              <a:spcAft>
                <a:spcPts val="0"/>
              </a:spcAft>
              <a:buClr>
                <a:srgbClr val="434343"/>
              </a:buClr>
              <a:buSzPts val="1800"/>
              <a:buNone/>
              <a:defRPr sz="2400">
                <a:solidFill>
                  <a:srgbClr val="434343"/>
                </a:solidFill>
              </a:defRPr>
            </a:lvl7pPr>
            <a:lvl8pPr lvl="7" algn="ctr" rtl="0">
              <a:spcBef>
                <a:spcPts val="0"/>
              </a:spcBef>
              <a:spcAft>
                <a:spcPts val="0"/>
              </a:spcAft>
              <a:buClr>
                <a:srgbClr val="434343"/>
              </a:buClr>
              <a:buSzPts val="1800"/>
              <a:buNone/>
              <a:defRPr sz="2400">
                <a:solidFill>
                  <a:srgbClr val="434343"/>
                </a:solidFill>
              </a:defRPr>
            </a:lvl8pPr>
            <a:lvl9pPr lvl="8" algn="ctr" rtl="0">
              <a:spcBef>
                <a:spcPts val="0"/>
              </a:spcBef>
              <a:spcAft>
                <a:spcPts val="0"/>
              </a:spcAft>
              <a:buClr>
                <a:srgbClr val="434343"/>
              </a:buClr>
              <a:buSzPts val="1800"/>
              <a:buNone/>
              <a:defRPr sz="2400">
                <a:solidFill>
                  <a:srgbClr val="434343"/>
                </a:solidFill>
              </a:defRPr>
            </a:lvl9pPr>
          </a:lstStyle>
          <a:p>
            <a:endParaRPr/>
          </a:p>
        </p:txBody>
      </p:sp>
      <p:sp>
        <p:nvSpPr>
          <p:cNvPr id="48" name="Google Shape;48;p13"/>
          <p:cNvSpPr txBox="1">
            <a:spLocks noGrp="1"/>
          </p:cNvSpPr>
          <p:nvPr>
            <p:ph type="subTitle" idx="5"/>
          </p:nvPr>
        </p:nvSpPr>
        <p:spPr>
          <a:xfrm flipH="1">
            <a:off x="7741968" y="3367320"/>
            <a:ext cx="3536400" cy="77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9" name="Google Shape;49;p13"/>
          <p:cNvSpPr txBox="1">
            <a:spLocks noGrp="1"/>
          </p:cNvSpPr>
          <p:nvPr>
            <p:ph type="title" idx="6" hasCustomPrompt="1"/>
          </p:nvPr>
        </p:nvSpPr>
        <p:spPr>
          <a:xfrm>
            <a:off x="6469665" y="3093700"/>
            <a:ext cx="1263200" cy="7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4800">
                <a:solidFill>
                  <a:schemeClr val="accent2"/>
                </a:solidFill>
              </a:defRPr>
            </a:lvl1pPr>
            <a:lvl2pPr lvl="1"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a:spLocks noGrp="1"/>
          </p:cNvSpPr>
          <p:nvPr>
            <p:ph type="ctrTitle" idx="7"/>
          </p:nvPr>
        </p:nvSpPr>
        <p:spPr>
          <a:xfrm flipH="1">
            <a:off x="1135765" y="3401111"/>
            <a:ext cx="3270800" cy="770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a:lvl1pPr>
            <a:lvl2pPr lvl="1" rtl="0">
              <a:spcBef>
                <a:spcPts val="0"/>
              </a:spcBef>
              <a:spcAft>
                <a:spcPts val="0"/>
              </a:spcAft>
              <a:buClr>
                <a:srgbClr val="434343"/>
              </a:buClr>
              <a:buSzPts val="1800"/>
              <a:buNone/>
              <a:defRPr sz="2400">
                <a:solidFill>
                  <a:srgbClr val="434343"/>
                </a:solidFill>
              </a:defRPr>
            </a:lvl2pPr>
            <a:lvl3pPr lvl="2" rtl="0">
              <a:spcBef>
                <a:spcPts val="0"/>
              </a:spcBef>
              <a:spcAft>
                <a:spcPts val="0"/>
              </a:spcAft>
              <a:buClr>
                <a:srgbClr val="434343"/>
              </a:buClr>
              <a:buSzPts val="1800"/>
              <a:buNone/>
              <a:defRPr sz="2400">
                <a:solidFill>
                  <a:srgbClr val="434343"/>
                </a:solidFill>
              </a:defRPr>
            </a:lvl3pPr>
            <a:lvl4pPr lvl="3" rtl="0">
              <a:spcBef>
                <a:spcPts val="0"/>
              </a:spcBef>
              <a:spcAft>
                <a:spcPts val="0"/>
              </a:spcAft>
              <a:buClr>
                <a:srgbClr val="434343"/>
              </a:buClr>
              <a:buSzPts val="1800"/>
              <a:buNone/>
              <a:defRPr sz="2400">
                <a:solidFill>
                  <a:srgbClr val="434343"/>
                </a:solidFill>
              </a:defRPr>
            </a:lvl4pPr>
            <a:lvl5pPr lvl="4" rtl="0">
              <a:spcBef>
                <a:spcPts val="0"/>
              </a:spcBef>
              <a:spcAft>
                <a:spcPts val="0"/>
              </a:spcAft>
              <a:buClr>
                <a:srgbClr val="434343"/>
              </a:buClr>
              <a:buSzPts val="1800"/>
              <a:buNone/>
              <a:defRPr sz="2400">
                <a:solidFill>
                  <a:srgbClr val="434343"/>
                </a:solidFill>
              </a:defRPr>
            </a:lvl5pPr>
            <a:lvl6pPr lvl="5" rtl="0">
              <a:spcBef>
                <a:spcPts val="0"/>
              </a:spcBef>
              <a:spcAft>
                <a:spcPts val="0"/>
              </a:spcAft>
              <a:buClr>
                <a:srgbClr val="434343"/>
              </a:buClr>
              <a:buSzPts val="1800"/>
              <a:buNone/>
              <a:defRPr sz="2400">
                <a:solidFill>
                  <a:srgbClr val="434343"/>
                </a:solidFill>
              </a:defRPr>
            </a:lvl6pPr>
            <a:lvl7pPr lvl="6" rtl="0">
              <a:spcBef>
                <a:spcPts val="0"/>
              </a:spcBef>
              <a:spcAft>
                <a:spcPts val="0"/>
              </a:spcAft>
              <a:buClr>
                <a:srgbClr val="434343"/>
              </a:buClr>
              <a:buSzPts val="1800"/>
              <a:buNone/>
              <a:defRPr sz="2400">
                <a:solidFill>
                  <a:srgbClr val="434343"/>
                </a:solidFill>
              </a:defRPr>
            </a:lvl7pPr>
            <a:lvl8pPr lvl="7" rtl="0">
              <a:spcBef>
                <a:spcPts val="0"/>
              </a:spcBef>
              <a:spcAft>
                <a:spcPts val="0"/>
              </a:spcAft>
              <a:buClr>
                <a:srgbClr val="434343"/>
              </a:buClr>
              <a:buSzPts val="1800"/>
              <a:buNone/>
              <a:defRPr sz="2400">
                <a:solidFill>
                  <a:srgbClr val="434343"/>
                </a:solidFill>
              </a:defRPr>
            </a:lvl8pPr>
            <a:lvl9pPr lvl="8" rtl="0">
              <a:spcBef>
                <a:spcPts val="0"/>
              </a:spcBef>
              <a:spcAft>
                <a:spcPts val="0"/>
              </a:spcAft>
              <a:buClr>
                <a:srgbClr val="434343"/>
              </a:buClr>
              <a:buSzPts val="1800"/>
              <a:buNone/>
              <a:defRPr sz="2400">
                <a:solidFill>
                  <a:srgbClr val="434343"/>
                </a:solidFill>
              </a:defRPr>
            </a:lvl9pPr>
          </a:lstStyle>
          <a:p>
            <a:endParaRPr/>
          </a:p>
        </p:txBody>
      </p:sp>
      <p:sp>
        <p:nvSpPr>
          <p:cNvPr id="51" name="Google Shape;51;p13"/>
          <p:cNvSpPr txBox="1">
            <a:spLocks noGrp="1"/>
          </p:cNvSpPr>
          <p:nvPr>
            <p:ph type="subTitle" idx="8"/>
          </p:nvPr>
        </p:nvSpPr>
        <p:spPr>
          <a:xfrm flipH="1">
            <a:off x="932565" y="3908299"/>
            <a:ext cx="3474000" cy="99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52" name="Google Shape;52;p13"/>
          <p:cNvSpPr txBox="1">
            <a:spLocks noGrp="1"/>
          </p:cNvSpPr>
          <p:nvPr>
            <p:ph type="title" idx="9" hasCustomPrompt="1"/>
          </p:nvPr>
        </p:nvSpPr>
        <p:spPr>
          <a:xfrm>
            <a:off x="4264724" y="3583768"/>
            <a:ext cx="1404400" cy="7704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5500"/>
              <a:buNone/>
              <a:defRPr sz="4800">
                <a:solidFill>
                  <a:schemeClr val="accent2"/>
                </a:solidFill>
              </a:defRPr>
            </a:lvl1pPr>
            <a:lvl2pPr lvl="1"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13"/>
          <p:cNvSpPr txBox="1">
            <a:spLocks noGrp="1"/>
          </p:cNvSpPr>
          <p:nvPr>
            <p:ph type="ctrTitle" idx="13"/>
          </p:nvPr>
        </p:nvSpPr>
        <p:spPr>
          <a:xfrm flipH="1">
            <a:off x="7741968" y="4209524"/>
            <a:ext cx="32708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Clr>
                <a:srgbClr val="434343"/>
              </a:buClr>
              <a:buSzPts val="1800"/>
              <a:buNone/>
              <a:defRPr sz="2400">
                <a:solidFill>
                  <a:srgbClr val="434343"/>
                </a:solidFill>
              </a:defRPr>
            </a:lvl2pPr>
            <a:lvl3pPr lvl="2" rtl="0">
              <a:spcBef>
                <a:spcPts val="0"/>
              </a:spcBef>
              <a:spcAft>
                <a:spcPts val="0"/>
              </a:spcAft>
              <a:buClr>
                <a:srgbClr val="434343"/>
              </a:buClr>
              <a:buSzPts val="1800"/>
              <a:buNone/>
              <a:defRPr sz="2400">
                <a:solidFill>
                  <a:srgbClr val="434343"/>
                </a:solidFill>
              </a:defRPr>
            </a:lvl3pPr>
            <a:lvl4pPr lvl="3" rtl="0">
              <a:spcBef>
                <a:spcPts val="0"/>
              </a:spcBef>
              <a:spcAft>
                <a:spcPts val="0"/>
              </a:spcAft>
              <a:buClr>
                <a:srgbClr val="434343"/>
              </a:buClr>
              <a:buSzPts val="1800"/>
              <a:buNone/>
              <a:defRPr sz="2400">
                <a:solidFill>
                  <a:srgbClr val="434343"/>
                </a:solidFill>
              </a:defRPr>
            </a:lvl4pPr>
            <a:lvl5pPr lvl="4" rtl="0">
              <a:spcBef>
                <a:spcPts val="0"/>
              </a:spcBef>
              <a:spcAft>
                <a:spcPts val="0"/>
              </a:spcAft>
              <a:buClr>
                <a:srgbClr val="434343"/>
              </a:buClr>
              <a:buSzPts val="1800"/>
              <a:buNone/>
              <a:defRPr sz="2400">
                <a:solidFill>
                  <a:srgbClr val="434343"/>
                </a:solidFill>
              </a:defRPr>
            </a:lvl5pPr>
            <a:lvl6pPr lvl="5" rtl="0">
              <a:spcBef>
                <a:spcPts val="0"/>
              </a:spcBef>
              <a:spcAft>
                <a:spcPts val="0"/>
              </a:spcAft>
              <a:buClr>
                <a:srgbClr val="434343"/>
              </a:buClr>
              <a:buSzPts val="1800"/>
              <a:buNone/>
              <a:defRPr sz="2400">
                <a:solidFill>
                  <a:srgbClr val="434343"/>
                </a:solidFill>
              </a:defRPr>
            </a:lvl6pPr>
            <a:lvl7pPr lvl="6" rtl="0">
              <a:spcBef>
                <a:spcPts val="0"/>
              </a:spcBef>
              <a:spcAft>
                <a:spcPts val="0"/>
              </a:spcAft>
              <a:buClr>
                <a:srgbClr val="434343"/>
              </a:buClr>
              <a:buSzPts val="1800"/>
              <a:buNone/>
              <a:defRPr sz="2400">
                <a:solidFill>
                  <a:srgbClr val="434343"/>
                </a:solidFill>
              </a:defRPr>
            </a:lvl7pPr>
            <a:lvl8pPr lvl="7" rtl="0">
              <a:spcBef>
                <a:spcPts val="0"/>
              </a:spcBef>
              <a:spcAft>
                <a:spcPts val="0"/>
              </a:spcAft>
              <a:buClr>
                <a:srgbClr val="434343"/>
              </a:buClr>
              <a:buSzPts val="1800"/>
              <a:buNone/>
              <a:defRPr sz="2400">
                <a:solidFill>
                  <a:srgbClr val="434343"/>
                </a:solidFill>
              </a:defRPr>
            </a:lvl8pPr>
            <a:lvl9pPr lvl="8" rtl="0">
              <a:spcBef>
                <a:spcPts val="0"/>
              </a:spcBef>
              <a:spcAft>
                <a:spcPts val="0"/>
              </a:spcAft>
              <a:buClr>
                <a:srgbClr val="434343"/>
              </a:buClr>
              <a:buSzPts val="1800"/>
              <a:buNone/>
              <a:defRPr sz="2400">
                <a:solidFill>
                  <a:srgbClr val="434343"/>
                </a:solidFill>
              </a:defRPr>
            </a:lvl9pPr>
          </a:lstStyle>
          <a:p>
            <a:endParaRPr/>
          </a:p>
        </p:txBody>
      </p:sp>
      <p:sp>
        <p:nvSpPr>
          <p:cNvPr id="54" name="Google Shape;54;p13"/>
          <p:cNvSpPr txBox="1">
            <a:spLocks noGrp="1"/>
          </p:cNvSpPr>
          <p:nvPr>
            <p:ph type="subTitle" idx="14"/>
          </p:nvPr>
        </p:nvSpPr>
        <p:spPr>
          <a:xfrm flipH="1">
            <a:off x="7741968" y="4698437"/>
            <a:ext cx="3270800" cy="77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55" name="Google Shape;55;p13"/>
          <p:cNvSpPr txBox="1">
            <a:spLocks noGrp="1"/>
          </p:cNvSpPr>
          <p:nvPr>
            <p:ph type="title" idx="15" hasCustomPrompt="1"/>
          </p:nvPr>
        </p:nvSpPr>
        <p:spPr>
          <a:xfrm>
            <a:off x="6469665" y="4424835"/>
            <a:ext cx="1263200" cy="7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4800">
                <a:solidFill>
                  <a:schemeClr val="accent2"/>
                </a:solidFill>
              </a:defRPr>
            </a:lvl1pPr>
            <a:lvl2pPr lvl="1"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56" name="Google Shape;56;p13"/>
          <p:cNvSpPr txBox="1">
            <a:spLocks noGrp="1"/>
          </p:cNvSpPr>
          <p:nvPr>
            <p:ph type="ctrTitle" idx="16"/>
          </p:nvPr>
        </p:nvSpPr>
        <p:spPr>
          <a:xfrm flipH="1">
            <a:off x="1135765" y="4757319"/>
            <a:ext cx="3270800" cy="770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a:lvl1pPr>
            <a:lvl2pPr lvl="1" rtl="0">
              <a:spcBef>
                <a:spcPts val="0"/>
              </a:spcBef>
              <a:spcAft>
                <a:spcPts val="0"/>
              </a:spcAft>
              <a:buClr>
                <a:srgbClr val="434343"/>
              </a:buClr>
              <a:buSzPts val="1800"/>
              <a:buNone/>
              <a:defRPr sz="2400">
                <a:solidFill>
                  <a:srgbClr val="434343"/>
                </a:solidFill>
              </a:defRPr>
            </a:lvl2pPr>
            <a:lvl3pPr lvl="2" rtl="0">
              <a:spcBef>
                <a:spcPts val="0"/>
              </a:spcBef>
              <a:spcAft>
                <a:spcPts val="0"/>
              </a:spcAft>
              <a:buClr>
                <a:srgbClr val="434343"/>
              </a:buClr>
              <a:buSzPts val="1800"/>
              <a:buNone/>
              <a:defRPr sz="2400">
                <a:solidFill>
                  <a:srgbClr val="434343"/>
                </a:solidFill>
              </a:defRPr>
            </a:lvl3pPr>
            <a:lvl4pPr lvl="3" rtl="0">
              <a:spcBef>
                <a:spcPts val="0"/>
              </a:spcBef>
              <a:spcAft>
                <a:spcPts val="0"/>
              </a:spcAft>
              <a:buClr>
                <a:srgbClr val="434343"/>
              </a:buClr>
              <a:buSzPts val="1800"/>
              <a:buNone/>
              <a:defRPr sz="2400">
                <a:solidFill>
                  <a:srgbClr val="434343"/>
                </a:solidFill>
              </a:defRPr>
            </a:lvl4pPr>
            <a:lvl5pPr lvl="4" rtl="0">
              <a:spcBef>
                <a:spcPts val="0"/>
              </a:spcBef>
              <a:spcAft>
                <a:spcPts val="0"/>
              </a:spcAft>
              <a:buClr>
                <a:srgbClr val="434343"/>
              </a:buClr>
              <a:buSzPts val="1800"/>
              <a:buNone/>
              <a:defRPr sz="2400">
                <a:solidFill>
                  <a:srgbClr val="434343"/>
                </a:solidFill>
              </a:defRPr>
            </a:lvl5pPr>
            <a:lvl6pPr lvl="5" rtl="0">
              <a:spcBef>
                <a:spcPts val="0"/>
              </a:spcBef>
              <a:spcAft>
                <a:spcPts val="0"/>
              </a:spcAft>
              <a:buClr>
                <a:srgbClr val="434343"/>
              </a:buClr>
              <a:buSzPts val="1800"/>
              <a:buNone/>
              <a:defRPr sz="2400">
                <a:solidFill>
                  <a:srgbClr val="434343"/>
                </a:solidFill>
              </a:defRPr>
            </a:lvl6pPr>
            <a:lvl7pPr lvl="6" rtl="0">
              <a:spcBef>
                <a:spcPts val="0"/>
              </a:spcBef>
              <a:spcAft>
                <a:spcPts val="0"/>
              </a:spcAft>
              <a:buClr>
                <a:srgbClr val="434343"/>
              </a:buClr>
              <a:buSzPts val="1800"/>
              <a:buNone/>
              <a:defRPr sz="2400">
                <a:solidFill>
                  <a:srgbClr val="434343"/>
                </a:solidFill>
              </a:defRPr>
            </a:lvl7pPr>
            <a:lvl8pPr lvl="7" rtl="0">
              <a:spcBef>
                <a:spcPts val="0"/>
              </a:spcBef>
              <a:spcAft>
                <a:spcPts val="0"/>
              </a:spcAft>
              <a:buClr>
                <a:srgbClr val="434343"/>
              </a:buClr>
              <a:buSzPts val="1800"/>
              <a:buNone/>
              <a:defRPr sz="2400">
                <a:solidFill>
                  <a:srgbClr val="434343"/>
                </a:solidFill>
              </a:defRPr>
            </a:lvl8pPr>
            <a:lvl9pPr lvl="8" rtl="0">
              <a:spcBef>
                <a:spcPts val="0"/>
              </a:spcBef>
              <a:spcAft>
                <a:spcPts val="0"/>
              </a:spcAft>
              <a:buClr>
                <a:srgbClr val="434343"/>
              </a:buClr>
              <a:buSzPts val="1800"/>
              <a:buNone/>
              <a:defRPr sz="2400">
                <a:solidFill>
                  <a:srgbClr val="434343"/>
                </a:solidFill>
              </a:defRPr>
            </a:lvl9pPr>
          </a:lstStyle>
          <a:p>
            <a:endParaRPr/>
          </a:p>
        </p:txBody>
      </p:sp>
      <p:sp>
        <p:nvSpPr>
          <p:cNvPr id="57" name="Google Shape;57;p13"/>
          <p:cNvSpPr txBox="1">
            <a:spLocks noGrp="1"/>
          </p:cNvSpPr>
          <p:nvPr>
            <p:ph type="subTitle" idx="17"/>
          </p:nvPr>
        </p:nvSpPr>
        <p:spPr>
          <a:xfrm flipH="1">
            <a:off x="1135765" y="5264128"/>
            <a:ext cx="3270800" cy="770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58" name="Google Shape;58;p13"/>
          <p:cNvSpPr txBox="1">
            <a:spLocks noGrp="1"/>
          </p:cNvSpPr>
          <p:nvPr>
            <p:ph type="title" idx="18" hasCustomPrompt="1"/>
          </p:nvPr>
        </p:nvSpPr>
        <p:spPr>
          <a:xfrm>
            <a:off x="4335359" y="4947229"/>
            <a:ext cx="1263200" cy="7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4800">
                <a:solidFill>
                  <a:schemeClr val="accent2"/>
                </a:solidFill>
              </a:defRPr>
            </a:lvl1pPr>
            <a:lvl2pPr lvl="1"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26419044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flipH="1">
            <a:off x="8620799" y="3932471"/>
            <a:ext cx="20808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933"/>
            </a:lvl1pPr>
            <a:lvl2pPr lvl="1" algn="ctr" rtl="0">
              <a:spcBef>
                <a:spcPts val="0"/>
              </a:spcBef>
              <a:spcAft>
                <a:spcPts val="0"/>
              </a:spcAft>
              <a:buClr>
                <a:srgbClr val="434343"/>
              </a:buClr>
              <a:buSzPts val="1800"/>
              <a:buNone/>
              <a:defRPr sz="2400">
                <a:solidFill>
                  <a:srgbClr val="434343"/>
                </a:solidFill>
              </a:defRPr>
            </a:lvl2pPr>
            <a:lvl3pPr lvl="2" algn="ctr" rtl="0">
              <a:spcBef>
                <a:spcPts val="0"/>
              </a:spcBef>
              <a:spcAft>
                <a:spcPts val="0"/>
              </a:spcAft>
              <a:buClr>
                <a:srgbClr val="434343"/>
              </a:buClr>
              <a:buSzPts val="1800"/>
              <a:buNone/>
              <a:defRPr sz="2400">
                <a:solidFill>
                  <a:srgbClr val="434343"/>
                </a:solidFill>
              </a:defRPr>
            </a:lvl3pPr>
            <a:lvl4pPr lvl="3" algn="ctr" rtl="0">
              <a:spcBef>
                <a:spcPts val="0"/>
              </a:spcBef>
              <a:spcAft>
                <a:spcPts val="0"/>
              </a:spcAft>
              <a:buClr>
                <a:srgbClr val="434343"/>
              </a:buClr>
              <a:buSzPts val="1800"/>
              <a:buNone/>
              <a:defRPr sz="2400">
                <a:solidFill>
                  <a:srgbClr val="434343"/>
                </a:solidFill>
              </a:defRPr>
            </a:lvl4pPr>
            <a:lvl5pPr lvl="4" algn="ctr" rtl="0">
              <a:spcBef>
                <a:spcPts val="0"/>
              </a:spcBef>
              <a:spcAft>
                <a:spcPts val="0"/>
              </a:spcAft>
              <a:buClr>
                <a:srgbClr val="434343"/>
              </a:buClr>
              <a:buSzPts val="1800"/>
              <a:buNone/>
              <a:defRPr sz="2400">
                <a:solidFill>
                  <a:srgbClr val="434343"/>
                </a:solidFill>
              </a:defRPr>
            </a:lvl5pPr>
            <a:lvl6pPr lvl="5" algn="ctr" rtl="0">
              <a:spcBef>
                <a:spcPts val="0"/>
              </a:spcBef>
              <a:spcAft>
                <a:spcPts val="0"/>
              </a:spcAft>
              <a:buClr>
                <a:srgbClr val="434343"/>
              </a:buClr>
              <a:buSzPts val="1800"/>
              <a:buNone/>
              <a:defRPr sz="2400">
                <a:solidFill>
                  <a:srgbClr val="434343"/>
                </a:solidFill>
              </a:defRPr>
            </a:lvl6pPr>
            <a:lvl7pPr lvl="6" algn="ctr" rtl="0">
              <a:spcBef>
                <a:spcPts val="0"/>
              </a:spcBef>
              <a:spcAft>
                <a:spcPts val="0"/>
              </a:spcAft>
              <a:buClr>
                <a:srgbClr val="434343"/>
              </a:buClr>
              <a:buSzPts val="1800"/>
              <a:buNone/>
              <a:defRPr sz="2400">
                <a:solidFill>
                  <a:srgbClr val="434343"/>
                </a:solidFill>
              </a:defRPr>
            </a:lvl7pPr>
            <a:lvl8pPr lvl="7" algn="ctr" rtl="0">
              <a:spcBef>
                <a:spcPts val="0"/>
              </a:spcBef>
              <a:spcAft>
                <a:spcPts val="0"/>
              </a:spcAft>
              <a:buClr>
                <a:srgbClr val="434343"/>
              </a:buClr>
              <a:buSzPts val="1800"/>
              <a:buNone/>
              <a:defRPr sz="2400">
                <a:solidFill>
                  <a:srgbClr val="434343"/>
                </a:solidFill>
              </a:defRPr>
            </a:lvl8pPr>
            <a:lvl9pPr lvl="8" algn="ctr" rtl="0">
              <a:spcBef>
                <a:spcPts val="0"/>
              </a:spcBef>
              <a:spcAft>
                <a:spcPts val="0"/>
              </a:spcAft>
              <a:buClr>
                <a:srgbClr val="434343"/>
              </a:buClr>
              <a:buSzPts val="1800"/>
              <a:buNone/>
              <a:defRPr sz="2400">
                <a:solidFill>
                  <a:srgbClr val="434343"/>
                </a:solidFill>
              </a:defRPr>
            </a:lvl9pPr>
          </a:lstStyle>
          <a:p>
            <a:endParaRPr/>
          </a:p>
        </p:txBody>
      </p:sp>
      <p:sp>
        <p:nvSpPr>
          <p:cNvPr id="61" name="Google Shape;61;p14"/>
          <p:cNvSpPr txBox="1">
            <a:spLocks noGrp="1"/>
          </p:cNvSpPr>
          <p:nvPr>
            <p:ph type="subTitle" idx="1"/>
          </p:nvPr>
        </p:nvSpPr>
        <p:spPr>
          <a:xfrm flipH="1">
            <a:off x="7953599" y="4736661"/>
            <a:ext cx="3415200" cy="11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867"/>
            </a:lvl1pPr>
            <a:lvl2pPr lvl="1" algn="ctr" rtl="0">
              <a:lnSpc>
                <a:spcPct val="100000"/>
              </a:lnSpc>
              <a:spcBef>
                <a:spcPts val="0"/>
              </a:spcBef>
              <a:spcAft>
                <a:spcPts val="0"/>
              </a:spcAft>
              <a:buSzPts val="1200"/>
              <a:buNone/>
              <a:defRPr sz="1600"/>
            </a:lvl2pPr>
            <a:lvl3pPr lvl="2" algn="ctr" rtl="0">
              <a:lnSpc>
                <a:spcPct val="100000"/>
              </a:lnSpc>
              <a:spcBef>
                <a:spcPts val="0"/>
              </a:spcBef>
              <a:spcAft>
                <a:spcPts val="0"/>
              </a:spcAft>
              <a:buSzPts val="1200"/>
              <a:buNone/>
              <a:defRPr sz="1600"/>
            </a:lvl3pPr>
            <a:lvl4pPr lvl="3" algn="ctr" rtl="0">
              <a:lnSpc>
                <a:spcPct val="100000"/>
              </a:lnSpc>
              <a:spcBef>
                <a:spcPts val="0"/>
              </a:spcBef>
              <a:spcAft>
                <a:spcPts val="0"/>
              </a:spcAft>
              <a:buSzPts val="1200"/>
              <a:buNone/>
              <a:defRPr sz="1600"/>
            </a:lvl4pPr>
            <a:lvl5pPr lvl="4" algn="ctr" rtl="0">
              <a:lnSpc>
                <a:spcPct val="100000"/>
              </a:lnSpc>
              <a:spcBef>
                <a:spcPts val="0"/>
              </a:spcBef>
              <a:spcAft>
                <a:spcPts val="0"/>
              </a:spcAft>
              <a:buSzPts val="1200"/>
              <a:buNone/>
              <a:defRPr sz="1600"/>
            </a:lvl5pPr>
            <a:lvl6pPr lvl="5" algn="ctr" rtl="0">
              <a:lnSpc>
                <a:spcPct val="100000"/>
              </a:lnSpc>
              <a:spcBef>
                <a:spcPts val="0"/>
              </a:spcBef>
              <a:spcAft>
                <a:spcPts val="0"/>
              </a:spcAft>
              <a:buSzPts val="1200"/>
              <a:buNone/>
              <a:defRPr sz="1600"/>
            </a:lvl6pPr>
            <a:lvl7pPr lvl="6" algn="ctr" rtl="0">
              <a:lnSpc>
                <a:spcPct val="100000"/>
              </a:lnSpc>
              <a:spcBef>
                <a:spcPts val="0"/>
              </a:spcBef>
              <a:spcAft>
                <a:spcPts val="0"/>
              </a:spcAft>
              <a:buSzPts val="1200"/>
              <a:buNone/>
              <a:defRPr sz="1600"/>
            </a:lvl7pPr>
            <a:lvl8pPr lvl="7" algn="ctr" rtl="0">
              <a:lnSpc>
                <a:spcPct val="100000"/>
              </a:lnSpc>
              <a:spcBef>
                <a:spcPts val="0"/>
              </a:spcBef>
              <a:spcAft>
                <a:spcPts val="0"/>
              </a:spcAft>
              <a:buSzPts val="1200"/>
              <a:buNone/>
              <a:defRPr sz="1600"/>
            </a:lvl8pPr>
            <a:lvl9pPr lvl="8" algn="ctr" rtl="0">
              <a:lnSpc>
                <a:spcPct val="100000"/>
              </a:lnSpc>
              <a:spcBef>
                <a:spcPts val="0"/>
              </a:spcBef>
              <a:spcAft>
                <a:spcPts val="0"/>
              </a:spcAft>
              <a:buSzPts val="1200"/>
              <a:buNone/>
              <a:defRPr sz="1600"/>
            </a:lvl9pPr>
          </a:lstStyle>
          <a:p>
            <a:endParaRPr/>
          </a:p>
        </p:txBody>
      </p:sp>
      <p:sp>
        <p:nvSpPr>
          <p:cNvPr id="62" name="Google Shape;62;p14"/>
          <p:cNvSpPr txBox="1">
            <a:spLocks noGrp="1"/>
          </p:cNvSpPr>
          <p:nvPr>
            <p:ph type="ctrTitle" idx="2"/>
          </p:nvPr>
        </p:nvSpPr>
        <p:spPr>
          <a:xfrm flipH="1">
            <a:off x="5055599" y="3932471"/>
            <a:ext cx="20808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933"/>
            </a:lvl1pPr>
            <a:lvl2pPr lvl="1" algn="ctr" rtl="0">
              <a:spcBef>
                <a:spcPts val="0"/>
              </a:spcBef>
              <a:spcAft>
                <a:spcPts val="0"/>
              </a:spcAft>
              <a:buClr>
                <a:srgbClr val="434343"/>
              </a:buClr>
              <a:buSzPts val="1800"/>
              <a:buNone/>
              <a:defRPr sz="2400">
                <a:solidFill>
                  <a:srgbClr val="434343"/>
                </a:solidFill>
              </a:defRPr>
            </a:lvl2pPr>
            <a:lvl3pPr lvl="2" algn="ctr" rtl="0">
              <a:spcBef>
                <a:spcPts val="0"/>
              </a:spcBef>
              <a:spcAft>
                <a:spcPts val="0"/>
              </a:spcAft>
              <a:buClr>
                <a:srgbClr val="434343"/>
              </a:buClr>
              <a:buSzPts val="1800"/>
              <a:buNone/>
              <a:defRPr sz="2400">
                <a:solidFill>
                  <a:srgbClr val="434343"/>
                </a:solidFill>
              </a:defRPr>
            </a:lvl3pPr>
            <a:lvl4pPr lvl="3" algn="ctr" rtl="0">
              <a:spcBef>
                <a:spcPts val="0"/>
              </a:spcBef>
              <a:spcAft>
                <a:spcPts val="0"/>
              </a:spcAft>
              <a:buClr>
                <a:srgbClr val="434343"/>
              </a:buClr>
              <a:buSzPts val="1800"/>
              <a:buNone/>
              <a:defRPr sz="2400">
                <a:solidFill>
                  <a:srgbClr val="434343"/>
                </a:solidFill>
              </a:defRPr>
            </a:lvl4pPr>
            <a:lvl5pPr lvl="4" algn="ctr" rtl="0">
              <a:spcBef>
                <a:spcPts val="0"/>
              </a:spcBef>
              <a:spcAft>
                <a:spcPts val="0"/>
              </a:spcAft>
              <a:buClr>
                <a:srgbClr val="434343"/>
              </a:buClr>
              <a:buSzPts val="1800"/>
              <a:buNone/>
              <a:defRPr sz="2400">
                <a:solidFill>
                  <a:srgbClr val="434343"/>
                </a:solidFill>
              </a:defRPr>
            </a:lvl5pPr>
            <a:lvl6pPr lvl="5" algn="ctr" rtl="0">
              <a:spcBef>
                <a:spcPts val="0"/>
              </a:spcBef>
              <a:spcAft>
                <a:spcPts val="0"/>
              </a:spcAft>
              <a:buClr>
                <a:srgbClr val="434343"/>
              </a:buClr>
              <a:buSzPts val="1800"/>
              <a:buNone/>
              <a:defRPr sz="2400">
                <a:solidFill>
                  <a:srgbClr val="434343"/>
                </a:solidFill>
              </a:defRPr>
            </a:lvl6pPr>
            <a:lvl7pPr lvl="6" algn="ctr" rtl="0">
              <a:spcBef>
                <a:spcPts val="0"/>
              </a:spcBef>
              <a:spcAft>
                <a:spcPts val="0"/>
              </a:spcAft>
              <a:buClr>
                <a:srgbClr val="434343"/>
              </a:buClr>
              <a:buSzPts val="1800"/>
              <a:buNone/>
              <a:defRPr sz="2400">
                <a:solidFill>
                  <a:srgbClr val="434343"/>
                </a:solidFill>
              </a:defRPr>
            </a:lvl7pPr>
            <a:lvl8pPr lvl="7" algn="ctr" rtl="0">
              <a:spcBef>
                <a:spcPts val="0"/>
              </a:spcBef>
              <a:spcAft>
                <a:spcPts val="0"/>
              </a:spcAft>
              <a:buClr>
                <a:srgbClr val="434343"/>
              </a:buClr>
              <a:buSzPts val="1800"/>
              <a:buNone/>
              <a:defRPr sz="2400">
                <a:solidFill>
                  <a:srgbClr val="434343"/>
                </a:solidFill>
              </a:defRPr>
            </a:lvl8pPr>
            <a:lvl9pPr lvl="8" algn="ctr" rtl="0">
              <a:spcBef>
                <a:spcPts val="0"/>
              </a:spcBef>
              <a:spcAft>
                <a:spcPts val="0"/>
              </a:spcAft>
              <a:buClr>
                <a:srgbClr val="434343"/>
              </a:buClr>
              <a:buSzPts val="1800"/>
              <a:buNone/>
              <a:defRPr sz="2400">
                <a:solidFill>
                  <a:srgbClr val="434343"/>
                </a:solidFill>
              </a:defRPr>
            </a:lvl9pPr>
          </a:lstStyle>
          <a:p>
            <a:endParaRPr/>
          </a:p>
        </p:txBody>
      </p:sp>
      <p:sp>
        <p:nvSpPr>
          <p:cNvPr id="63" name="Google Shape;63;p14"/>
          <p:cNvSpPr txBox="1">
            <a:spLocks noGrp="1"/>
          </p:cNvSpPr>
          <p:nvPr>
            <p:ph type="subTitle" idx="3"/>
          </p:nvPr>
        </p:nvSpPr>
        <p:spPr>
          <a:xfrm flipH="1">
            <a:off x="4388399" y="4736661"/>
            <a:ext cx="3415200" cy="11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867"/>
            </a:lvl1pPr>
            <a:lvl2pPr lvl="1" algn="ctr" rtl="0">
              <a:lnSpc>
                <a:spcPct val="100000"/>
              </a:lnSpc>
              <a:spcBef>
                <a:spcPts val="0"/>
              </a:spcBef>
              <a:spcAft>
                <a:spcPts val="0"/>
              </a:spcAft>
              <a:buSzPts val="1200"/>
              <a:buNone/>
              <a:defRPr sz="1600"/>
            </a:lvl2pPr>
            <a:lvl3pPr lvl="2" algn="ctr" rtl="0">
              <a:lnSpc>
                <a:spcPct val="100000"/>
              </a:lnSpc>
              <a:spcBef>
                <a:spcPts val="0"/>
              </a:spcBef>
              <a:spcAft>
                <a:spcPts val="0"/>
              </a:spcAft>
              <a:buSzPts val="1200"/>
              <a:buNone/>
              <a:defRPr sz="1600"/>
            </a:lvl3pPr>
            <a:lvl4pPr lvl="3" algn="ctr" rtl="0">
              <a:lnSpc>
                <a:spcPct val="100000"/>
              </a:lnSpc>
              <a:spcBef>
                <a:spcPts val="0"/>
              </a:spcBef>
              <a:spcAft>
                <a:spcPts val="0"/>
              </a:spcAft>
              <a:buSzPts val="1200"/>
              <a:buNone/>
              <a:defRPr sz="1600"/>
            </a:lvl4pPr>
            <a:lvl5pPr lvl="4" algn="ctr" rtl="0">
              <a:lnSpc>
                <a:spcPct val="100000"/>
              </a:lnSpc>
              <a:spcBef>
                <a:spcPts val="0"/>
              </a:spcBef>
              <a:spcAft>
                <a:spcPts val="0"/>
              </a:spcAft>
              <a:buSzPts val="1200"/>
              <a:buNone/>
              <a:defRPr sz="1600"/>
            </a:lvl5pPr>
            <a:lvl6pPr lvl="5" algn="ctr" rtl="0">
              <a:lnSpc>
                <a:spcPct val="100000"/>
              </a:lnSpc>
              <a:spcBef>
                <a:spcPts val="0"/>
              </a:spcBef>
              <a:spcAft>
                <a:spcPts val="0"/>
              </a:spcAft>
              <a:buSzPts val="1200"/>
              <a:buNone/>
              <a:defRPr sz="1600"/>
            </a:lvl6pPr>
            <a:lvl7pPr lvl="6" algn="ctr" rtl="0">
              <a:lnSpc>
                <a:spcPct val="100000"/>
              </a:lnSpc>
              <a:spcBef>
                <a:spcPts val="0"/>
              </a:spcBef>
              <a:spcAft>
                <a:spcPts val="0"/>
              </a:spcAft>
              <a:buSzPts val="1200"/>
              <a:buNone/>
              <a:defRPr sz="1600"/>
            </a:lvl7pPr>
            <a:lvl8pPr lvl="7" algn="ctr" rtl="0">
              <a:lnSpc>
                <a:spcPct val="100000"/>
              </a:lnSpc>
              <a:spcBef>
                <a:spcPts val="0"/>
              </a:spcBef>
              <a:spcAft>
                <a:spcPts val="0"/>
              </a:spcAft>
              <a:buSzPts val="1200"/>
              <a:buNone/>
              <a:defRPr sz="1600"/>
            </a:lvl8pPr>
            <a:lvl9pPr lvl="8" algn="ctr" rtl="0">
              <a:lnSpc>
                <a:spcPct val="100000"/>
              </a:lnSpc>
              <a:spcBef>
                <a:spcPts val="0"/>
              </a:spcBef>
              <a:spcAft>
                <a:spcPts val="0"/>
              </a:spcAft>
              <a:buSzPts val="1200"/>
              <a:buNone/>
              <a:defRPr sz="1600"/>
            </a:lvl9pPr>
          </a:lstStyle>
          <a:p>
            <a:endParaRPr/>
          </a:p>
        </p:txBody>
      </p:sp>
      <p:sp>
        <p:nvSpPr>
          <p:cNvPr id="64" name="Google Shape;64;p14"/>
          <p:cNvSpPr txBox="1">
            <a:spLocks noGrp="1"/>
          </p:cNvSpPr>
          <p:nvPr>
            <p:ph type="ctrTitle" idx="4"/>
          </p:nvPr>
        </p:nvSpPr>
        <p:spPr>
          <a:xfrm flipH="1">
            <a:off x="1490399" y="3932471"/>
            <a:ext cx="20808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933"/>
            </a:lvl1pPr>
            <a:lvl2pPr lvl="1" algn="ctr" rtl="0">
              <a:spcBef>
                <a:spcPts val="0"/>
              </a:spcBef>
              <a:spcAft>
                <a:spcPts val="0"/>
              </a:spcAft>
              <a:buClr>
                <a:srgbClr val="434343"/>
              </a:buClr>
              <a:buSzPts val="1800"/>
              <a:buNone/>
              <a:defRPr sz="2400">
                <a:solidFill>
                  <a:srgbClr val="434343"/>
                </a:solidFill>
              </a:defRPr>
            </a:lvl2pPr>
            <a:lvl3pPr lvl="2" algn="ctr" rtl="0">
              <a:spcBef>
                <a:spcPts val="0"/>
              </a:spcBef>
              <a:spcAft>
                <a:spcPts val="0"/>
              </a:spcAft>
              <a:buClr>
                <a:srgbClr val="434343"/>
              </a:buClr>
              <a:buSzPts val="1800"/>
              <a:buNone/>
              <a:defRPr sz="2400">
                <a:solidFill>
                  <a:srgbClr val="434343"/>
                </a:solidFill>
              </a:defRPr>
            </a:lvl3pPr>
            <a:lvl4pPr lvl="3" algn="ctr" rtl="0">
              <a:spcBef>
                <a:spcPts val="0"/>
              </a:spcBef>
              <a:spcAft>
                <a:spcPts val="0"/>
              </a:spcAft>
              <a:buClr>
                <a:srgbClr val="434343"/>
              </a:buClr>
              <a:buSzPts val="1800"/>
              <a:buNone/>
              <a:defRPr sz="2400">
                <a:solidFill>
                  <a:srgbClr val="434343"/>
                </a:solidFill>
              </a:defRPr>
            </a:lvl4pPr>
            <a:lvl5pPr lvl="4" algn="ctr" rtl="0">
              <a:spcBef>
                <a:spcPts val="0"/>
              </a:spcBef>
              <a:spcAft>
                <a:spcPts val="0"/>
              </a:spcAft>
              <a:buClr>
                <a:srgbClr val="434343"/>
              </a:buClr>
              <a:buSzPts val="1800"/>
              <a:buNone/>
              <a:defRPr sz="2400">
                <a:solidFill>
                  <a:srgbClr val="434343"/>
                </a:solidFill>
              </a:defRPr>
            </a:lvl5pPr>
            <a:lvl6pPr lvl="5" algn="ctr" rtl="0">
              <a:spcBef>
                <a:spcPts val="0"/>
              </a:spcBef>
              <a:spcAft>
                <a:spcPts val="0"/>
              </a:spcAft>
              <a:buClr>
                <a:srgbClr val="434343"/>
              </a:buClr>
              <a:buSzPts val="1800"/>
              <a:buNone/>
              <a:defRPr sz="2400">
                <a:solidFill>
                  <a:srgbClr val="434343"/>
                </a:solidFill>
              </a:defRPr>
            </a:lvl6pPr>
            <a:lvl7pPr lvl="6" algn="ctr" rtl="0">
              <a:spcBef>
                <a:spcPts val="0"/>
              </a:spcBef>
              <a:spcAft>
                <a:spcPts val="0"/>
              </a:spcAft>
              <a:buClr>
                <a:srgbClr val="434343"/>
              </a:buClr>
              <a:buSzPts val="1800"/>
              <a:buNone/>
              <a:defRPr sz="2400">
                <a:solidFill>
                  <a:srgbClr val="434343"/>
                </a:solidFill>
              </a:defRPr>
            </a:lvl7pPr>
            <a:lvl8pPr lvl="7" algn="ctr" rtl="0">
              <a:spcBef>
                <a:spcPts val="0"/>
              </a:spcBef>
              <a:spcAft>
                <a:spcPts val="0"/>
              </a:spcAft>
              <a:buClr>
                <a:srgbClr val="434343"/>
              </a:buClr>
              <a:buSzPts val="1800"/>
              <a:buNone/>
              <a:defRPr sz="2400">
                <a:solidFill>
                  <a:srgbClr val="434343"/>
                </a:solidFill>
              </a:defRPr>
            </a:lvl8pPr>
            <a:lvl9pPr lvl="8" algn="ctr" rtl="0">
              <a:spcBef>
                <a:spcPts val="0"/>
              </a:spcBef>
              <a:spcAft>
                <a:spcPts val="0"/>
              </a:spcAft>
              <a:buClr>
                <a:srgbClr val="434343"/>
              </a:buClr>
              <a:buSzPts val="1800"/>
              <a:buNone/>
              <a:defRPr sz="2400">
                <a:solidFill>
                  <a:srgbClr val="434343"/>
                </a:solidFill>
              </a:defRPr>
            </a:lvl9pPr>
          </a:lstStyle>
          <a:p>
            <a:endParaRPr/>
          </a:p>
        </p:txBody>
      </p:sp>
      <p:sp>
        <p:nvSpPr>
          <p:cNvPr id="65" name="Google Shape;65;p14"/>
          <p:cNvSpPr txBox="1">
            <a:spLocks noGrp="1"/>
          </p:cNvSpPr>
          <p:nvPr>
            <p:ph type="subTitle" idx="5"/>
          </p:nvPr>
        </p:nvSpPr>
        <p:spPr>
          <a:xfrm flipH="1">
            <a:off x="823199" y="4736661"/>
            <a:ext cx="3415200" cy="11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867"/>
            </a:lvl1pPr>
            <a:lvl2pPr lvl="1" algn="ctr" rtl="0">
              <a:lnSpc>
                <a:spcPct val="100000"/>
              </a:lnSpc>
              <a:spcBef>
                <a:spcPts val="0"/>
              </a:spcBef>
              <a:spcAft>
                <a:spcPts val="0"/>
              </a:spcAft>
              <a:buSzPts val="1200"/>
              <a:buNone/>
              <a:defRPr sz="1600"/>
            </a:lvl2pPr>
            <a:lvl3pPr lvl="2" algn="ctr" rtl="0">
              <a:lnSpc>
                <a:spcPct val="100000"/>
              </a:lnSpc>
              <a:spcBef>
                <a:spcPts val="0"/>
              </a:spcBef>
              <a:spcAft>
                <a:spcPts val="0"/>
              </a:spcAft>
              <a:buSzPts val="1200"/>
              <a:buNone/>
              <a:defRPr sz="1600"/>
            </a:lvl3pPr>
            <a:lvl4pPr lvl="3" algn="ctr" rtl="0">
              <a:lnSpc>
                <a:spcPct val="100000"/>
              </a:lnSpc>
              <a:spcBef>
                <a:spcPts val="0"/>
              </a:spcBef>
              <a:spcAft>
                <a:spcPts val="0"/>
              </a:spcAft>
              <a:buSzPts val="1200"/>
              <a:buNone/>
              <a:defRPr sz="1600"/>
            </a:lvl4pPr>
            <a:lvl5pPr lvl="4" algn="ctr" rtl="0">
              <a:lnSpc>
                <a:spcPct val="100000"/>
              </a:lnSpc>
              <a:spcBef>
                <a:spcPts val="0"/>
              </a:spcBef>
              <a:spcAft>
                <a:spcPts val="0"/>
              </a:spcAft>
              <a:buSzPts val="1200"/>
              <a:buNone/>
              <a:defRPr sz="1600"/>
            </a:lvl5pPr>
            <a:lvl6pPr lvl="5" algn="ctr" rtl="0">
              <a:lnSpc>
                <a:spcPct val="100000"/>
              </a:lnSpc>
              <a:spcBef>
                <a:spcPts val="0"/>
              </a:spcBef>
              <a:spcAft>
                <a:spcPts val="0"/>
              </a:spcAft>
              <a:buSzPts val="1200"/>
              <a:buNone/>
              <a:defRPr sz="1600"/>
            </a:lvl6pPr>
            <a:lvl7pPr lvl="6" algn="ctr" rtl="0">
              <a:lnSpc>
                <a:spcPct val="100000"/>
              </a:lnSpc>
              <a:spcBef>
                <a:spcPts val="0"/>
              </a:spcBef>
              <a:spcAft>
                <a:spcPts val="0"/>
              </a:spcAft>
              <a:buSzPts val="1200"/>
              <a:buNone/>
              <a:defRPr sz="1600"/>
            </a:lvl7pPr>
            <a:lvl8pPr lvl="7" algn="ctr" rtl="0">
              <a:lnSpc>
                <a:spcPct val="100000"/>
              </a:lnSpc>
              <a:spcBef>
                <a:spcPts val="0"/>
              </a:spcBef>
              <a:spcAft>
                <a:spcPts val="0"/>
              </a:spcAft>
              <a:buSzPts val="1200"/>
              <a:buNone/>
              <a:defRPr sz="1600"/>
            </a:lvl8pPr>
            <a:lvl9pPr lvl="8" algn="ctr" rtl="0">
              <a:lnSpc>
                <a:spcPct val="100000"/>
              </a:lnSpc>
              <a:spcBef>
                <a:spcPts val="0"/>
              </a:spcBef>
              <a:spcAft>
                <a:spcPts val="0"/>
              </a:spcAft>
              <a:buSzPts val="1200"/>
              <a:buNone/>
              <a:defRPr sz="1600"/>
            </a:lvl9pPr>
          </a:lstStyle>
          <a:p>
            <a:endParaRPr/>
          </a:p>
        </p:txBody>
      </p:sp>
      <p:sp>
        <p:nvSpPr>
          <p:cNvPr id="66" name="Google Shape;66;p14"/>
          <p:cNvSpPr txBox="1">
            <a:spLocks noGrp="1"/>
          </p:cNvSpPr>
          <p:nvPr>
            <p:ph type="title" idx="6"/>
          </p:nvPr>
        </p:nvSpPr>
        <p:spPr>
          <a:xfrm>
            <a:off x="6621533" y="458867"/>
            <a:ext cx="4749600" cy="1132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4800">
                <a:solidFill>
                  <a:schemeClr val="accent2"/>
                </a:solidFill>
              </a:defRPr>
            </a:lvl1pPr>
            <a:lvl2pPr lvl="1" algn="r" rtl="0">
              <a:spcBef>
                <a:spcPts val="0"/>
              </a:spcBef>
              <a:spcAft>
                <a:spcPts val="0"/>
              </a:spcAft>
              <a:buNone/>
              <a:defRPr sz="4800">
                <a:solidFill>
                  <a:schemeClr val="accent2"/>
                </a:solidFill>
              </a:defRPr>
            </a:lvl2pPr>
            <a:lvl3pPr lvl="2" algn="r" rtl="0">
              <a:spcBef>
                <a:spcPts val="0"/>
              </a:spcBef>
              <a:spcAft>
                <a:spcPts val="0"/>
              </a:spcAft>
              <a:buNone/>
              <a:defRPr sz="4800">
                <a:solidFill>
                  <a:schemeClr val="accent2"/>
                </a:solidFill>
              </a:defRPr>
            </a:lvl3pPr>
            <a:lvl4pPr lvl="3" algn="r" rtl="0">
              <a:spcBef>
                <a:spcPts val="0"/>
              </a:spcBef>
              <a:spcAft>
                <a:spcPts val="0"/>
              </a:spcAft>
              <a:buNone/>
              <a:defRPr sz="4800">
                <a:solidFill>
                  <a:schemeClr val="accent2"/>
                </a:solidFill>
              </a:defRPr>
            </a:lvl4pPr>
            <a:lvl5pPr lvl="4" algn="r" rtl="0">
              <a:spcBef>
                <a:spcPts val="0"/>
              </a:spcBef>
              <a:spcAft>
                <a:spcPts val="0"/>
              </a:spcAft>
              <a:buNone/>
              <a:defRPr sz="4800">
                <a:solidFill>
                  <a:schemeClr val="accent2"/>
                </a:solidFill>
              </a:defRPr>
            </a:lvl5pPr>
            <a:lvl6pPr lvl="5" algn="r" rtl="0">
              <a:spcBef>
                <a:spcPts val="0"/>
              </a:spcBef>
              <a:spcAft>
                <a:spcPts val="0"/>
              </a:spcAft>
              <a:buNone/>
              <a:defRPr sz="4800">
                <a:solidFill>
                  <a:schemeClr val="accent2"/>
                </a:solidFill>
              </a:defRPr>
            </a:lvl6pPr>
            <a:lvl7pPr lvl="6" algn="r" rtl="0">
              <a:spcBef>
                <a:spcPts val="0"/>
              </a:spcBef>
              <a:spcAft>
                <a:spcPts val="0"/>
              </a:spcAft>
              <a:buNone/>
              <a:defRPr sz="4800">
                <a:solidFill>
                  <a:schemeClr val="accent2"/>
                </a:solidFill>
              </a:defRPr>
            </a:lvl7pPr>
            <a:lvl8pPr lvl="7" algn="r" rtl="0">
              <a:spcBef>
                <a:spcPts val="0"/>
              </a:spcBef>
              <a:spcAft>
                <a:spcPts val="0"/>
              </a:spcAft>
              <a:buNone/>
              <a:defRPr sz="4800">
                <a:solidFill>
                  <a:schemeClr val="accent2"/>
                </a:solidFill>
              </a:defRPr>
            </a:lvl8pPr>
            <a:lvl9pPr lvl="8" algn="r" rtl="0">
              <a:spcBef>
                <a:spcPts val="0"/>
              </a:spcBef>
              <a:spcAft>
                <a:spcPts val="0"/>
              </a:spcAft>
              <a:buNone/>
              <a:defRPr sz="4800">
                <a:solidFill>
                  <a:schemeClr val="accent2"/>
                </a:solidFill>
              </a:defRPr>
            </a:lvl9pPr>
          </a:lstStyle>
          <a:p>
            <a:endParaRPr/>
          </a:p>
        </p:txBody>
      </p:sp>
    </p:spTree>
    <p:extLst>
      <p:ext uri="{BB962C8B-B14F-4D97-AF65-F5344CB8AC3E}">
        <p14:creationId xmlns:p14="http://schemas.microsoft.com/office/powerpoint/2010/main" val="312521650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67"/>
        <p:cNvGrpSpPr/>
        <p:nvPr/>
      </p:nvGrpSpPr>
      <p:grpSpPr>
        <a:xfrm>
          <a:off x="0" y="0"/>
          <a:ext cx="0" cy="0"/>
          <a:chOff x="0" y="0"/>
          <a:chExt cx="0" cy="0"/>
        </a:xfrm>
      </p:grpSpPr>
      <p:sp>
        <p:nvSpPr>
          <p:cNvPr id="68" name="Google Shape;68;p15"/>
          <p:cNvSpPr txBox="1">
            <a:spLocks noGrp="1"/>
          </p:cNvSpPr>
          <p:nvPr>
            <p:ph type="ctrTitle"/>
          </p:nvPr>
        </p:nvSpPr>
        <p:spPr>
          <a:xfrm flipH="1">
            <a:off x="8344587" y="4912856"/>
            <a:ext cx="2492400" cy="770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algn="ctr" rtl="0">
              <a:spcBef>
                <a:spcPts val="0"/>
              </a:spcBef>
              <a:spcAft>
                <a:spcPts val="0"/>
              </a:spcAft>
              <a:buClr>
                <a:srgbClr val="434343"/>
              </a:buClr>
              <a:buSzPts val="1800"/>
              <a:buNone/>
              <a:defRPr sz="2400">
                <a:solidFill>
                  <a:srgbClr val="434343"/>
                </a:solidFill>
              </a:defRPr>
            </a:lvl2pPr>
            <a:lvl3pPr lvl="2" algn="ctr" rtl="0">
              <a:spcBef>
                <a:spcPts val="0"/>
              </a:spcBef>
              <a:spcAft>
                <a:spcPts val="0"/>
              </a:spcAft>
              <a:buClr>
                <a:srgbClr val="434343"/>
              </a:buClr>
              <a:buSzPts val="1800"/>
              <a:buNone/>
              <a:defRPr sz="2400">
                <a:solidFill>
                  <a:srgbClr val="434343"/>
                </a:solidFill>
              </a:defRPr>
            </a:lvl3pPr>
            <a:lvl4pPr lvl="3" algn="ctr" rtl="0">
              <a:spcBef>
                <a:spcPts val="0"/>
              </a:spcBef>
              <a:spcAft>
                <a:spcPts val="0"/>
              </a:spcAft>
              <a:buClr>
                <a:srgbClr val="434343"/>
              </a:buClr>
              <a:buSzPts val="1800"/>
              <a:buNone/>
              <a:defRPr sz="2400">
                <a:solidFill>
                  <a:srgbClr val="434343"/>
                </a:solidFill>
              </a:defRPr>
            </a:lvl4pPr>
            <a:lvl5pPr lvl="4" algn="ctr" rtl="0">
              <a:spcBef>
                <a:spcPts val="0"/>
              </a:spcBef>
              <a:spcAft>
                <a:spcPts val="0"/>
              </a:spcAft>
              <a:buClr>
                <a:srgbClr val="434343"/>
              </a:buClr>
              <a:buSzPts val="1800"/>
              <a:buNone/>
              <a:defRPr sz="2400">
                <a:solidFill>
                  <a:srgbClr val="434343"/>
                </a:solidFill>
              </a:defRPr>
            </a:lvl5pPr>
            <a:lvl6pPr lvl="5" algn="ctr" rtl="0">
              <a:spcBef>
                <a:spcPts val="0"/>
              </a:spcBef>
              <a:spcAft>
                <a:spcPts val="0"/>
              </a:spcAft>
              <a:buClr>
                <a:srgbClr val="434343"/>
              </a:buClr>
              <a:buSzPts val="1800"/>
              <a:buNone/>
              <a:defRPr sz="2400">
                <a:solidFill>
                  <a:srgbClr val="434343"/>
                </a:solidFill>
              </a:defRPr>
            </a:lvl6pPr>
            <a:lvl7pPr lvl="6" algn="ctr" rtl="0">
              <a:spcBef>
                <a:spcPts val="0"/>
              </a:spcBef>
              <a:spcAft>
                <a:spcPts val="0"/>
              </a:spcAft>
              <a:buClr>
                <a:srgbClr val="434343"/>
              </a:buClr>
              <a:buSzPts val="1800"/>
              <a:buNone/>
              <a:defRPr sz="2400">
                <a:solidFill>
                  <a:srgbClr val="434343"/>
                </a:solidFill>
              </a:defRPr>
            </a:lvl7pPr>
            <a:lvl8pPr lvl="7" algn="ctr" rtl="0">
              <a:spcBef>
                <a:spcPts val="0"/>
              </a:spcBef>
              <a:spcAft>
                <a:spcPts val="0"/>
              </a:spcAft>
              <a:buClr>
                <a:srgbClr val="434343"/>
              </a:buClr>
              <a:buSzPts val="1800"/>
              <a:buNone/>
              <a:defRPr sz="2400">
                <a:solidFill>
                  <a:srgbClr val="434343"/>
                </a:solidFill>
              </a:defRPr>
            </a:lvl8pPr>
            <a:lvl9pPr lvl="8" algn="ctr" rtl="0">
              <a:spcBef>
                <a:spcPts val="0"/>
              </a:spcBef>
              <a:spcAft>
                <a:spcPts val="0"/>
              </a:spcAft>
              <a:buClr>
                <a:srgbClr val="434343"/>
              </a:buClr>
              <a:buSzPts val="1800"/>
              <a:buNone/>
              <a:defRPr sz="2400">
                <a:solidFill>
                  <a:srgbClr val="434343"/>
                </a:solidFill>
              </a:defRPr>
            </a:lvl9pPr>
          </a:lstStyle>
          <a:p>
            <a:endParaRPr/>
          </a:p>
        </p:txBody>
      </p:sp>
      <p:sp>
        <p:nvSpPr>
          <p:cNvPr id="69" name="Google Shape;69;p15"/>
          <p:cNvSpPr txBox="1">
            <a:spLocks noGrp="1"/>
          </p:cNvSpPr>
          <p:nvPr>
            <p:ph type="subTitle" idx="1"/>
          </p:nvPr>
        </p:nvSpPr>
        <p:spPr>
          <a:xfrm flipH="1">
            <a:off x="8344453" y="4007593"/>
            <a:ext cx="2856000" cy="116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867"/>
            </a:lvl1pPr>
            <a:lvl2pPr lvl="1" algn="ctr" rtl="0">
              <a:lnSpc>
                <a:spcPct val="100000"/>
              </a:lnSpc>
              <a:spcBef>
                <a:spcPts val="0"/>
              </a:spcBef>
              <a:spcAft>
                <a:spcPts val="0"/>
              </a:spcAft>
              <a:buSzPts val="1200"/>
              <a:buNone/>
              <a:defRPr sz="1600"/>
            </a:lvl2pPr>
            <a:lvl3pPr lvl="2" algn="ctr" rtl="0">
              <a:lnSpc>
                <a:spcPct val="100000"/>
              </a:lnSpc>
              <a:spcBef>
                <a:spcPts val="0"/>
              </a:spcBef>
              <a:spcAft>
                <a:spcPts val="0"/>
              </a:spcAft>
              <a:buSzPts val="1200"/>
              <a:buNone/>
              <a:defRPr sz="1600"/>
            </a:lvl3pPr>
            <a:lvl4pPr lvl="3" algn="ctr" rtl="0">
              <a:lnSpc>
                <a:spcPct val="100000"/>
              </a:lnSpc>
              <a:spcBef>
                <a:spcPts val="0"/>
              </a:spcBef>
              <a:spcAft>
                <a:spcPts val="0"/>
              </a:spcAft>
              <a:buSzPts val="1200"/>
              <a:buNone/>
              <a:defRPr sz="1600"/>
            </a:lvl4pPr>
            <a:lvl5pPr lvl="4" algn="ctr" rtl="0">
              <a:lnSpc>
                <a:spcPct val="100000"/>
              </a:lnSpc>
              <a:spcBef>
                <a:spcPts val="0"/>
              </a:spcBef>
              <a:spcAft>
                <a:spcPts val="0"/>
              </a:spcAft>
              <a:buSzPts val="1200"/>
              <a:buNone/>
              <a:defRPr sz="1600"/>
            </a:lvl5pPr>
            <a:lvl6pPr lvl="5" algn="ctr" rtl="0">
              <a:lnSpc>
                <a:spcPct val="100000"/>
              </a:lnSpc>
              <a:spcBef>
                <a:spcPts val="0"/>
              </a:spcBef>
              <a:spcAft>
                <a:spcPts val="0"/>
              </a:spcAft>
              <a:buSzPts val="1200"/>
              <a:buNone/>
              <a:defRPr sz="1600"/>
            </a:lvl6pPr>
            <a:lvl7pPr lvl="6" algn="ctr" rtl="0">
              <a:lnSpc>
                <a:spcPct val="100000"/>
              </a:lnSpc>
              <a:spcBef>
                <a:spcPts val="0"/>
              </a:spcBef>
              <a:spcAft>
                <a:spcPts val="0"/>
              </a:spcAft>
              <a:buSzPts val="1200"/>
              <a:buNone/>
              <a:defRPr sz="1600"/>
            </a:lvl7pPr>
            <a:lvl8pPr lvl="7" algn="ctr" rtl="0">
              <a:lnSpc>
                <a:spcPct val="100000"/>
              </a:lnSpc>
              <a:spcBef>
                <a:spcPts val="0"/>
              </a:spcBef>
              <a:spcAft>
                <a:spcPts val="0"/>
              </a:spcAft>
              <a:buSzPts val="1200"/>
              <a:buNone/>
              <a:defRPr sz="1600"/>
            </a:lvl8pPr>
            <a:lvl9pPr lvl="8" algn="ctr" rtl="0">
              <a:lnSpc>
                <a:spcPct val="100000"/>
              </a:lnSpc>
              <a:spcBef>
                <a:spcPts val="0"/>
              </a:spcBef>
              <a:spcAft>
                <a:spcPts val="0"/>
              </a:spcAft>
              <a:buSzPts val="1200"/>
              <a:buNone/>
              <a:defRPr sz="1600"/>
            </a:lvl9pPr>
          </a:lstStyle>
          <a:p>
            <a:endParaRPr/>
          </a:p>
        </p:txBody>
      </p:sp>
      <p:sp>
        <p:nvSpPr>
          <p:cNvPr id="70" name="Google Shape;70;p15"/>
          <p:cNvSpPr txBox="1">
            <a:spLocks noGrp="1"/>
          </p:cNvSpPr>
          <p:nvPr>
            <p:ph type="ctrTitle" idx="2"/>
          </p:nvPr>
        </p:nvSpPr>
        <p:spPr>
          <a:xfrm flipH="1">
            <a:off x="8354885" y="3053100"/>
            <a:ext cx="2428000" cy="61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algn="ctr" rtl="0">
              <a:spcBef>
                <a:spcPts val="0"/>
              </a:spcBef>
              <a:spcAft>
                <a:spcPts val="0"/>
              </a:spcAft>
              <a:buClr>
                <a:srgbClr val="434343"/>
              </a:buClr>
              <a:buSzPts val="1800"/>
              <a:buNone/>
              <a:defRPr sz="2400">
                <a:solidFill>
                  <a:srgbClr val="434343"/>
                </a:solidFill>
              </a:defRPr>
            </a:lvl2pPr>
            <a:lvl3pPr lvl="2" algn="ctr" rtl="0">
              <a:spcBef>
                <a:spcPts val="0"/>
              </a:spcBef>
              <a:spcAft>
                <a:spcPts val="0"/>
              </a:spcAft>
              <a:buClr>
                <a:srgbClr val="434343"/>
              </a:buClr>
              <a:buSzPts val="1800"/>
              <a:buNone/>
              <a:defRPr sz="2400">
                <a:solidFill>
                  <a:srgbClr val="434343"/>
                </a:solidFill>
              </a:defRPr>
            </a:lvl3pPr>
            <a:lvl4pPr lvl="3" algn="ctr" rtl="0">
              <a:spcBef>
                <a:spcPts val="0"/>
              </a:spcBef>
              <a:spcAft>
                <a:spcPts val="0"/>
              </a:spcAft>
              <a:buClr>
                <a:srgbClr val="434343"/>
              </a:buClr>
              <a:buSzPts val="1800"/>
              <a:buNone/>
              <a:defRPr sz="2400">
                <a:solidFill>
                  <a:srgbClr val="434343"/>
                </a:solidFill>
              </a:defRPr>
            </a:lvl4pPr>
            <a:lvl5pPr lvl="4" algn="ctr" rtl="0">
              <a:spcBef>
                <a:spcPts val="0"/>
              </a:spcBef>
              <a:spcAft>
                <a:spcPts val="0"/>
              </a:spcAft>
              <a:buClr>
                <a:srgbClr val="434343"/>
              </a:buClr>
              <a:buSzPts val="1800"/>
              <a:buNone/>
              <a:defRPr sz="2400">
                <a:solidFill>
                  <a:srgbClr val="434343"/>
                </a:solidFill>
              </a:defRPr>
            </a:lvl5pPr>
            <a:lvl6pPr lvl="5" algn="ctr" rtl="0">
              <a:spcBef>
                <a:spcPts val="0"/>
              </a:spcBef>
              <a:spcAft>
                <a:spcPts val="0"/>
              </a:spcAft>
              <a:buClr>
                <a:srgbClr val="434343"/>
              </a:buClr>
              <a:buSzPts val="1800"/>
              <a:buNone/>
              <a:defRPr sz="2400">
                <a:solidFill>
                  <a:srgbClr val="434343"/>
                </a:solidFill>
              </a:defRPr>
            </a:lvl6pPr>
            <a:lvl7pPr lvl="6" algn="ctr" rtl="0">
              <a:spcBef>
                <a:spcPts val="0"/>
              </a:spcBef>
              <a:spcAft>
                <a:spcPts val="0"/>
              </a:spcAft>
              <a:buClr>
                <a:srgbClr val="434343"/>
              </a:buClr>
              <a:buSzPts val="1800"/>
              <a:buNone/>
              <a:defRPr sz="2400">
                <a:solidFill>
                  <a:srgbClr val="434343"/>
                </a:solidFill>
              </a:defRPr>
            </a:lvl7pPr>
            <a:lvl8pPr lvl="7" algn="ctr" rtl="0">
              <a:spcBef>
                <a:spcPts val="0"/>
              </a:spcBef>
              <a:spcAft>
                <a:spcPts val="0"/>
              </a:spcAft>
              <a:buClr>
                <a:srgbClr val="434343"/>
              </a:buClr>
              <a:buSzPts val="1800"/>
              <a:buNone/>
              <a:defRPr sz="2400">
                <a:solidFill>
                  <a:srgbClr val="434343"/>
                </a:solidFill>
              </a:defRPr>
            </a:lvl8pPr>
            <a:lvl9pPr lvl="8" algn="ctr" rtl="0">
              <a:spcBef>
                <a:spcPts val="0"/>
              </a:spcBef>
              <a:spcAft>
                <a:spcPts val="0"/>
              </a:spcAft>
              <a:buClr>
                <a:srgbClr val="434343"/>
              </a:buClr>
              <a:buSzPts val="1800"/>
              <a:buNone/>
              <a:defRPr sz="2400">
                <a:solidFill>
                  <a:srgbClr val="434343"/>
                </a:solidFill>
              </a:defRPr>
            </a:lvl9pPr>
          </a:lstStyle>
          <a:p>
            <a:endParaRPr/>
          </a:p>
        </p:txBody>
      </p:sp>
      <p:sp>
        <p:nvSpPr>
          <p:cNvPr id="71" name="Google Shape;71;p15"/>
          <p:cNvSpPr txBox="1">
            <a:spLocks noGrp="1"/>
          </p:cNvSpPr>
          <p:nvPr>
            <p:ph type="subTitle" idx="3"/>
          </p:nvPr>
        </p:nvSpPr>
        <p:spPr>
          <a:xfrm flipH="1">
            <a:off x="8355001" y="2141559"/>
            <a:ext cx="3270000" cy="116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867"/>
            </a:lvl1pPr>
            <a:lvl2pPr lvl="1" algn="ctr" rtl="0">
              <a:lnSpc>
                <a:spcPct val="100000"/>
              </a:lnSpc>
              <a:spcBef>
                <a:spcPts val="0"/>
              </a:spcBef>
              <a:spcAft>
                <a:spcPts val="0"/>
              </a:spcAft>
              <a:buSzPts val="1200"/>
              <a:buNone/>
              <a:defRPr sz="1600"/>
            </a:lvl2pPr>
            <a:lvl3pPr lvl="2" algn="ctr" rtl="0">
              <a:lnSpc>
                <a:spcPct val="100000"/>
              </a:lnSpc>
              <a:spcBef>
                <a:spcPts val="0"/>
              </a:spcBef>
              <a:spcAft>
                <a:spcPts val="0"/>
              </a:spcAft>
              <a:buSzPts val="1200"/>
              <a:buNone/>
              <a:defRPr sz="1600"/>
            </a:lvl3pPr>
            <a:lvl4pPr lvl="3" algn="ctr" rtl="0">
              <a:lnSpc>
                <a:spcPct val="100000"/>
              </a:lnSpc>
              <a:spcBef>
                <a:spcPts val="0"/>
              </a:spcBef>
              <a:spcAft>
                <a:spcPts val="0"/>
              </a:spcAft>
              <a:buSzPts val="1200"/>
              <a:buNone/>
              <a:defRPr sz="1600"/>
            </a:lvl4pPr>
            <a:lvl5pPr lvl="4" algn="ctr" rtl="0">
              <a:lnSpc>
                <a:spcPct val="100000"/>
              </a:lnSpc>
              <a:spcBef>
                <a:spcPts val="0"/>
              </a:spcBef>
              <a:spcAft>
                <a:spcPts val="0"/>
              </a:spcAft>
              <a:buSzPts val="1200"/>
              <a:buNone/>
              <a:defRPr sz="1600"/>
            </a:lvl5pPr>
            <a:lvl6pPr lvl="5" algn="ctr" rtl="0">
              <a:lnSpc>
                <a:spcPct val="100000"/>
              </a:lnSpc>
              <a:spcBef>
                <a:spcPts val="0"/>
              </a:spcBef>
              <a:spcAft>
                <a:spcPts val="0"/>
              </a:spcAft>
              <a:buSzPts val="1200"/>
              <a:buNone/>
              <a:defRPr sz="1600"/>
            </a:lvl6pPr>
            <a:lvl7pPr lvl="6" algn="ctr" rtl="0">
              <a:lnSpc>
                <a:spcPct val="100000"/>
              </a:lnSpc>
              <a:spcBef>
                <a:spcPts val="0"/>
              </a:spcBef>
              <a:spcAft>
                <a:spcPts val="0"/>
              </a:spcAft>
              <a:buSzPts val="1200"/>
              <a:buNone/>
              <a:defRPr sz="1600"/>
            </a:lvl7pPr>
            <a:lvl8pPr lvl="7" algn="ctr" rtl="0">
              <a:lnSpc>
                <a:spcPct val="100000"/>
              </a:lnSpc>
              <a:spcBef>
                <a:spcPts val="0"/>
              </a:spcBef>
              <a:spcAft>
                <a:spcPts val="0"/>
              </a:spcAft>
              <a:buSzPts val="1200"/>
              <a:buNone/>
              <a:defRPr sz="1600"/>
            </a:lvl8pPr>
            <a:lvl9pPr lvl="8" algn="ctr" rtl="0">
              <a:lnSpc>
                <a:spcPct val="100000"/>
              </a:lnSpc>
              <a:spcBef>
                <a:spcPts val="0"/>
              </a:spcBef>
              <a:spcAft>
                <a:spcPts val="0"/>
              </a:spcAft>
              <a:buSzPts val="1200"/>
              <a:buNone/>
              <a:defRPr sz="1600"/>
            </a:lvl9pPr>
          </a:lstStyle>
          <a:p>
            <a:endParaRPr/>
          </a:p>
        </p:txBody>
      </p:sp>
      <p:sp>
        <p:nvSpPr>
          <p:cNvPr id="72" name="Google Shape;72;p15"/>
          <p:cNvSpPr txBox="1">
            <a:spLocks noGrp="1"/>
          </p:cNvSpPr>
          <p:nvPr>
            <p:ph type="ctrTitle" idx="4"/>
          </p:nvPr>
        </p:nvSpPr>
        <p:spPr>
          <a:xfrm flipH="1">
            <a:off x="1231700" y="4054712"/>
            <a:ext cx="2391600" cy="612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2400"/>
            </a:lvl1pPr>
            <a:lvl2pPr lvl="1" algn="ctr" rtl="0">
              <a:spcBef>
                <a:spcPts val="0"/>
              </a:spcBef>
              <a:spcAft>
                <a:spcPts val="0"/>
              </a:spcAft>
              <a:buClr>
                <a:srgbClr val="434343"/>
              </a:buClr>
              <a:buSzPts val="1800"/>
              <a:buNone/>
              <a:defRPr sz="2400">
                <a:solidFill>
                  <a:srgbClr val="434343"/>
                </a:solidFill>
              </a:defRPr>
            </a:lvl2pPr>
            <a:lvl3pPr lvl="2" algn="ctr" rtl="0">
              <a:spcBef>
                <a:spcPts val="0"/>
              </a:spcBef>
              <a:spcAft>
                <a:spcPts val="0"/>
              </a:spcAft>
              <a:buClr>
                <a:srgbClr val="434343"/>
              </a:buClr>
              <a:buSzPts val="1800"/>
              <a:buNone/>
              <a:defRPr sz="2400">
                <a:solidFill>
                  <a:srgbClr val="434343"/>
                </a:solidFill>
              </a:defRPr>
            </a:lvl3pPr>
            <a:lvl4pPr lvl="3" algn="ctr" rtl="0">
              <a:spcBef>
                <a:spcPts val="0"/>
              </a:spcBef>
              <a:spcAft>
                <a:spcPts val="0"/>
              </a:spcAft>
              <a:buClr>
                <a:srgbClr val="434343"/>
              </a:buClr>
              <a:buSzPts val="1800"/>
              <a:buNone/>
              <a:defRPr sz="2400">
                <a:solidFill>
                  <a:srgbClr val="434343"/>
                </a:solidFill>
              </a:defRPr>
            </a:lvl4pPr>
            <a:lvl5pPr lvl="4" algn="ctr" rtl="0">
              <a:spcBef>
                <a:spcPts val="0"/>
              </a:spcBef>
              <a:spcAft>
                <a:spcPts val="0"/>
              </a:spcAft>
              <a:buClr>
                <a:srgbClr val="434343"/>
              </a:buClr>
              <a:buSzPts val="1800"/>
              <a:buNone/>
              <a:defRPr sz="2400">
                <a:solidFill>
                  <a:srgbClr val="434343"/>
                </a:solidFill>
              </a:defRPr>
            </a:lvl5pPr>
            <a:lvl6pPr lvl="5" algn="ctr" rtl="0">
              <a:spcBef>
                <a:spcPts val="0"/>
              </a:spcBef>
              <a:spcAft>
                <a:spcPts val="0"/>
              </a:spcAft>
              <a:buClr>
                <a:srgbClr val="434343"/>
              </a:buClr>
              <a:buSzPts val="1800"/>
              <a:buNone/>
              <a:defRPr sz="2400">
                <a:solidFill>
                  <a:srgbClr val="434343"/>
                </a:solidFill>
              </a:defRPr>
            </a:lvl6pPr>
            <a:lvl7pPr lvl="6" algn="ctr" rtl="0">
              <a:spcBef>
                <a:spcPts val="0"/>
              </a:spcBef>
              <a:spcAft>
                <a:spcPts val="0"/>
              </a:spcAft>
              <a:buClr>
                <a:srgbClr val="434343"/>
              </a:buClr>
              <a:buSzPts val="1800"/>
              <a:buNone/>
              <a:defRPr sz="2400">
                <a:solidFill>
                  <a:srgbClr val="434343"/>
                </a:solidFill>
              </a:defRPr>
            </a:lvl7pPr>
            <a:lvl8pPr lvl="7" algn="ctr" rtl="0">
              <a:spcBef>
                <a:spcPts val="0"/>
              </a:spcBef>
              <a:spcAft>
                <a:spcPts val="0"/>
              </a:spcAft>
              <a:buClr>
                <a:srgbClr val="434343"/>
              </a:buClr>
              <a:buSzPts val="1800"/>
              <a:buNone/>
              <a:defRPr sz="2400">
                <a:solidFill>
                  <a:srgbClr val="434343"/>
                </a:solidFill>
              </a:defRPr>
            </a:lvl8pPr>
            <a:lvl9pPr lvl="8" algn="ctr" rtl="0">
              <a:spcBef>
                <a:spcPts val="0"/>
              </a:spcBef>
              <a:spcAft>
                <a:spcPts val="0"/>
              </a:spcAft>
              <a:buClr>
                <a:srgbClr val="434343"/>
              </a:buClr>
              <a:buSzPts val="1800"/>
              <a:buNone/>
              <a:defRPr sz="2400">
                <a:solidFill>
                  <a:srgbClr val="434343"/>
                </a:solidFill>
              </a:defRPr>
            </a:lvl9pPr>
          </a:lstStyle>
          <a:p>
            <a:endParaRPr/>
          </a:p>
        </p:txBody>
      </p:sp>
      <p:sp>
        <p:nvSpPr>
          <p:cNvPr id="73" name="Google Shape;73;p15"/>
          <p:cNvSpPr txBox="1">
            <a:spLocks noGrp="1"/>
          </p:cNvSpPr>
          <p:nvPr>
            <p:ph type="subTitle" idx="5"/>
          </p:nvPr>
        </p:nvSpPr>
        <p:spPr>
          <a:xfrm flipH="1">
            <a:off x="767300" y="3140416"/>
            <a:ext cx="2856000" cy="116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867"/>
            </a:lvl1pPr>
            <a:lvl2pPr lvl="1" algn="ctr" rtl="0">
              <a:lnSpc>
                <a:spcPct val="100000"/>
              </a:lnSpc>
              <a:spcBef>
                <a:spcPts val="0"/>
              </a:spcBef>
              <a:spcAft>
                <a:spcPts val="0"/>
              </a:spcAft>
              <a:buSzPts val="1200"/>
              <a:buNone/>
              <a:defRPr sz="1600"/>
            </a:lvl2pPr>
            <a:lvl3pPr lvl="2" algn="ctr" rtl="0">
              <a:lnSpc>
                <a:spcPct val="100000"/>
              </a:lnSpc>
              <a:spcBef>
                <a:spcPts val="0"/>
              </a:spcBef>
              <a:spcAft>
                <a:spcPts val="0"/>
              </a:spcAft>
              <a:buSzPts val="1200"/>
              <a:buNone/>
              <a:defRPr sz="1600"/>
            </a:lvl3pPr>
            <a:lvl4pPr lvl="3" algn="ctr" rtl="0">
              <a:lnSpc>
                <a:spcPct val="100000"/>
              </a:lnSpc>
              <a:spcBef>
                <a:spcPts val="0"/>
              </a:spcBef>
              <a:spcAft>
                <a:spcPts val="0"/>
              </a:spcAft>
              <a:buSzPts val="1200"/>
              <a:buNone/>
              <a:defRPr sz="1600"/>
            </a:lvl4pPr>
            <a:lvl5pPr lvl="4" algn="ctr" rtl="0">
              <a:lnSpc>
                <a:spcPct val="100000"/>
              </a:lnSpc>
              <a:spcBef>
                <a:spcPts val="0"/>
              </a:spcBef>
              <a:spcAft>
                <a:spcPts val="0"/>
              </a:spcAft>
              <a:buSzPts val="1200"/>
              <a:buNone/>
              <a:defRPr sz="1600"/>
            </a:lvl5pPr>
            <a:lvl6pPr lvl="5" algn="ctr" rtl="0">
              <a:lnSpc>
                <a:spcPct val="100000"/>
              </a:lnSpc>
              <a:spcBef>
                <a:spcPts val="0"/>
              </a:spcBef>
              <a:spcAft>
                <a:spcPts val="0"/>
              </a:spcAft>
              <a:buSzPts val="1200"/>
              <a:buNone/>
              <a:defRPr sz="1600"/>
            </a:lvl6pPr>
            <a:lvl7pPr lvl="6" algn="ctr" rtl="0">
              <a:lnSpc>
                <a:spcPct val="100000"/>
              </a:lnSpc>
              <a:spcBef>
                <a:spcPts val="0"/>
              </a:spcBef>
              <a:spcAft>
                <a:spcPts val="0"/>
              </a:spcAft>
              <a:buSzPts val="1200"/>
              <a:buNone/>
              <a:defRPr sz="1600"/>
            </a:lvl7pPr>
            <a:lvl8pPr lvl="7" algn="ctr" rtl="0">
              <a:lnSpc>
                <a:spcPct val="100000"/>
              </a:lnSpc>
              <a:spcBef>
                <a:spcPts val="0"/>
              </a:spcBef>
              <a:spcAft>
                <a:spcPts val="0"/>
              </a:spcAft>
              <a:buSzPts val="1200"/>
              <a:buNone/>
              <a:defRPr sz="1600"/>
            </a:lvl8pPr>
            <a:lvl9pPr lvl="8" algn="ctr" rtl="0">
              <a:lnSpc>
                <a:spcPct val="100000"/>
              </a:lnSpc>
              <a:spcBef>
                <a:spcPts val="0"/>
              </a:spcBef>
              <a:spcAft>
                <a:spcPts val="0"/>
              </a:spcAft>
              <a:buSzPts val="1200"/>
              <a:buNone/>
              <a:defRPr sz="1600"/>
            </a:lvl9pPr>
          </a:lstStyle>
          <a:p>
            <a:endParaRPr/>
          </a:p>
        </p:txBody>
      </p:sp>
      <p:sp>
        <p:nvSpPr>
          <p:cNvPr id="74" name="Google Shape;74;p15"/>
          <p:cNvSpPr txBox="1">
            <a:spLocks noGrp="1"/>
          </p:cNvSpPr>
          <p:nvPr>
            <p:ph type="title" idx="6"/>
          </p:nvPr>
        </p:nvSpPr>
        <p:spPr>
          <a:xfrm>
            <a:off x="803800" y="463559"/>
            <a:ext cx="6629600" cy="76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4800">
                <a:solidFill>
                  <a:schemeClr val="accent2"/>
                </a:solidFill>
              </a:defRPr>
            </a:lvl1pPr>
            <a:lvl2pPr lvl="1" rtl="0">
              <a:spcBef>
                <a:spcPts val="0"/>
              </a:spcBef>
              <a:spcAft>
                <a:spcPts val="0"/>
              </a:spcAft>
              <a:buNone/>
              <a:defRPr sz="4800">
                <a:solidFill>
                  <a:schemeClr val="accent2"/>
                </a:solidFill>
              </a:defRPr>
            </a:lvl2pPr>
            <a:lvl3pPr lvl="2" rtl="0">
              <a:spcBef>
                <a:spcPts val="0"/>
              </a:spcBef>
              <a:spcAft>
                <a:spcPts val="0"/>
              </a:spcAft>
              <a:buNone/>
              <a:defRPr sz="4800">
                <a:solidFill>
                  <a:schemeClr val="accent2"/>
                </a:solidFill>
              </a:defRPr>
            </a:lvl3pPr>
            <a:lvl4pPr lvl="3" rtl="0">
              <a:spcBef>
                <a:spcPts val="0"/>
              </a:spcBef>
              <a:spcAft>
                <a:spcPts val="0"/>
              </a:spcAft>
              <a:buNone/>
              <a:defRPr sz="4800">
                <a:solidFill>
                  <a:schemeClr val="accent2"/>
                </a:solidFill>
              </a:defRPr>
            </a:lvl4pPr>
            <a:lvl5pPr lvl="4" rtl="0">
              <a:spcBef>
                <a:spcPts val="0"/>
              </a:spcBef>
              <a:spcAft>
                <a:spcPts val="0"/>
              </a:spcAft>
              <a:buNone/>
              <a:defRPr sz="4800">
                <a:solidFill>
                  <a:schemeClr val="accent2"/>
                </a:solidFill>
              </a:defRPr>
            </a:lvl5pPr>
            <a:lvl6pPr lvl="5" rtl="0">
              <a:spcBef>
                <a:spcPts val="0"/>
              </a:spcBef>
              <a:spcAft>
                <a:spcPts val="0"/>
              </a:spcAft>
              <a:buNone/>
              <a:defRPr sz="4800">
                <a:solidFill>
                  <a:schemeClr val="accent2"/>
                </a:solidFill>
              </a:defRPr>
            </a:lvl6pPr>
            <a:lvl7pPr lvl="6" rtl="0">
              <a:spcBef>
                <a:spcPts val="0"/>
              </a:spcBef>
              <a:spcAft>
                <a:spcPts val="0"/>
              </a:spcAft>
              <a:buNone/>
              <a:defRPr sz="4800">
                <a:solidFill>
                  <a:schemeClr val="accent2"/>
                </a:solidFill>
              </a:defRPr>
            </a:lvl7pPr>
            <a:lvl8pPr lvl="7" rtl="0">
              <a:spcBef>
                <a:spcPts val="0"/>
              </a:spcBef>
              <a:spcAft>
                <a:spcPts val="0"/>
              </a:spcAft>
              <a:buNone/>
              <a:defRPr sz="4800">
                <a:solidFill>
                  <a:schemeClr val="accent2"/>
                </a:solidFill>
              </a:defRPr>
            </a:lvl8pPr>
            <a:lvl9pPr lvl="8" rtl="0">
              <a:spcBef>
                <a:spcPts val="0"/>
              </a:spcBef>
              <a:spcAft>
                <a:spcPts val="0"/>
              </a:spcAft>
              <a:buNone/>
              <a:defRPr sz="4800">
                <a:solidFill>
                  <a:schemeClr val="accent2"/>
                </a:solidFill>
              </a:defRPr>
            </a:lvl9pPr>
          </a:lstStyle>
          <a:p>
            <a:endParaRPr/>
          </a:p>
        </p:txBody>
      </p:sp>
    </p:spTree>
    <p:extLst>
      <p:ext uri="{BB962C8B-B14F-4D97-AF65-F5344CB8AC3E}">
        <p14:creationId xmlns:p14="http://schemas.microsoft.com/office/powerpoint/2010/main" val="95858882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wocolumns 3">
  <p:cSld name="Title and twocolumns 3">
    <p:spTree>
      <p:nvGrpSpPr>
        <p:cNvPr id="1" name="Shape 75"/>
        <p:cNvGrpSpPr/>
        <p:nvPr/>
      </p:nvGrpSpPr>
      <p:grpSpPr>
        <a:xfrm>
          <a:off x="0" y="0"/>
          <a:ext cx="0" cy="0"/>
          <a:chOff x="0" y="0"/>
          <a:chExt cx="0" cy="0"/>
        </a:xfrm>
      </p:grpSpPr>
      <p:sp>
        <p:nvSpPr>
          <p:cNvPr id="76" name="Google Shape;76;p16"/>
          <p:cNvSpPr txBox="1">
            <a:spLocks noGrp="1"/>
          </p:cNvSpPr>
          <p:nvPr>
            <p:ph type="ctrTitle"/>
          </p:nvPr>
        </p:nvSpPr>
        <p:spPr>
          <a:xfrm flipH="1">
            <a:off x="7677435" y="3938048"/>
            <a:ext cx="30000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4000"/>
            </a:lvl1pPr>
            <a:lvl2pPr lvl="1" algn="ctr" rtl="0">
              <a:spcBef>
                <a:spcPts val="0"/>
              </a:spcBef>
              <a:spcAft>
                <a:spcPts val="0"/>
              </a:spcAft>
              <a:buClr>
                <a:srgbClr val="434343"/>
              </a:buClr>
              <a:buSzPts val="1800"/>
              <a:buNone/>
              <a:defRPr sz="2400">
                <a:solidFill>
                  <a:srgbClr val="434343"/>
                </a:solidFill>
              </a:defRPr>
            </a:lvl2pPr>
            <a:lvl3pPr lvl="2" algn="ctr" rtl="0">
              <a:spcBef>
                <a:spcPts val="0"/>
              </a:spcBef>
              <a:spcAft>
                <a:spcPts val="0"/>
              </a:spcAft>
              <a:buClr>
                <a:srgbClr val="434343"/>
              </a:buClr>
              <a:buSzPts val="1800"/>
              <a:buNone/>
              <a:defRPr sz="2400">
                <a:solidFill>
                  <a:srgbClr val="434343"/>
                </a:solidFill>
              </a:defRPr>
            </a:lvl3pPr>
            <a:lvl4pPr lvl="3" algn="ctr" rtl="0">
              <a:spcBef>
                <a:spcPts val="0"/>
              </a:spcBef>
              <a:spcAft>
                <a:spcPts val="0"/>
              </a:spcAft>
              <a:buClr>
                <a:srgbClr val="434343"/>
              </a:buClr>
              <a:buSzPts val="1800"/>
              <a:buNone/>
              <a:defRPr sz="2400">
                <a:solidFill>
                  <a:srgbClr val="434343"/>
                </a:solidFill>
              </a:defRPr>
            </a:lvl4pPr>
            <a:lvl5pPr lvl="4" algn="ctr" rtl="0">
              <a:spcBef>
                <a:spcPts val="0"/>
              </a:spcBef>
              <a:spcAft>
                <a:spcPts val="0"/>
              </a:spcAft>
              <a:buClr>
                <a:srgbClr val="434343"/>
              </a:buClr>
              <a:buSzPts val="1800"/>
              <a:buNone/>
              <a:defRPr sz="2400">
                <a:solidFill>
                  <a:srgbClr val="434343"/>
                </a:solidFill>
              </a:defRPr>
            </a:lvl5pPr>
            <a:lvl6pPr lvl="5" algn="ctr" rtl="0">
              <a:spcBef>
                <a:spcPts val="0"/>
              </a:spcBef>
              <a:spcAft>
                <a:spcPts val="0"/>
              </a:spcAft>
              <a:buClr>
                <a:srgbClr val="434343"/>
              </a:buClr>
              <a:buSzPts val="1800"/>
              <a:buNone/>
              <a:defRPr sz="2400">
                <a:solidFill>
                  <a:srgbClr val="434343"/>
                </a:solidFill>
              </a:defRPr>
            </a:lvl6pPr>
            <a:lvl7pPr lvl="6" algn="ctr" rtl="0">
              <a:spcBef>
                <a:spcPts val="0"/>
              </a:spcBef>
              <a:spcAft>
                <a:spcPts val="0"/>
              </a:spcAft>
              <a:buClr>
                <a:srgbClr val="434343"/>
              </a:buClr>
              <a:buSzPts val="1800"/>
              <a:buNone/>
              <a:defRPr sz="2400">
                <a:solidFill>
                  <a:srgbClr val="434343"/>
                </a:solidFill>
              </a:defRPr>
            </a:lvl7pPr>
            <a:lvl8pPr lvl="7" algn="ctr" rtl="0">
              <a:spcBef>
                <a:spcPts val="0"/>
              </a:spcBef>
              <a:spcAft>
                <a:spcPts val="0"/>
              </a:spcAft>
              <a:buClr>
                <a:srgbClr val="434343"/>
              </a:buClr>
              <a:buSzPts val="1800"/>
              <a:buNone/>
              <a:defRPr sz="2400">
                <a:solidFill>
                  <a:srgbClr val="434343"/>
                </a:solidFill>
              </a:defRPr>
            </a:lvl8pPr>
            <a:lvl9pPr lvl="8" algn="ctr" rtl="0">
              <a:spcBef>
                <a:spcPts val="0"/>
              </a:spcBef>
              <a:spcAft>
                <a:spcPts val="0"/>
              </a:spcAft>
              <a:buClr>
                <a:srgbClr val="434343"/>
              </a:buClr>
              <a:buSzPts val="1800"/>
              <a:buNone/>
              <a:defRPr sz="2400">
                <a:solidFill>
                  <a:srgbClr val="434343"/>
                </a:solidFill>
              </a:defRPr>
            </a:lvl9pPr>
          </a:lstStyle>
          <a:p>
            <a:endParaRPr/>
          </a:p>
        </p:txBody>
      </p:sp>
      <p:sp>
        <p:nvSpPr>
          <p:cNvPr id="77" name="Google Shape;77;p16"/>
          <p:cNvSpPr txBox="1">
            <a:spLocks noGrp="1"/>
          </p:cNvSpPr>
          <p:nvPr>
            <p:ph type="subTitle" idx="1"/>
          </p:nvPr>
        </p:nvSpPr>
        <p:spPr>
          <a:xfrm flipH="1">
            <a:off x="1905884" y="2755556"/>
            <a:ext cx="2199600" cy="81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333"/>
            </a:lvl1pPr>
            <a:lvl2pPr lvl="1" algn="ctr" rtl="0">
              <a:lnSpc>
                <a:spcPct val="100000"/>
              </a:lnSpc>
              <a:spcBef>
                <a:spcPts val="0"/>
              </a:spcBef>
              <a:spcAft>
                <a:spcPts val="0"/>
              </a:spcAft>
              <a:buSzPts val="1200"/>
              <a:buNone/>
              <a:defRPr sz="1600"/>
            </a:lvl2pPr>
            <a:lvl3pPr lvl="2" algn="ctr" rtl="0">
              <a:lnSpc>
                <a:spcPct val="100000"/>
              </a:lnSpc>
              <a:spcBef>
                <a:spcPts val="0"/>
              </a:spcBef>
              <a:spcAft>
                <a:spcPts val="0"/>
              </a:spcAft>
              <a:buSzPts val="1200"/>
              <a:buNone/>
              <a:defRPr sz="1600"/>
            </a:lvl3pPr>
            <a:lvl4pPr lvl="3" algn="ctr" rtl="0">
              <a:lnSpc>
                <a:spcPct val="100000"/>
              </a:lnSpc>
              <a:spcBef>
                <a:spcPts val="0"/>
              </a:spcBef>
              <a:spcAft>
                <a:spcPts val="0"/>
              </a:spcAft>
              <a:buSzPts val="1200"/>
              <a:buNone/>
              <a:defRPr sz="1600"/>
            </a:lvl4pPr>
            <a:lvl5pPr lvl="4" algn="ctr" rtl="0">
              <a:lnSpc>
                <a:spcPct val="100000"/>
              </a:lnSpc>
              <a:spcBef>
                <a:spcPts val="0"/>
              </a:spcBef>
              <a:spcAft>
                <a:spcPts val="0"/>
              </a:spcAft>
              <a:buSzPts val="1200"/>
              <a:buNone/>
              <a:defRPr sz="1600"/>
            </a:lvl5pPr>
            <a:lvl6pPr lvl="5" algn="ctr" rtl="0">
              <a:lnSpc>
                <a:spcPct val="100000"/>
              </a:lnSpc>
              <a:spcBef>
                <a:spcPts val="0"/>
              </a:spcBef>
              <a:spcAft>
                <a:spcPts val="0"/>
              </a:spcAft>
              <a:buSzPts val="1200"/>
              <a:buNone/>
              <a:defRPr sz="1600"/>
            </a:lvl6pPr>
            <a:lvl7pPr lvl="6" algn="ctr" rtl="0">
              <a:lnSpc>
                <a:spcPct val="100000"/>
              </a:lnSpc>
              <a:spcBef>
                <a:spcPts val="0"/>
              </a:spcBef>
              <a:spcAft>
                <a:spcPts val="0"/>
              </a:spcAft>
              <a:buSzPts val="1200"/>
              <a:buNone/>
              <a:defRPr sz="1600"/>
            </a:lvl7pPr>
            <a:lvl8pPr lvl="7" algn="ctr" rtl="0">
              <a:lnSpc>
                <a:spcPct val="100000"/>
              </a:lnSpc>
              <a:spcBef>
                <a:spcPts val="0"/>
              </a:spcBef>
              <a:spcAft>
                <a:spcPts val="0"/>
              </a:spcAft>
              <a:buSzPts val="1200"/>
              <a:buNone/>
              <a:defRPr sz="1600"/>
            </a:lvl8pPr>
            <a:lvl9pPr lvl="8" algn="ctr" rtl="0">
              <a:lnSpc>
                <a:spcPct val="100000"/>
              </a:lnSpc>
              <a:spcBef>
                <a:spcPts val="0"/>
              </a:spcBef>
              <a:spcAft>
                <a:spcPts val="0"/>
              </a:spcAft>
              <a:buSzPts val="1200"/>
              <a:buNone/>
              <a:defRPr sz="1600"/>
            </a:lvl9pPr>
          </a:lstStyle>
          <a:p>
            <a:endParaRPr/>
          </a:p>
        </p:txBody>
      </p:sp>
      <p:sp>
        <p:nvSpPr>
          <p:cNvPr id="78" name="Google Shape;78;p16"/>
          <p:cNvSpPr txBox="1">
            <a:spLocks noGrp="1"/>
          </p:cNvSpPr>
          <p:nvPr>
            <p:ph type="ctrTitle" idx="2"/>
          </p:nvPr>
        </p:nvSpPr>
        <p:spPr>
          <a:xfrm flipH="1">
            <a:off x="1535335" y="2139613"/>
            <a:ext cx="2940800" cy="83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4000"/>
            </a:lvl1pPr>
            <a:lvl2pPr lvl="1" algn="ctr" rtl="0">
              <a:spcBef>
                <a:spcPts val="0"/>
              </a:spcBef>
              <a:spcAft>
                <a:spcPts val="0"/>
              </a:spcAft>
              <a:buClr>
                <a:srgbClr val="434343"/>
              </a:buClr>
              <a:buSzPts val="1800"/>
              <a:buNone/>
              <a:defRPr sz="2400">
                <a:solidFill>
                  <a:srgbClr val="434343"/>
                </a:solidFill>
              </a:defRPr>
            </a:lvl2pPr>
            <a:lvl3pPr lvl="2" algn="ctr" rtl="0">
              <a:spcBef>
                <a:spcPts val="0"/>
              </a:spcBef>
              <a:spcAft>
                <a:spcPts val="0"/>
              </a:spcAft>
              <a:buClr>
                <a:srgbClr val="434343"/>
              </a:buClr>
              <a:buSzPts val="1800"/>
              <a:buNone/>
              <a:defRPr sz="2400">
                <a:solidFill>
                  <a:srgbClr val="434343"/>
                </a:solidFill>
              </a:defRPr>
            </a:lvl3pPr>
            <a:lvl4pPr lvl="3" algn="ctr" rtl="0">
              <a:spcBef>
                <a:spcPts val="0"/>
              </a:spcBef>
              <a:spcAft>
                <a:spcPts val="0"/>
              </a:spcAft>
              <a:buClr>
                <a:srgbClr val="434343"/>
              </a:buClr>
              <a:buSzPts val="1800"/>
              <a:buNone/>
              <a:defRPr sz="2400">
                <a:solidFill>
                  <a:srgbClr val="434343"/>
                </a:solidFill>
              </a:defRPr>
            </a:lvl4pPr>
            <a:lvl5pPr lvl="4" algn="ctr" rtl="0">
              <a:spcBef>
                <a:spcPts val="0"/>
              </a:spcBef>
              <a:spcAft>
                <a:spcPts val="0"/>
              </a:spcAft>
              <a:buClr>
                <a:srgbClr val="434343"/>
              </a:buClr>
              <a:buSzPts val="1800"/>
              <a:buNone/>
              <a:defRPr sz="2400">
                <a:solidFill>
                  <a:srgbClr val="434343"/>
                </a:solidFill>
              </a:defRPr>
            </a:lvl5pPr>
            <a:lvl6pPr lvl="5" algn="ctr" rtl="0">
              <a:spcBef>
                <a:spcPts val="0"/>
              </a:spcBef>
              <a:spcAft>
                <a:spcPts val="0"/>
              </a:spcAft>
              <a:buClr>
                <a:srgbClr val="434343"/>
              </a:buClr>
              <a:buSzPts val="1800"/>
              <a:buNone/>
              <a:defRPr sz="2400">
                <a:solidFill>
                  <a:srgbClr val="434343"/>
                </a:solidFill>
              </a:defRPr>
            </a:lvl6pPr>
            <a:lvl7pPr lvl="6" algn="ctr" rtl="0">
              <a:spcBef>
                <a:spcPts val="0"/>
              </a:spcBef>
              <a:spcAft>
                <a:spcPts val="0"/>
              </a:spcAft>
              <a:buClr>
                <a:srgbClr val="434343"/>
              </a:buClr>
              <a:buSzPts val="1800"/>
              <a:buNone/>
              <a:defRPr sz="2400">
                <a:solidFill>
                  <a:srgbClr val="434343"/>
                </a:solidFill>
              </a:defRPr>
            </a:lvl7pPr>
            <a:lvl8pPr lvl="7" algn="ctr" rtl="0">
              <a:spcBef>
                <a:spcPts val="0"/>
              </a:spcBef>
              <a:spcAft>
                <a:spcPts val="0"/>
              </a:spcAft>
              <a:buClr>
                <a:srgbClr val="434343"/>
              </a:buClr>
              <a:buSzPts val="1800"/>
              <a:buNone/>
              <a:defRPr sz="2400">
                <a:solidFill>
                  <a:srgbClr val="434343"/>
                </a:solidFill>
              </a:defRPr>
            </a:lvl8pPr>
            <a:lvl9pPr lvl="8" algn="ctr" rtl="0">
              <a:spcBef>
                <a:spcPts val="0"/>
              </a:spcBef>
              <a:spcAft>
                <a:spcPts val="0"/>
              </a:spcAft>
              <a:buClr>
                <a:srgbClr val="434343"/>
              </a:buClr>
              <a:buSzPts val="1800"/>
              <a:buNone/>
              <a:defRPr sz="2400">
                <a:solidFill>
                  <a:srgbClr val="434343"/>
                </a:solidFill>
              </a:defRPr>
            </a:lvl9pPr>
          </a:lstStyle>
          <a:p>
            <a:endParaRPr/>
          </a:p>
        </p:txBody>
      </p:sp>
      <p:sp>
        <p:nvSpPr>
          <p:cNvPr id="79" name="Google Shape;79;p16"/>
          <p:cNvSpPr txBox="1">
            <a:spLocks noGrp="1"/>
          </p:cNvSpPr>
          <p:nvPr>
            <p:ph type="subTitle" idx="3"/>
          </p:nvPr>
        </p:nvSpPr>
        <p:spPr>
          <a:xfrm flipH="1">
            <a:off x="8077631" y="4485191"/>
            <a:ext cx="2199600" cy="81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333"/>
            </a:lvl1pPr>
            <a:lvl2pPr lvl="1" algn="ctr" rtl="0">
              <a:lnSpc>
                <a:spcPct val="100000"/>
              </a:lnSpc>
              <a:spcBef>
                <a:spcPts val="0"/>
              </a:spcBef>
              <a:spcAft>
                <a:spcPts val="0"/>
              </a:spcAft>
              <a:buSzPts val="1200"/>
              <a:buNone/>
              <a:defRPr sz="1600"/>
            </a:lvl2pPr>
            <a:lvl3pPr lvl="2" algn="ctr" rtl="0">
              <a:lnSpc>
                <a:spcPct val="100000"/>
              </a:lnSpc>
              <a:spcBef>
                <a:spcPts val="0"/>
              </a:spcBef>
              <a:spcAft>
                <a:spcPts val="0"/>
              </a:spcAft>
              <a:buSzPts val="1200"/>
              <a:buNone/>
              <a:defRPr sz="1600"/>
            </a:lvl3pPr>
            <a:lvl4pPr lvl="3" algn="ctr" rtl="0">
              <a:lnSpc>
                <a:spcPct val="100000"/>
              </a:lnSpc>
              <a:spcBef>
                <a:spcPts val="0"/>
              </a:spcBef>
              <a:spcAft>
                <a:spcPts val="0"/>
              </a:spcAft>
              <a:buSzPts val="1200"/>
              <a:buNone/>
              <a:defRPr sz="1600"/>
            </a:lvl4pPr>
            <a:lvl5pPr lvl="4" algn="ctr" rtl="0">
              <a:lnSpc>
                <a:spcPct val="100000"/>
              </a:lnSpc>
              <a:spcBef>
                <a:spcPts val="0"/>
              </a:spcBef>
              <a:spcAft>
                <a:spcPts val="0"/>
              </a:spcAft>
              <a:buSzPts val="1200"/>
              <a:buNone/>
              <a:defRPr sz="1600"/>
            </a:lvl5pPr>
            <a:lvl6pPr lvl="5" algn="ctr" rtl="0">
              <a:lnSpc>
                <a:spcPct val="100000"/>
              </a:lnSpc>
              <a:spcBef>
                <a:spcPts val="0"/>
              </a:spcBef>
              <a:spcAft>
                <a:spcPts val="0"/>
              </a:spcAft>
              <a:buSzPts val="1200"/>
              <a:buNone/>
              <a:defRPr sz="1600"/>
            </a:lvl6pPr>
            <a:lvl7pPr lvl="6" algn="ctr" rtl="0">
              <a:lnSpc>
                <a:spcPct val="100000"/>
              </a:lnSpc>
              <a:spcBef>
                <a:spcPts val="0"/>
              </a:spcBef>
              <a:spcAft>
                <a:spcPts val="0"/>
              </a:spcAft>
              <a:buSzPts val="1200"/>
              <a:buNone/>
              <a:defRPr sz="1600"/>
            </a:lvl7pPr>
            <a:lvl8pPr lvl="7" algn="ctr" rtl="0">
              <a:lnSpc>
                <a:spcPct val="100000"/>
              </a:lnSpc>
              <a:spcBef>
                <a:spcPts val="0"/>
              </a:spcBef>
              <a:spcAft>
                <a:spcPts val="0"/>
              </a:spcAft>
              <a:buSzPts val="1200"/>
              <a:buNone/>
              <a:defRPr sz="1600"/>
            </a:lvl8pPr>
            <a:lvl9pPr lvl="8" algn="ctr" rtl="0">
              <a:lnSpc>
                <a:spcPct val="100000"/>
              </a:lnSpc>
              <a:spcBef>
                <a:spcPts val="0"/>
              </a:spcBef>
              <a:spcAft>
                <a:spcPts val="0"/>
              </a:spcAft>
              <a:buSzPts val="1200"/>
              <a:buNone/>
              <a:defRPr sz="1600"/>
            </a:lvl9pPr>
          </a:lstStyle>
          <a:p>
            <a:endParaRPr/>
          </a:p>
        </p:txBody>
      </p:sp>
      <p:sp>
        <p:nvSpPr>
          <p:cNvPr id="80" name="Google Shape;80;p16"/>
          <p:cNvSpPr txBox="1">
            <a:spLocks noGrp="1"/>
          </p:cNvSpPr>
          <p:nvPr>
            <p:ph type="title" idx="4"/>
          </p:nvPr>
        </p:nvSpPr>
        <p:spPr>
          <a:xfrm>
            <a:off x="415600" y="509465"/>
            <a:ext cx="11360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extLst>
      <p:ext uri="{BB962C8B-B14F-4D97-AF65-F5344CB8AC3E}">
        <p14:creationId xmlns:p14="http://schemas.microsoft.com/office/powerpoint/2010/main" val="4282604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3726CB0-BC57-4D80-9439-F25318DAC9ED}" type="datetimeFigureOut">
              <a:rPr lang="en-US" smtClean="0"/>
              <a:t>5/13/2020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96BB7D-7CDE-4600-BD94-D99BB32201D0}" type="slidenum">
              <a:rPr lang="en-US" smtClean="0"/>
              <a:t>‹#›</a:t>
            </a:fld>
            <a:endParaRPr lang="en-US"/>
          </a:p>
        </p:txBody>
      </p:sp>
    </p:spTree>
    <p:extLst>
      <p:ext uri="{BB962C8B-B14F-4D97-AF65-F5344CB8AC3E}">
        <p14:creationId xmlns:p14="http://schemas.microsoft.com/office/powerpoint/2010/main" val="26556774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four columns ">
  <p:cSld name="Title and four columns ">
    <p:spTree>
      <p:nvGrpSpPr>
        <p:cNvPr id="1" name="Shape 81"/>
        <p:cNvGrpSpPr/>
        <p:nvPr/>
      </p:nvGrpSpPr>
      <p:grpSpPr>
        <a:xfrm>
          <a:off x="0" y="0"/>
          <a:ext cx="0" cy="0"/>
          <a:chOff x="0" y="0"/>
          <a:chExt cx="0" cy="0"/>
        </a:xfrm>
      </p:grpSpPr>
      <p:sp>
        <p:nvSpPr>
          <p:cNvPr id="82" name="Google Shape;82;p17"/>
          <p:cNvSpPr txBox="1">
            <a:spLocks noGrp="1"/>
          </p:cNvSpPr>
          <p:nvPr>
            <p:ph type="ctrTitle"/>
          </p:nvPr>
        </p:nvSpPr>
        <p:spPr>
          <a:xfrm flipH="1">
            <a:off x="5921553" y="3924069"/>
            <a:ext cx="2080800" cy="770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2933"/>
            </a:lvl1pPr>
            <a:lvl2pPr lvl="1" algn="ctr" rtl="0">
              <a:spcBef>
                <a:spcPts val="0"/>
              </a:spcBef>
              <a:spcAft>
                <a:spcPts val="0"/>
              </a:spcAft>
              <a:buClr>
                <a:srgbClr val="434343"/>
              </a:buClr>
              <a:buSzPts val="1800"/>
              <a:buNone/>
              <a:defRPr sz="2400">
                <a:solidFill>
                  <a:srgbClr val="434343"/>
                </a:solidFill>
              </a:defRPr>
            </a:lvl2pPr>
            <a:lvl3pPr lvl="2" algn="ctr" rtl="0">
              <a:spcBef>
                <a:spcPts val="0"/>
              </a:spcBef>
              <a:spcAft>
                <a:spcPts val="0"/>
              </a:spcAft>
              <a:buClr>
                <a:srgbClr val="434343"/>
              </a:buClr>
              <a:buSzPts val="1800"/>
              <a:buNone/>
              <a:defRPr sz="2400">
                <a:solidFill>
                  <a:srgbClr val="434343"/>
                </a:solidFill>
              </a:defRPr>
            </a:lvl3pPr>
            <a:lvl4pPr lvl="3" algn="ctr" rtl="0">
              <a:spcBef>
                <a:spcPts val="0"/>
              </a:spcBef>
              <a:spcAft>
                <a:spcPts val="0"/>
              </a:spcAft>
              <a:buClr>
                <a:srgbClr val="434343"/>
              </a:buClr>
              <a:buSzPts val="1800"/>
              <a:buNone/>
              <a:defRPr sz="2400">
                <a:solidFill>
                  <a:srgbClr val="434343"/>
                </a:solidFill>
              </a:defRPr>
            </a:lvl4pPr>
            <a:lvl5pPr lvl="4" algn="ctr" rtl="0">
              <a:spcBef>
                <a:spcPts val="0"/>
              </a:spcBef>
              <a:spcAft>
                <a:spcPts val="0"/>
              </a:spcAft>
              <a:buClr>
                <a:srgbClr val="434343"/>
              </a:buClr>
              <a:buSzPts val="1800"/>
              <a:buNone/>
              <a:defRPr sz="2400">
                <a:solidFill>
                  <a:srgbClr val="434343"/>
                </a:solidFill>
              </a:defRPr>
            </a:lvl5pPr>
            <a:lvl6pPr lvl="5" algn="ctr" rtl="0">
              <a:spcBef>
                <a:spcPts val="0"/>
              </a:spcBef>
              <a:spcAft>
                <a:spcPts val="0"/>
              </a:spcAft>
              <a:buClr>
                <a:srgbClr val="434343"/>
              </a:buClr>
              <a:buSzPts val="1800"/>
              <a:buNone/>
              <a:defRPr sz="2400">
                <a:solidFill>
                  <a:srgbClr val="434343"/>
                </a:solidFill>
              </a:defRPr>
            </a:lvl6pPr>
            <a:lvl7pPr lvl="6" algn="ctr" rtl="0">
              <a:spcBef>
                <a:spcPts val="0"/>
              </a:spcBef>
              <a:spcAft>
                <a:spcPts val="0"/>
              </a:spcAft>
              <a:buClr>
                <a:srgbClr val="434343"/>
              </a:buClr>
              <a:buSzPts val="1800"/>
              <a:buNone/>
              <a:defRPr sz="2400">
                <a:solidFill>
                  <a:srgbClr val="434343"/>
                </a:solidFill>
              </a:defRPr>
            </a:lvl7pPr>
            <a:lvl8pPr lvl="7" algn="ctr" rtl="0">
              <a:spcBef>
                <a:spcPts val="0"/>
              </a:spcBef>
              <a:spcAft>
                <a:spcPts val="0"/>
              </a:spcAft>
              <a:buClr>
                <a:srgbClr val="434343"/>
              </a:buClr>
              <a:buSzPts val="1800"/>
              <a:buNone/>
              <a:defRPr sz="2400">
                <a:solidFill>
                  <a:srgbClr val="434343"/>
                </a:solidFill>
              </a:defRPr>
            </a:lvl8pPr>
            <a:lvl9pPr lvl="8" algn="ctr" rtl="0">
              <a:spcBef>
                <a:spcPts val="0"/>
              </a:spcBef>
              <a:spcAft>
                <a:spcPts val="0"/>
              </a:spcAft>
              <a:buClr>
                <a:srgbClr val="434343"/>
              </a:buClr>
              <a:buSzPts val="1800"/>
              <a:buNone/>
              <a:defRPr sz="2400">
                <a:solidFill>
                  <a:srgbClr val="434343"/>
                </a:solidFill>
              </a:defRPr>
            </a:lvl9pPr>
          </a:lstStyle>
          <a:p>
            <a:endParaRPr/>
          </a:p>
        </p:txBody>
      </p:sp>
      <p:sp>
        <p:nvSpPr>
          <p:cNvPr id="83" name="Google Shape;83;p17"/>
          <p:cNvSpPr txBox="1">
            <a:spLocks noGrp="1"/>
          </p:cNvSpPr>
          <p:nvPr>
            <p:ph type="subTitle" idx="1"/>
          </p:nvPr>
        </p:nvSpPr>
        <p:spPr>
          <a:xfrm flipH="1">
            <a:off x="5137569" y="4420763"/>
            <a:ext cx="2864800" cy="116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867"/>
            </a:lvl1pPr>
            <a:lvl2pPr lvl="1" algn="ctr" rtl="0">
              <a:lnSpc>
                <a:spcPct val="100000"/>
              </a:lnSpc>
              <a:spcBef>
                <a:spcPts val="0"/>
              </a:spcBef>
              <a:spcAft>
                <a:spcPts val="0"/>
              </a:spcAft>
              <a:buSzPts val="1200"/>
              <a:buNone/>
              <a:defRPr sz="1600"/>
            </a:lvl2pPr>
            <a:lvl3pPr lvl="2" algn="ctr" rtl="0">
              <a:lnSpc>
                <a:spcPct val="100000"/>
              </a:lnSpc>
              <a:spcBef>
                <a:spcPts val="0"/>
              </a:spcBef>
              <a:spcAft>
                <a:spcPts val="0"/>
              </a:spcAft>
              <a:buSzPts val="1200"/>
              <a:buNone/>
              <a:defRPr sz="1600"/>
            </a:lvl3pPr>
            <a:lvl4pPr lvl="3" algn="ctr" rtl="0">
              <a:lnSpc>
                <a:spcPct val="100000"/>
              </a:lnSpc>
              <a:spcBef>
                <a:spcPts val="0"/>
              </a:spcBef>
              <a:spcAft>
                <a:spcPts val="0"/>
              </a:spcAft>
              <a:buSzPts val="1200"/>
              <a:buNone/>
              <a:defRPr sz="1600"/>
            </a:lvl4pPr>
            <a:lvl5pPr lvl="4" algn="ctr" rtl="0">
              <a:lnSpc>
                <a:spcPct val="100000"/>
              </a:lnSpc>
              <a:spcBef>
                <a:spcPts val="0"/>
              </a:spcBef>
              <a:spcAft>
                <a:spcPts val="0"/>
              </a:spcAft>
              <a:buSzPts val="1200"/>
              <a:buNone/>
              <a:defRPr sz="1600"/>
            </a:lvl5pPr>
            <a:lvl6pPr lvl="5" algn="ctr" rtl="0">
              <a:lnSpc>
                <a:spcPct val="100000"/>
              </a:lnSpc>
              <a:spcBef>
                <a:spcPts val="0"/>
              </a:spcBef>
              <a:spcAft>
                <a:spcPts val="0"/>
              </a:spcAft>
              <a:buSzPts val="1200"/>
              <a:buNone/>
              <a:defRPr sz="1600"/>
            </a:lvl6pPr>
            <a:lvl7pPr lvl="6" algn="ctr" rtl="0">
              <a:lnSpc>
                <a:spcPct val="100000"/>
              </a:lnSpc>
              <a:spcBef>
                <a:spcPts val="0"/>
              </a:spcBef>
              <a:spcAft>
                <a:spcPts val="0"/>
              </a:spcAft>
              <a:buSzPts val="1200"/>
              <a:buNone/>
              <a:defRPr sz="1600"/>
            </a:lvl7pPr>
            <a:lvl8pPr lvl="7" algn="ctr" rtl="0">
              <a:lnSpc>
                <a:spcPct val="100000"/>
              </a:lnSpc>
              <a:spcBef>
                <a:spcPts val="0"/>
              </a:spcBef>
              <a:spcAft>
                <a:spcPts val="0"/>
              </a:spcAft>
              <a:buSzPts val="1200"/>
              <a:buNone/>
              <a:defRPr sz="1600"/>
            </a:lvl8pPr>
            <a:lvl9pPr lvl="8" algn="ctr" rtl="0">
              <a:lnSpc>
                <a:spcPct val="100000"/>
              </a:lnSpc>
              <a:spcBef>
                <a:spcPts val="0"/>
              </a:spcBef>
              <a:spcAft>
                <a:spcPts val="0"/>
              </a:spcAft>
              <a:buSzPts val="1200"/>
              <a:buNone/>
              <a:defRPr sz="1600"/>
            </a:lvl9pPr>
          </a:lstStyle>
          <a:p>
            <a:endParaRPr/>
          </a:p>
        </p:txBody>
      </p:sp>
      <p:sp>
        <p:nvSpPr>
          <p:cNvPr id="84" name="Google Shape;84;p17"/>
          <p:cNvSpPr txBox="1">
            <a:spLocks noGrp="1"/>
          </p:cNvSpPr>
          <p:nvPr>
            <p:ph type="ctrTitle" idx="2"/>
          </p:nvPr>
        </p:nvSpPr>
        <p:spPr>
          <a:xfrm flipH="1">
            <a:off x="9286903" y="3924069"/>
            <a:ext cx="2080800" cy="770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2933"/>
            </a:lvl1pPr>
            <a:lvl2pPr lvl="1" algn="ctr" rtl="0">
              <a:spcBef>
                <a:spcPts val="0"/>
              </a:spcBef>
              <a:spcAft>
                <a:spcPts val="0"/>
              </a:spcAft>
              <a:buClr>
                <a:srgbClr val="434343"/>
              </a:buClr>
              <a:buSzPts val="1800"/>
              <a:buNone/>
              <a:defRPr sz="2400">
                <a:solidFill>
                  <a:srgbClr val="434343"/>
                </a:solidFill>
              </a:defRPr>
            </a:lvl2pPr>
            <a:lvl3pPr lvl="2" algn="ctr" rtl="0">
              <a:spcBef>
                <a:spcPts val="0"/>
              </a:spcBef>
              <a:spcAft>
                <a:spcPts val="0"/>
              </a:spcAft>
              <a:buClr>
                <a:srgbClr val="434343"/>
              </a:buClr>
              <a:buSzPts val="1800"/>
              <a:buNone/>
              <a:defRPr sz="2400">
                <a:solidFill>
                  <a:srgbClr val="434343"/>
                </a:solidFill>
              </a:defRPr>
            </a:lvl3pPr>
            <a:lvl4pPr lvl="3" algn="ctr" rtl="0">
              <a:spcBef>
                <a:spcPts val="0"/>
              </a:spcBef>
              <a:spcAft>
                <a:spcPts val="0"/>
              </a:spcAft>
              <a:buClr>
                <a:srgbClr val="434343"/>
              </a:buClr>
              <a:buSzPts val="1800"/>
              <a:buNone/>
              <a:defRPr sz="2400">
                <a:solidFill>
                  <a:srgbClr val="434343"/>
                </a:solidFill>
              </a:defRPr>
            </a:lvl4pPr>
            <a:lvl5pPr lvl="4" algn="ctr" rtl="0">
              <a:spcBef>
                <a:spcPts val="0"/>
              </a:spcBef>
              <a:spcAft>
                <a:spcPts val="0"/>
              </a:spcAft>
              <a:buClr>
                <a:srgbClr val="434343"/>
              </a:buClr>
              <a:buSzPts val="1800"/>
              <a:buNone/>
              <a:defRPr sz="2400">
                <a:solidFill>
                  <a:srgbClr val="434343"/>
                </a:solidFill>
              </a:defRPr>
            </a:lvl5pPr>
            <a:lvl6pPr lvl="5" algn="ctr" rtl="0">
              <a:spcBef>
                <a:spcPts val="0"/>
              </a:spcBef>
              <a:spcAft>
                <a:spcPts val="0"/>
              </a:spcAft>
              <a:buClr>
                <a:srgbClr val="434343"/>
              </a:buClr>
              <a:buSzPts val="1800"/>
              <a:buNone/>
              <a:defRPr sz="2400">
                <a:solidFill>
                  <a:srgbClr val="434343"/>
                </a:solidFill>
              </a:defRPr>
            </a:lvl6pPr>
            <a:lvl7pPr lvl="6" algn="ctr" rtl="0">
              <a:spcBef>
                <a:spcPts val="0"/>
              </a:spcBef>
              <a:spcAft>
                <a:spcPts val="0"/>
              </a:spcAft>
              <a:buClr>
                <a:srgbClr val="434343"/>
              </a:buClr>
              <a:buSzPts val="1800"/>
              <a:buNone/>
              <a:defRPr sz="2400">
                <a:solidFill>
                  <a:srgbClr val="434343"/>
                </a:solidFill>
              </a:defRPr>
            </a:lvl7pPr>
            <a:lvl8pPr lvl="7" algn="ctr" rtl="0">
              <a:spcBef>
                <a:spcPts val="0"/>
              </a:spcBef>
              <a:spcAft>
                <a:spcPts val="0"/>
              </a:spcAft>
              <a:buClr>
                <a:srgbClr val="434343"/>
              </a:buClr>
              <a:buSzPts val="1800"/>
              <a:buNone/>
              <a:defRPr sz="2400">
                <a:solidFill>
                  <a:srgbClr val="434343"/>
                </a:solidFill>
              </a:defRPr>
            </a:lvl8pPr>
            <a:lvl9pPr lvl="8" algn="ctr" rtl="0">
              <a:spcBef>
                <a:spcPts val="0"/>
              </a:spcBef>
              <a:spcAft>
                <a:spcPts val="0"/>
              </a:spcAft>
              <a:buClr>
                <a:srgbClr val="434343"/>
              </a:buClr>
              <a:buSzPts val="1800"/>
              <a:buNone/>
              <a:defRPr sz="2400">
                <a:solidFill>
                  <a:srgbClr val="434343"/>
                </a:solidFill>
              </a:defRPr>
            </a:lvl9pPr>
          </a:lstStyle>
          <a:p>
            <a:endParaRPr/>
          </a:p>
        </p:txBody>
      </p:sp>
      <p:sp>
        <p:nvSpPr>
          <p:cNvPr id="85" name="Google Shape;85;p17"/>
          <p:cNvSpPr txBox="1">
            <a:spLocks noGrp="1"/>
          </p:cNvSpPr>
          <p:nvPr>
            <p:ph type="subTitle" idx="3"/>
          </p:nvPr>
        </p:nvSpPr>
        <p:spPr>
          <a:xfrm flipH="1">
            <a:off x="8722103" y="4420763"/>
            <a:ext cx="2645600" cy="116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867"/>
            </a:lvl1pPr>
            <a:lvl2pPr lvl="1" algn="ctr" rtl="0">
              <a:lnSpc>
                <a:spcPct val="100000"/>
              </a:lnSpc>
              <a:spcBef>
                <a:spcPts val="0"/>
              </a:spcBef>
              <a:spcAft>
                <a:spcPts val="0"/>
              </a:spcAft>
              <a:buSzPts val="1200"/>
              <a:buNone/>
              <a:defRPr sz="1600"/>
            </a:lvl2pPr>
            <a:lvl3pPr lvl="2" algn="ctr" rtl="0">
              <a:lnSpc>
                <a:spcPct val="100000"/>
              </a:lnSpc>
              <a:spcBef>
                <a:spcPts val="0"/>
              </a:spcBef>
              <a:spcAft>
                <a:spcPts val="0"/>
              </a:spcAft>
              <a:buSzPts val="1200"/>
              <a:buNone/>
              <a:defRPr sz="1600"/>
            </a:lvl3pPr>
            <a:lvl4pPr lvl="3" algn="ctr" rtl="0">
              <a:lnSpc>
                <a:spcPct val="100000"/>
              </a:lnSpc>
              <a:spcBef>
                <a:spcPts val="0"/>
              </a:spcBef>
              <a:spcAft>
                <a:spcPts val="0"/>
              </a:spcAft>
              <a:buSzPts val="1200"/>
              <a:buNone/>
              <a:defRPr sz="1600"/>
            </a:lvl4pPr>
            <a:lvl5pPr lvl="4" algn="ctr" rtl="0">
              <a:lnSpc>
                <a:spcPct val="100000"/>
              </a:lnSpc>
              <a:spcBef>
                <a:spcPts val="0"/>
              </a:spcBef>
              <a:spcAft>
                <a:spcPts val="0"/>
              </a:spcAft>
              <a:buSzPts val="1200"/>
              <a:buNone/>
              <a:defRPr sz="1600"/>
            </a:lvl5pPr>
            <a:lvl6pPr lvl="5" algn="ctr" rtl="0">
              <a:lnSpc>
                <a:spcPct val="100000"/>
              </a:lnSpc>
              <a:spcBef>
                <a:spcPts val="0"/>
              </a:spcBef>
              <a:spcAft>
                <a:spcPts val="0"/>
              </a:spcAft>
              <a:buSzPts val="1200"/>
              <a:buNone/>
              <a:defRPr sz="1600"/>
            </a:lvl6pPr>
            <a:lvl7pPr lvl="6" algn="ctr" rtl="0">
              <a:lnSpc>
                <a:spcPct val="100000"/>
              </a:lnSpc>
              <a:spcBef>
                <a:spcPts val="0"/>
              </a:spcBef>
              <a:spcAft>
                <a:spcPts val="0"/>
              </a:spcAft>
              <a:buSzPts val="1200"/>
              <a:buNone/>
              <a:defRPr sz="1600"/>
            </a:lvl7pPr>
            <a:lvl8pPr lvl="7" algn="ctr" rtl="0">
              <a:lnSpc>
                <a:spcPct val="100000"/>
              </a:lnSpc>
              <a:spcBef>
                <a:spcPts val="0"/>
              </a:spcBef>
              <a:spcAft>
                <a:spcPts val="0"/>
              </a:spcAft>
              <a:buSzPts val="1200"/>
              <a:buNone/>
              <a:defRPr sz="1600"/>
            </a:lvl8pPr>
            <a:lvl9pPr lvl="8" algn="ctr" rtl="0">
              <a:lnSpc>
                <a:spcPct val="100000"/>
              </a:lnSpc>
              <a:spcBef>
                <a:spcPts val="0"/>
              </a:spcBef>
              <a:spcAft>
                <a:spcPts val="0"/>
              </a:spcAft>
              <a:buSzPts val="1200"/>
              <a:buNone/>
              <a:defRPr sz="1600"/>
            </a:lvl9pPr>
          </a:lstStyle>
          <a:p>
            <a:endParaRPr/>
          </a:p>
        </p:txBody>
      </p:sp>
      <p:sp>
        <p:nvSpPr>
          <p:cNvPr id="86" name="Google Shape;86;p17"/>
          <p:cNvSpPr txBox="1">
            <a:spLocks noGrp="1"/>
          </p:cNvSpPr>
          <p:nvPr>
            <p:ph type="ctrTitle" idx="4"/>
          </p:nvPr>
        </p:nvSpPr>
        <p:spPr>
          <a:xfrm flipH="1">
            <a:off x="9286903" y="2333601"/>
            <a:ext cx="2080800" cy="770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2933"/>
            </a:lvl1pPr>
            <a:lvl2pPr lvl="1" algn="ctr" rtl="0">
              <a:spcBef>
                <a:spcPts val="0"/>
              </a:spcBef>
              <a:spcAft>
                <a:spcPts val="0"/>
              </a:spcAft>
              <a:buClr>
                <a:srgbClr val="434343"/>
              </a:buClr>
              <a:buSzPts val="1800"/>
              <a:buNone/>
              <a:defRPr sz="2400">
                <a:solidFill>
                  <a:srgbClr val="434343"/>
                </a:solidFill>
              </a:defRPr>
            </a:lvl2pPr>
            <a:lvl3pPr lvl="2" algn="ctr" rtl="0">
              <a:spcBef>
                <a:spcPts val="0"/>
              </a:spcBef>
              <a:spcAft>
                <a:spcPts val="0"/>
              </a:spcAft>
              <a:buClr>
                <a:srgbClr val="434343"/>
              </a:buClr>
              <a:buSzPts val="1800"/>
              <a:buNone/>
              <a:defRPr sz="2400">
                <a:solidFill>
                  <a:srgbClr val="434343"/>
                </a:solidFill>
              </a:defRPr>
            </a:lvl3pPr>
            <a:lvl4pPr lvl="3" algn="ctr" rtl="0">
              <a:spcBef>
                <a:spcPts val="0"/>
              </a:spcBef>
              <a:spcAft>
                <a:spcPts val="0"/>
              </a:spcAft>
              <a:buClr>
                <a:srgbClr val="434343"/>
              </a:buClr>
              <a:buSzPts val="1800"/>
              <a:buNone/>
              <a:defRPr sz="2400">
                <a:solidFill>
                  <a:srgbClr val="434343"/>
                </a:solidFill>
              </a:defRPr>
            </a:lvl4pPr>
            <a:lvl5pPr lvl="4" algn="ctr" rtl="0">
              <a:spcBef>
                <a:spcPts val="0"/>
              </a:spcBef>
              <a:spcAft>
                <a:spcPts val="0"/>
              </a:spcAft>
              <a:buClr>
                <a:srgbClr val="434343"/>
              </a:buClr>
              <a:buSzPts val="1800"/>
              <a:buNone/>
              <a:defRPr sz="2400">
                <a:solidFill>
                  <a:srgbClr val="434343"/>
                </a:solidFill>
              </a:defRPr>
            </a:lvl5pPr>
            <a:lvl6pPr lvl="5" algn="ctr" rtl="0">
              <a:spcBef>
                <a:spcPts val="0"/>
              </a:spcBef>
              <a:spcAft>
                <a:spcPts val="0"/>
              </a:spcAft>
              <a:buClr>
                <a:srgbClr val="434343"/>
              </a:buClr>
              <a:buSzPts val="1800"/>
              <a:buNone/>
              <a:defRPr sz="2400">
                <a:solidFill>
                  <a:srgbClr val="434343"/>
                </a:solidFill>
              </a:defRPr>
            </a:lvl6pPr>
            <a:lvl7pPr lvl="6" algn="ctr" rtl="0">
              <a:spcBef>
                <a:spcPts val="0"/>
              </a:spcBef>
              <a:spcAft>
                <a:spcPts val="0"/>
              </a:spcAft>
              <a:buClr>
                <a:srgbClr val="434343"/>
              </a:buClr>
              <a:buSzPts val="1800"/>
              <a:buNone/>
              <a:defRPr sz="2400">
                <a:solidFill>
                  <a:srgbClr val="434343"/>
                </a:solidFill>
              </a:defRPr>
            </a:lvl7pPr>
            <a:lvl8pPr lvl="7" algn="ctr" rtl="0">
              <a:spcBef>
                <a:spcPts val="0"/>
              </a:spcBef>
              <a:spcAft>
                <a:spcPts val="0"/>
              </a:spcAft>
              <a:buClr>
                <a:srgbClr val="434343"/>
              </a:buClr>
              <a:buSzPts val="1800"/>
              <a:buNone/>
              <a:defRPr sz="2400">
                <a:solidFill>
                  <a:srgbClr val="434343"/>
                </a:solidFill>
              </a:defRPr>
            </a:lvl8pPr>
            <a:lvl9pPr lvl="8" algn="ctr" rtl="0">
              <a:spcBef>
                <a:spcPts val="0"/>
              </a:spcBef>
              <a:spcAft>
                <a:spcPts val="0"/>
              </a:spcAft>
              <a:buClr>
                <a:srgbClr val="434343"/>
              </a:buClr>
              <a:buSzPts val="1800"/>
              <a:buNone/>
              <a:defRPr sz="2400">
                <a:solidFill>
                  <a:srgbClr val="434343"/>
                </a:solidFill>
              </a:defRPr>
            </a:lvl9pPr>
          </a:lstStyle>
          <a:p>
            <a:endParaRPr/>
          </a:p>
        </p:txBody>
      </p:sp>
      <p:sp>
        <p:nvSpPr>
          <p:cNvPr id="87" name="Google Shape;87;p17"/>
          <p:cNvSpPr txBox="1">
            <a:spLocks noGrp="1"/>
          </p:cNvSpPr>
          <p:nvPr>
            <p:ph type="subTitle" idx="5"/>
          </p:nvPr>
        </p:nvSpPr>
        <p:spPr>
          <a:xfrm flipH="1">
            <a:off x="8548503" y="2839343"/>
            <a:ext cx="2819200" cy="116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867"/>
            </a:lvl1pPr>
            <a:lvl2pPr lvl="1" algn="ctr" rtl="0">
              <a:lnSpc>
                <a:spcPct val="100000"/>
              </a:lnSpc>
              <a:spcBef>
                <a:spcPts val="0"/>
              </a:spcBef>
              <a:spcAft>
                <a:spcPts val="0"/>
              </a:spcAft>
              <a:buSzPts val="1200"/>
              <a:buNone/>
              <a:defRPr sz="1600"/>
            </a:lvl2pPr>
            <a:lvl3pPr lvl="2" algn="ctr" rtl="0">
              <a:lnSpc>
                <a:spcPct val="100000"/>
              </a:lnSpc>
              <a:spcBef>
                <a:spcPts val="0"/>
              </a:spcBef>
              <a:spcAft>
                <a:spcPts val="0"/>
              </a:spcAft>
              <a:buSzPts val="1200"/>
              <a:buNone/>
              <a:defRPr sz="1600"/>
            </a:lvl3pPr>
            <a:lvl4pPr lvl="3" algn="ctr" rtl="0">
              <a:lnSpc>
                <a:spcPct val="100000"/>
              </a:lnSpc>
              <a:spcBef>
                <a:spcPts val="0"/>
              </a:spcBef>
              <a:spcAft>
                <a:spcPts val="0"/>
              </a:spcAft>
              <a:buSzPts val="1200"/>
              <a:buNone/>
              <a:defRPr sz="1600"/>
            </a:lvl4pPr>
            <a:lvl5pPr lvl="4" algn="ctr" rtl="0">
              <a:lnSpc>
                <a:spcPct val="100000"/>
              </a:lnSpc>
              <a:spcBef>
                <a:spcPts val="0"/>
              </a:spcBef>
              <a:spcAft>
                <a:spcPts val="0"/>
              </a:spcAft>
              <a:buSzPts val="1200"/>
              <a:buNone/>
              <a:defRPr sz="1600"/>
            </a:lvl5pPr>
            <a:lvl6pPr lvl="5" algn="ctr" rtl="0">
              <a:lnSpc>
                <a:spcPct val="100000"/>
              </a:lnSpc>
              <a:spcBef>
                <a:spcPts val="0"/>
              </a:spcBef>
              <a:spcAft>
                <a:spcPts val="0"/>
              </a:spcAft>
              <a:buSzPts val="1200"/>
              <a:buNone/>
              <a:defRPr sz="1600"/>
            </a:lvl6pPr>
            <a:lvl7pPr lvl="6" algn="ctr" rtl="0">
              <a:lnSpc>
                <a:spcPct val="100000"/>
              </a:lnSpc>
              <a:spcBef>
                <a:spcPts val="0"/>
              </a:spcBef>
              <a:spcAft>
                <a:spcPts val="0"/>
              </a:spcAft>
              <a:buSzPts val="1200"/>
              <a:buNone/>
              <a:defRPr sz="1600"/>
            </a:lvl7pPr>
            <a:lvl8pPr lvl="7" algn="ctr" rtl="0">
              <a:lnSpc>
                <a:spcPct val="100000"/>
              </a:lnSpc>
              <a:spcBef>
                <a:spcPts val="0"/>
              </a:spcBef>
              <a:spcAft>
                <a:spcPts val="0"/>
              </a:spcAft>
              <a:buSzPts val="1200"/>
              <a:buNone/>
              <a:defRPr sz="1600"/>
            </a:lvl8pPr>
            <a:lvl9pPr lvl="8" algn="ctr" rtl="0">
              <a:lnSpc>
                <a:spcPct val="100000"/>
              </a:lnSpc>
              <a:spcBef>
                <a:spcPts val="0"/>
              </a:spcBef>
              <a:spcAft>
                <a:spcPts val="0"/>
              </a:spcAft>
              <a:buSzPts val="1200"/>
              <a:buNone/>
              <a:defRPr sz="1600"/>
            </a:lvl9pPr>
          </a:lstStyle>
          <a:p>
            <a:endParaRPr/>
          </a:p>
        </p:txBody>
      </p:sp>
      <p:sp>
        <p:nvSpPr>
          <p:cNvPr id="88" name="Google Shape;88;p17"/>
          <p:cNvSpPr txBox="1">
            <a:spLocks noGrp="1"/>
          </p:cNvSpPr>
          <p:nvPr>
            <p:ph type="ctrTitle" idx="6"/>
          </p:nvPr>
        </p:nvSpPr>
        <p:spPr>
          <a:xfrm flipH="1">
            <a:off x="5921553" y="2333619"/>
            <a:ext cx="2080800" cy="770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2933"/>
            </a:lvl1pPr>
            <a:lvl2pPr lvl="1" algn="ctr" rtl="0">
              <a:spcBef>
                <a:spcPts val="0"/>
              </a:spcBef>
              <a:spcAft>
                <a:spcPts val="0"/>
              </a:spcAft>
              <a:buClr>
                <a:srgbClr val="434343"/>
              </a:buClr>
              <a:buSzPts val="1800"/>
              <a:buNone/>
              <a:defRPr sz="2400">
                <a:solidFill>
                  <a:srgbClr val="434343"/>
                </a:solidFill>
              </a:defRPr>
            </a:lvl2pPr>
            <a:lvl3pPr lvl="2" algn="ctr" rtl="0">
              <a:spcBef>
                <a:spcPts val="0"/>
              </a:spcBef>
              <a:spcAft>
                <a:spcPts val="0"/>
              </a:spcAft>
              <a:buClr>
                <a:srgbClr val="434343"/>
              </a:buClr>
              <a:buSzPts val="1800"/>
              <a:buNone/>
              <a:defRPr sz="2400">
                <a:solidFill>
                  <a:srgbClr val="434343"/>
                </a:solidFill>
              </a:defRPr>
            </a:lvl3pPr>
            <a:lvl4pPr lvl="3" algn="ctr" rtl="0">
              <a:spcBef>
                <a:spcPts val="0"/>
              </a:spcBef>
              <a:spcAft>
                <a:spcPts val="0"/>
              </a:spcAft>
              <a:buClr>
                <a:srgbClr val="434343"/>
              </a:buClr>
              <a:buSzPts val="1800"/>
              <a:buNone/>
              <a:defRPr sz="2400">
                <a:solidFill>
                  <a:srgbClr val="434343"/>
                </a:solidFill>
              </a:defRPr>
            </a:lvl4pPr>
            <a:lvl5pPr lvl="4" algn="ctr" rtl="0">
              <a:spcBef>
                <a:spcPts val="0"/>
              </a:spcBef>
              <a:spcAft>
                <a:spcPts val="0"/>
              </a:spcAft>
              <a:buClr>
                <a:srgbClr val="434343"/>
              </a:buClr>
              <a:buSzPts val="1800"/>
              <a:buNone/>
              <a:defRPr sz="2400">
                <a:solidFill>
                  <a:srgbClr val="434343"/>
                </a:solidFill>
              </a:defRPr>
            </a:lvl5pPr>
            <a:lvl6pPr lvl="5" algn="ctr" rtl="0">
              <a:spcBef>
                <a:spcPts val="0"/>
              </a:spcBef>
              <a:spcAft>
                <a:spcPts val="0"/>
              </a:spcAft>
              <a:buClr>
                <a:srgbClr val="434343"/>
              </a:buClr>
              <a:buSzPts val="1800"/>
              <a:buNone/>
              <a:defRPr sz="2400">
                <a:solidFill>
                  <a:srgbClr val="434343"/>
                </a:solidFill>
              </a:defRPr>
            </a:lvl6pPr>
            <a:lvl7pPr lvl="6" algn="ctr" rtl="0">
              <a:spcBef>
                <a:spcPts val="0"/>
              </a:spcBef>
              <a:spcAft>
                <a:spcPts val="0"/>
              </a:spcAft>
              <a:buClr>
                <a:srgbClr val="434343"/>
              </a:buClr>
              <a:buSzPts val="1800"/>
              <a:buNone/>
              <a:defRPr sz="2400">
                <a:solidFill>
                  <a:srgbClr val="434343"/>
                </a:solidFill>
              </a:defRPr>
            </a:lvl7pPr>
            <a:lvl8pPr lvl="7" algn="ctr" rtl="0">
              <a:spcBef>
                <a:spcPts val="0"/>
              </a:spcBef>
              <a:spcAft>
                <a:spcPts val="0"/>
              </a:spcAft>
              <a:buClr>
                <a:srgbClr val="434343"/>
              </a:buClr>
              <a:buSzPts val="1800"/>
              <a:buNone/>
              <a:defRPr sz="2400">
                <a:solidFill>
                  <a:srgbClr val="434343"/>
                </a:solidFill>
              </a:defRPr>
            </a:lvl8pPr>
            <a:lvl9pPr lvl="8" algn="ctr" rtl="0">
              <a:spcBef>
                <a:spcPts val="0"/>
              </a:spcBef>
              <a:spcAft>
                <a:spcPts val="0"/>
              </a:spcAft>
              <a:buClr>
                <a:srgbClr val="434343"/>
              </a:buClr>
              <a:buSzPts val="1800"/>
              <a:buNone/>
              <a:defRPr sz="2400">
                <a:solidFill>
                  <a:srgbClr val="434343"/>
                </a:solidFill>
              </a:defRPr>
            </a:lvl9pPr>
          </a:lstStyle>
          <a:p>
            <a:endParaRPr/>
          </a:p>
        </p:txBody>
      </p:sp>
      <p:sp>
        <p:nvSpPr>
          <p:cNvPr id="89" name="Google Shape;89;p17"/>
          <p:cNvSpPr txBox="1">
            <a:spLocks noGrp="1"/>
          </p:cNvSpPr>
          <p:nvPr>
            <p:ph type="subTitle" idx="7"/>
          </p:nvPr>
        </p:nvSpPr>
        <p:spPr>
          <a:xfrm flipH="1">
            <a:off x="5300368" y="2839343"/>
            <a:ext cx="2702000" cy="116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867"/>
            </a:lvl1pPr>
            <a:lvl2pPr lvl="1" algn="ctr" rtl="0">
              <a:lnSpc>
                <a:spcPct val="100000"/>
              </a:lnSpc>
              <a:spcBef>
                <a:spcPts val="0"/>
              </a:spcBef>
              <a:spcAft>
                <a:spcPts val="0"/>
              </a:spcAft>
              <a:buSzPts val="1200"/>
              <a:buNone/>
              <a:defRPr sz="1600"/>
            </a:lvl2pPr>
            <a:lvl3pPr lvl="2" algn="ctr" rtl="0">
              <a:lnSpc>
                <a:spcPct val="100000"/>
              </a:lnSpc>
              <a:spcBef>
                <a:spcPts val="0"/>
              </a:spcBef>
              <a:spcAft>
                <a:spcPts val="0"/>
              </a:spcAft>
              <a:buSzPts val="1200"/>
              <a:buNone/>
              <a:defRPr sz="1600"/>
            </a:lvl3pPr>
            <a:lvl4pPr lvl="3" algn="ctr" rtl="0">
              <a:lnSpc>
                <a:spcPct val="100000"/>
              </a:lnSpc>
              <a:spcBef>
                <a:spcPts val="0"/>
              </a:spcBef>
              <a:spcAft>
                <a:spcPts val="0"/>
              </a:spcAft>
              <a:buSzPts val="1200"/>
              <a:buNone/>
              <a:defRPr sz="1600"/>
            </a:lvl4pPr>
            <a:lvl5pPr lvl="4" algn="ctr" rtl="0">
              <a:lnSpc>
                <a:spcPct val="100000"/>
              </a:lnSpc>
              <a:spcBef>
                <a:spcPts val="0"/>
              </a:spcBef>
              <a:spcAft>
                <a:spcPts val="0"/>
              </a:spcAft>
              <a:buSzPts val="1200"/>
              <a:buNone/>
              <a:defRPr sz="1600"/>
            </a:lvl5pPr>
            <a:lvl6pPr lvl="5" algn="ctr" rtl="0">
              <a:lnSpc>
                <a:spcPct val="100000"/>
              </a:lnSpc>
              <a:spcBef>
                <a:spcPts val="0"/>
              </a:spcBef>
              <a:spcAft>
                <a:spcPts val="0"/>
              </a:spcAft>
              <a:buSzPts val="1200"/>
              <a:buNone/>
              <a:defRPr sz="1600"/>
            </a:lvl6pPr>
            <a:lvl7pPr lvl="6" algn="ctr" rtl="0">
              <a:lnSpc>
                <a:spcPct val="100000"/>
              </a:lnSpc>
              <a:spcBef>
                <a:spcPts val="0"/>
              </a:spcBef>
              <a:spcAft>
                <a:spcPts val="0"/>
              </a:spcAft>
              <a:buSzPts val="1200"/>
              <a:buNone/>
              <a:defRPr sz="1600"/>
            </a:lvl7pPr>
            <a:lvl8pPr lvl="7" algn="ctr" rtl="0">
              <a:lnSpc>
                <a:spcPct val="100000"/>
              </a:lnSpc>
              <a:spcBef>
                <a:spcPts val="0"/>
              </a:spcBef>
              <a:spcAft>
                <a:spcPts val="0"/>
              </a:spcAft>
              <a:buSzPts val="1200"/>
              <a:buNone/>
              <a:defRPr sz="1600"/>
            </a:lvl8pPr>
            <a:lvl9pPr lvl="8" algn="ctr" rtl="0">
              <a:lnSpc>
                <a:spcPct val="100000"/>
              </a:lnSpc>
              <a:spcBef>
                <a:spcPts val="0"/>
              </a:spcBef>
              <a:spcAft>
                <a:spcPts val="0"/>
              </a:spcAft>
              <a:buSzPts val="1200"/>
              <a:buNone/>
              <a:defRPr sz="1600"/>
            </a:lvl9pPr>
          </a:lstStyle>
          <a:p>
            <a:endParaRPr/>
          </a:p>
        </p:txBody>
      </p:sp>
      <p:sp>
        <p:nvSpPr>
          <p:cNvPr id="90" name="Google Shape;90;p17"/>
          <p:cNvSpPr txBox="1">
            <a:spLocks noGrp="1"/>
          </p:cNvSpPr>
          <p:nvPr>
            <p:ph type="title" idx="8"/>
          </p:nvPr>
        </p:nvSpPr>
        <p:spPr>
          <a:xfrm>
            <a:off x="7156192" y="463825"/>
            <a:ext cx="4222400" cy="763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4800">
                <a:solidFill>
                  <a:schemeClr val="accent2"/>
                </a:solidFill>
              </a:defRPr>
            </a:lvl1pPr>
            <a:lvl2pPr lvl="1" algn="r" rtl="0">
              <a:spcBef>
                <a:spcPts val="0"/>
              </a:spcBef>
              <a:spcAft>
                <a:spcPts val="0"/>
              </a:spcAft>
              <a:buNone/>
              <a:defRPr sz="4800">
                <a:solidFill>
                  <a:schemeClr val="accent2"/>
                </a:solidFill>
              </a:defRPr>
            </a:lvl2pPr>
            <a:lvl3pPr lvl="2" algn="r" rtl="0">
              <a:spcBef>
                <a:spcPts val="0"/>
              </a:spcBef>
              <a:spcAft>
                <a:spcPts val="0"/>
              </a:spcAft>
              <a:buNone/>
              <a:defRPr sz="4800">
                <a:solidFill>
                  <a:schemeClr val="accent2"/>
                </a:solidFill>
              </a:defRPr>
            </a:lvl3pPr>
            <a:lvl4pPr lvl="3" algn="r" rtl="0">
              <a:spcBef>
                <a:spcPts val="0"/>
              </a:spcBef>
              <a:spcAft>
                <a:spcPts val="0"/>
              </a:spcAft>
              <a:buNone/>
              <a:defRPr sz="4800">
                <a:solidFill>
                  <a:schemeClr val="accent2"/>
                </a:solidFill>
              </a:defRPr>
            </a:lvl4pPr>
            <a:lvl5pPr lvl="4" algn="r" rtl="0">
              <a:spcBef>
                <a:spcPts val="0"/>
              </a:spcBef>
              <a:spcAft>
                <a:spcPts val="0"/>
              </a:spcAft>
              <a:buNone/>
              <a:defRPr sz="4800">
                <a:solidFill>
                  <a:schemeClr val="accent2"/>
                </a:solidFill>
              </a:defRPr>
            </a:lvl5pPr>
            <a:lvl6pPr lvl="5" algn="r" rtl="0">
              <a:spcBef>
                <a:spcPts val="0"/>
              </a:spcBef>
              <a:spcAft>
                <a:spcPts val="0"/>
              </a:spcAft>
              <a:buNone/>
              <a:defRPr sz="4800">
                <a:solidFill>
                  <a:schemeClr val="accent2"/>
                </a:solidFill>
              </a:defRPr>
            </a:lvl6pPr>
            <a:lvl7pPr lvl="6" algn="r" rtl="0">
              <a:spcBef>
                <a:spcPts val="0"/>
              </a:spcBef>
              <a:spcAft>
                <a:spcPts val="0"/>
              </a:spcAft>
              <a:buNone/>
              <a:defRPr sz="4800">
                <a:solidFill>
                  <a:schemeClr val="accent2"/>
                </a:solidFill>
              </a:defRPr>
            </a:lvl7pPr>
            <a:lvl8pPr lvl="7" algn="r" rtl="0">
              <a:spcBef>
                <a:spcPts val="0"/>
              </a:spcBef>
              <a:spcAft>
                <a:spcPts val="0"/>
              </a:spcAft>
              <a:buNone/>
              <a:defRPr sz="4800">
                <a:solidFill>
                  <a:schemeClr val="accent2"/>
                </a:solidFill>
              </a:defRPr>
            </a:lvl8pPr>
            <a:lvl9pPr lvl="8" algn="r" rtl="0">
              <a:spcBef>
                <a:spcPts val="0"/>
              </a:spcBef>
              <a:spcAft>
                <a:spcPts val="0"/>
              </a:spcAft>
              <a:buNone/>
              <a:defRPr sz="4800">
                <a:solidFill>
                  <a:schemeClr val="accent2"/>
                </a:solidFill>
              </a:defRPr>
            </a:lvl9pPr>
          </a:lstStyle>
          <a:p>
            <a:endParaRPr/>
          </a:p>
        </p:txBody>
      </p:sp>
    </p:spTree>
    <p:extLst>
      <p:ext uri="{BB962C8B-B14F-4D97-AF65-F5344CB8AC3E}">
        <p14:creationId xmlns:p14="http://schemas.microsoft.com/office/powerpoint/2010/main" val="2574852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91"/>
        <p:cNvGrpSpPr/>
        <p:nvPr/>
      </p:nvGrpSpPr>
      <p:grpSpPr>
        <a:xfrm>
          <a:off x="0" y="0"/>
          <a:ext cx="0" cy="0"/>
          <a:chOff x="0" y="0"/>
          <a:chExt cx="0" cy="0"/>
        </a:xfrm>
      </p:grpSpPr>
      <p:sp>
        <p:nvSpPr>
          <p:cNvPr id="92" name="Google Shape;92;p18"/>
          <p:cNvSpPr txBox="1">
            <a:spLocks noGrp="1"/>
          </p:cNvSpPr>
          <p:nvPr>
            <p:ph type="ctrTitle"/>
          </p:nvPr>
        </p:nvSpPr>
        <p:spPr>
          <a:xfrm flipH="1">
            <a:off x="1219417" y="2578796"/>
            <a:ext cx="20808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933"/>
            </a:lvl1pPr>
            <a:lvl2pPr lvl="1" algn="ctr" rtl="0">
              <a:spcBef>
                <a:spcPts val="0"/>
              </a:spcBef>
              <a:spcAft>
                <a:spcPts val="0"/>
              </a:spcAft>
              <a:buClr>
                <a:srgbClr val="434343"/>
              </a:buClr>
              <a:buSzPts val="1400"/>
              <a:buNone/>
              <a:defRPr sz="1867">
                <a:solidFill>
                  <a:srgbClr val="434343"/>
                </a:solidFill>
              </a:defRPr>
            </a:lvl2pPr>
            <a:lvl3pPr lvl="2" algn="ctr" rtl="0">
              <a:spcBef>
                <a:spcPts val="0"/>
              </a:spcBef>
              <a:spcAft>
                <a:spcPts val="0"/>
              </a:spcAft>
              <a:buClr>
                <a:srgbClr val="434343"/>
              </a:buClr>
              <a:buSzPts val="1400"/>
              <a:buNone/>
              <a:defRPr sz="1867">
                <a:solidFill>
                  <a:srgbClr val="434343"/>
                </a:solidFill>
              </a:defRPr>
            </a:lvl3pPr>
            <a:lvl4pPr lvl="3" algn="ctr" rtl="0">
              <a:spcBef>
                <a:spcPts val="0"/>
              </a:spcBef>
              <a:spcAft>
                <a:spcPts val="0"/>
              </a:spcAft>
              <a:buClr>
                <a:srgbClr val="434343"/>
              </a:buClr>
              <a:buSzPts val="1400"/>
              <a:buNone/>
              <a:defRPr sz="1867">
                <a:solidFill>
                  <a:srgbClr val="434343"/>
                </a:solidFill>
              </a:defRPr>
            </a:lvl4pPr>
            <a:lvl5pPr lvl="4" algn="ctr" rtl="0">
              <a:spcBef>
                <a:spcPts val="0"/>
              </a:spcBef>
              <a:spcAft>
                <a:spcPts val="0"/>
              </a:spcAft>
              <a:buClr>
                <a:srgbClr val="434343"/>
              </a:buClr>
              <a:buSzPts val="1400"/>
              <a:buNone/>
              <a:defRPr sz="1867">
                <a:solidFill>
                  <a:srgbClr val="434343"/>
                </a:solidFill>
              </a:defRPr>
            </a:lvl5pPr>
            <a:lvl6pPr lvl="5" algn="ctr" rtl="0">
              <a:spcBef>
                <a:spcPts val="0"/>
              </a:spcBef>
              <a:spcAft>
                <a:spcPts val="0"/>
              </a:spcAft>
              <a:buClr>
                <a:srgbClr val="434343"/>
              </a:buClr>
              <a:buSzPts val="1400"/>
              <a:buNone/>
              <a:defRPr sz="1867">
                <a:solidFill>
                  <a:srgbClr val="434343"/>
                </a:solidFill>
              </a:defRPr>
            </a:lvl6pPr>
            <a:lvl7pPr lvl="6" algn="ctr" rtl="0">
              <a:spcBef>
                <a:spcPts val="0"/>
              </a:spcBef>
              <a:spcAft>
                <a:spcPts val="0"/>
              </a:spcAft>
              <a:buClr>
                <a:srgbClr val="434343"/>
              </a:buClr>
              <a:buSzPts val="1400"/>
              <a:buNone/>
              <a:defRPr sz="1867">
                <a:solidFill>
                  <a:srgbClr val="434343"/>
                </a:solidFill>
              </a:defRPr>
            </a:lvl7pPr>
            <a:lvl8pPr lvl="7" algn="ctr" rtl="0">
              <a:spcBef>
                <a:spcPts val="0"/>
              </a:spcBef>
              <a:spcAft>
                <a:spcPts val="0"/>
              </a:spcAft>
              <a:buClr>
                <a:srgbClr val="434343"/>
              </a:buClr>
              <a:buSzPts val="1400"/>
              <a:buNone/>
              <a:defRPr sz="1867">
                <a:solidFill>
                  <a:srgbClr val="434343"/>
                </a:solidFill>
              </a:defRPr>
            </a:lvl8pPr>
            <a:lvl9pPr lvl="8" algn="ctr" rtl="0">
              <a:spcBef>
                <a:spcPts val="0"/>
              </a:spcBef>
              <a:spcAft>
                <a:spcPts val="0"/>
              </a:spcAft>
              <a:buClr>
                <a:srgbClr val="434343"/>
              </a:buClr>
              <a:buSzPts val="1400"/>
              <a:buNone/>
              <a:defRPr sz="1867">
                <a:solidFill>
                  <a:srgbClr val="434343"/>
                </a:solidFill>
              </a:defRPr>
            </a:lvl9pPr>
          </a:lstStyle>
          <a:p>
            <a:endParaRPr/>
          </a:p>
        </p:txBody>
      </p:sp>
      <p:sp>
        <p:nvSpPr>
          <p:cNvPr id="93" name="Google Shape;93;p18"/>
          <p:cNvSpPr txBox="1">
            <a:spLocks noGrp="1"/>
          </p:cNvSpPr>
          <p:nvPr>
            <p:ph type="subTitle" idx="1"/>
          </p:nvPr>
        </p:nvSpPr>
        <p:spPr>
          <a:xfrm flipH="1">
            <a:off x="850017" y="3087901"/>
            <a:ext cx="2819600" cy="11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867"/>
            </a:lvl1pPr>
            <a:lvl2pPr lvl="1" algn="ctr" rtl="0">
              <a:lnSpc>
                <a:spcPct val="100000"/>
              </a:lnSpc>
              <a:spcBef>
                <a:spcPts val="0"/>
              </a:spcBef>
              <a:spcAft>
                <a:spcPts val="0"/>
              </a:spcAft>
              <a:buSzPts val="1200"/>
              <a:buNone/>
              <a:defRPr sz="1600"/>
            </a:lvl2pPr>
            <a:lvl3pPr lvl="2" algn="ctr" rtl="0">
              <a:lnSpc>
                <a:spcPct val="100000"/>
              </a:lnSpc>
              <a:spcBef>
                <a:spcPts val="0"/>
              </a:spcBef>
              <a:spcAft>
                <a:spcPts val="0"/>
              </a:spcAft>
              <a:buSzPts val="1200"/>
              <a:buNone/>
              <a:defRPr sz="1600"/>
            </a:lvl3pPr>
            <a:lvl4pPr lvl="3" algn="ctr" rtl="0">
              <a:lnSpc>
                <a:spcPct val="100000"/>
              </a:lnSpc>
              <a:spcBef>
                <a:spcPts val="0"/>
              </a:spcBef>
              <a:spcAft>
                <a:spcPts val="0"/>
              </a:spcAft>
              <a:buSzPts val="1200"/>
              <a:buNone/>
              <a:defRPr sz="1600"/>
            </a:lvl4pPr>
            <a:lvl5pPr lvl="4" algn="ctr" rtl="0">
              <a:lnSpc>
                <a:spcPct val="100000"/>
              </a:lnSpc>
              <a:spcBef>
                <a:spcPts val="0"/>
              </a:spcBef>
              <a:spcAft>
                <a:spcPts val="0"/>
              </a:spcAft>
              <a:buSzPts val="1200"/>
              <a:buNone/>
              <a:defRPr sz="1600"/>
            </a:lvl5pPr>
            <a:lvl6pPr lvl="5" algn="ctr" rtl="0">
              <a:lnSpc>
                <a:spcPct val="100000"/>
              </a:lnSpc>
              <a:spcBef>
                <a:spcPts val="0"/>
              </a:spcBef>
              <a:spcAft>
                <a:spcPts val="0"/>
              </a:spcAft>
              <a:buSzPts val="1200"/>
              <a:buNone/>
              <a:defRPr sz="1600"/>
            </a:lvl6pPr>
            <a:lvl7pPr lvl="6" algn="ctr" rtl="0">
              <a:lnSpc>
                <a:spcPct val="100000"/>
              </a:lnSpc>
              <a:spcBef>
                <a:spcPts val="0"/>
              </a:spcBef>
              <a:spcAft>
                <a:spcPts val="0"/>
              </a:spcAft>
              <a:buSzPts val="1200"/>
              <a:buNone/>
              <a:defRPr sz="1600"/>
            </a:lvl7pPr>
            <a:lvl8pPr lvl="7" algn="ctr" rtl="0">
              <a:lnSpc>
                <a:spcPct val="100000"/>
              </a:lnSpc>
              <a:spcBef>
                <a:spcPts val="0"/>
              </a:spcBef>
              <a:spcAft>
                <a:spcPts val="0"/>
              </a:spcAft>
              <a:buSzPts val="1200"/>
              <a:buNone/>
              <a:defRPr sz="1600"/>
            </a:lvl8pPr>
            <a:lvl9pPr lvl="8" algn="ctr" rtl="0">
              <a:lnSpc>
                <a:spcPct val="100000"/>
              </a:lnSpc>
              <a:spcBef>
                <a:spcPts val="0"/>
              </a:spcBef>
              <a:spcAft>
                <a:spcPts val="0"/>
              </a:spcAft>
              <a:buSzPts val="1200"/>
              <a:buNone/>
              <a:defRPr sz="1600"/>
            </a:lvl9pPr>
          </a:lstStyle>
          <a:p>
            <a:endParaRPr/>
          </a:p>
        </p:txBody>
      </p:sp>
      <p:sp>
        <p:nvSpPr>
          <p:cNvPr id="94" name="Google Shape;94;p18"/>
          <p:cNvSpPr txBox="1">
            <a:spLocks noGrp="1"/>
          </p:cNvSpPr>
          <p:nvPr>
            <p:ph type="ctrTitle" idx="2"/>
          </p:nvPr>
        </p:nvSpPr>
        <p:spPr>
          <a:xfrm flipH="1">
            <a:off x="1219417" y="4958561"/>
            <a:ext cx="20808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933"/>
            </a:lvl1pPr>
            <a:lvl2pPr lvl="1" algn="ctr" rtl="0">
              <a:spcBef>
                <a:spcPts val="0"/>
              </a:spcBef>
              <a:spcAft>
                <a:spcPts val="0"/>
              </a:spcAft>
              <a:buClr>
                <a:srgbClr val="434343"/>
              </a:buClr>
              <a:buSzPts val="1400"/>
              <a:buNone/>
              <a:defRPr sz="1867">
                <a:solidFill>
                  <a:srgbClr val="434343"/>
                </a:solidFill>
              </a:defRPr>
            </a:lvl2pPr>
            <a:lvl3pPr lvl="2" algn="ctr" rtl="0">
              <a:spcBef>
                <a:spcPts val="0"/>
              </a:spcBef>
              <a:spcAft>
                <a:spcPts val="0"/>
              </a:spcAft>
              <a:buClr>
                <a:srgbClr val="434343"/>
              </a:buClr>
              <a:buSzPts val="1400"/>
              <a:buNone/>
              <a:defRPr sz="1867">
                <a:solidFill>
                  <a:srgbClr val="434343"/>
                </a:solidFill>
              </a:defRPr>
            </a:lvl3pPr>
            <a:lvl4pPr lvl="3" algn="ctr" rtl="0">
              <a:spcBef>
                <a:spcPts val="0"/>
              </a:spcBef>
              <a:spcAft>
                <a:spcPts val="0"/>
              </a:spcAft>
              <a:buClr>
                <a:srgbClr val="434343"/>
              </a:buClr>
              <a:buSzPts val="1400"/>
              <a:buNone/>
              <a:defRPr sz="1867">
                <a:solidFill>
                  <a:srgbClr val="434343"/>
                </a:solidFill>
              </a:defRPr>
            </a:lvl4pPr>
            <a:lvl5pPr lvl="4" algn="ctr" rtl="0">
              <a:spcBef>
                <a:spcPts val="0"/>
              </a:spcBef>
              <a:spcAft>
                <a:spcPts val="0"/>
              </a:spcAft>
              <a:buClr>
                <a:srgbClr val="434343"/>
              </a:buClr>
              <a:buSzPts val="1400"/>
              <a:buNone/>
              <a:defRPr sz="1867">
                <a:solidFill>
                  <a:srgbClr val="434343"/>
                </a:solidFill>
              </a:defRPr>
            </a:lvl5pPr>
            <a:lvl6pPr lvl="5" algn="ctr" rtl="0">
              <a:spcBef>
                <a:spcPts val="0"/>
              </a:spcBef>
              <a:spcAft>
                <a:spcPts val="0"/>
              </a:spcAft>
              <a:buClr>
                <a:srgbClr val="434343"/>
              </a:buClr>
              <a:buSzPts val="1400"/>
              <a:buNone/>
              <a:defRPr sz="1867">
                <a:solidFill>
                  <a:srgbClr val="434343"/>
                </a:solidFill>
              </a:defRPr>
            </a:lvl6pPr>
            <a:lvl7pPr lvl="6" algn="ctr" rtl="0">
              <a:spcBef>
                <a:spcPts val="0"/>
              </a:spcBef>
              <a:spcAft>
                <a:spcPts val="0"/>
              </a:spcAft>
              <a:buClr>
                <a:srgbClr val="434343"/>
              </a:buClr>
              <a:buSzPts val="1400"/>
              <a:buNone/>
              <a:defRPr sz="1867">
                <a:solidFill>
                  <a:srgbClr val="434343"/>
                </a:solidFill>
              </a:defRPr>
            </a:lvl7pPr>
            <a:lvl8pPr lvl="7" algn="ctr" rtl="0">
              <a:spcBef>
                <a:spcPts val="0"/>
              </a:spcBef>
              <a:spcAft>
                <a:spcPts val="0"/>
              </a:spcAft>
              <a:buClr>
                <a:srgbClr val="434343"/>
              </a:buClr>
              <a:buSzPts val="1400"/>
              <a:buNone/>
              <a:defRPr sz="1867">
                <a:solidFill>
                  <a:srgbClr val="434343"/>
                </a:solidFill>
              </a:defRPr>
            </a:lvl8pPr>
            <a:lvl9pPr lvl="8" algn="ctr" rtl="0">
              <a:spcBef>
                <a:spcPts val="0"/>
              </a:spcBef>
              <a:spcAft>
                <a:spcPts val="0"/>
              </a:spcAft>
              <a:buClr>
                <a:srgbClr val="434343"/>
              </a:buClr>
              <a:buSzPts val="1400"/>
              <a:buNone/>
              <a:defRPr sz="1867">
                <a:solidFill>
                  <a:srgbClr val="434343"/>
                </a:solidFill>
              </a:defRPr>
            </a:lvl9pPr>
          </a:lstStyle>
          <a:p>
            <a:endParaRPr/>
          </a:p>
        </p:txBody>
      </p:sp>
      <p:sp>
        <p:nvSpPr>
          <p:cNvPr id="95" name="Google Shape;95;p18"/>
          <p:cNvSpPr txBox="1">
            <a:spLocks noGrp="1"/>
          </p:cNvSpPr>
          <p:nvPr>
            <p:ph type="subTitle" idx="3"/>
          </p:nvPr>
        </p:nvSpPr>
        <p:spPr>
          <a:xfrm flipH="1">
            <a:off x="682217" y="5469241"/>
            <a:ext cx="3155200" cy="11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867"/>
            </a:lvl1pPr>
            <a:lvl2pPr lvl="1" algn="ctr" rtl="0">
              <a:lnSpc>
                <a:spcPct val="100000"/>
              </a:lnSpc>
              <a:spcBef>
                <a:spcPts val="0"/>
              </a:spcBef>
              <a:spcAft>
                <a:spcPts val="0"/>
              </a:spcAft>
              <a:buSzPts val="1200"/>
              <a:buNone/>
              <a:defRPr sz="1600"/>
            </a:lvl2pPr>
            <a:lvl3pPr lvl="2" algn="ctr" rtl="0">
              <a:lnSpc>
                <a:spcPct val="100000"/>
              </a:lnSpc>
              <a:spcBef>
                <a:spcPts val="0"/>
              </a:spcBef>
              <a:spcAft>
                <a:spcPts val="0"/>
              </a:spcAft>
              <a:buSzPts val="1200"/>
              <a:buNone/>
              <a:defRPr sz="1600"/>
            </a:lvl3pPr>
            <a:lvl4pPr lvl="3" algn="ctr" rtl="0">
              <a:lnSpc>
                <a:spcPct val="100000"/>
              </a:lnSpc>
              <a:spcBef>
                <a:spcPts val="0"/>
              </a:spcBef>
              <a:spcAft>
                <a:spcPts val="0"/>
              </a:spcAft>
              <a:buSzPts val="1200"/>
              <a:buNone/>
              <a:defRPr sz="1600"/>
            </a:lvl4pPr>
            <a:lvl5pPr lvl="4" algn="ctr" rtl="0">
              <a:lnSpc>
                <a:spcPct val="100000"/>
              </a:lnSpc>
              <a:spcBef>
                <a:spcPts val="0"/>
              </a:spcBef>
              <a:spcAft>
                <a:spcPts val="0"/>
              </a:spcAft>
              <a:buSzPts val="1200"/>
              <a:buNone/>
              <a:defRPr sz="1600"/>
            </a:lvl5pPr>
            <a:lvl6pPr lvl="5" algn="ctr" rtl="0">
              <a:lnSpc>
                <a:spcPct val="100000"/>
              </a:lnSpc>
              <a:spcBef>
                <a:spcPts val="0"/>
              </a:spcBef>
              <a:spcAft>
                <a:spcPts val="0"/>
              </a:spcAft>
              <a:buSzPts val="1200"/>
              <a:buNone/>
              <a:defRPr sz="1600"/>
            </a:lvl6pPr>
            <a:lvl7pPr lvl="6" algn="ctr" rtl="0">
              <a:lnSpc>
                <a:spcPct val="100000"/>
              </a:lnSpc>
              <a:spcBef>
                <a:spcPts val="0"/>
              </a:spcBef>
              <a:spcAft>
                <a:spcPts val="0"/>
              </a:spcAft>
              <a:buSzPts val="1200"/>
              <a:buNone/>
              <a:defRPr sz="1600"/>
            </a:lvl7pPr>
            <a:lvl8pPr lvl="7" algn="ctr" rtl="0">
              <a:lnSpc>
                <a:spcPct val="100000"/>
              </a:lnSpc>
              <a:spcBef>
                <a:spcPts val="0"/>
              </a:spcBef>
              <a:spcAft>
                <a:spcPts val="0"/>
              </a:spcAft>
              <a:buSzPts val="1200"/>
              <a:buNone/>
              <a:defRPr sz="1600"/>
            </a:lvl8pPr>
            <a:lvl9pPr lvl="8" algn="ctr" rtl="0">
              <a:lnSpc>
                <a:spcPct val="100000"/>
              </a:lnSpc>
              <a:spcBef>
                <a:spcPts val="0"/>
              </a:spcBef>
              <a:spcAft>
                <a:spcPts val="0"/>
              </a:spcAft>
              <a:buSzPts val="1200"/>
              <a:buNone/>
              <a:defRPr sz="1600"/>
            </a:lvl9pPr>
          </a:lstStyle>
          <a:p>
            <a:endParaRPr/>
          </a:p>
        </p:txBody>
      </p:sp>
      <p:sp>
        <p:nvSpPr>
          <p:cNvPr id="96" name="Google Shape;96;p18"/>
          <p:cNvSpPr txBox="1">
            <a:spLocks noGrp="1"/>
          </p:cNvSpPr>
          <p:nvPr>
            <p:ph type="ctrTitle" idx="4"/>
          </p:nvPr>
        </p:nvSpPr>
        <p:spPr>
          <a:xfrm flipH="1">
            <a:off x="5055600" y="2578796"/>
            <a:ext cx="20808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933"/>
            </a:lvl1pPr>
            <a:lvl2pPr lvl="1" algn="ctr" rtl="0">
              <a:spcBef>
                <a:spcPts val="0"/>
              </a:spcBef>
              <a:spcAft>
                <a:spcPts val="0"/>
              </a:spcAft>
              <a:buClr>
                <a:srgbClr val="434343"/>
              </a:buClr>
              <a:buSzPts val="1400"/>
              <a:buNone/>
              <a:defRPr sz="1867">
                <a:solidFill>
                  <a:srgbClr val="434343"/>
                </a:solidFill>
              </a:defRPr>
            </a:lvl2pPr>
            <a:lvl3pPr lvl="2" algn="ctr" rtl="0">
              <a:spcBef>
                <a:spcPts val="0"/>
              </a:spcBef>
              <a:spcAft>
                <a:spcPts val="0"/>
              </a:spcAft>
              <a:buClr>
                <a:srgbClr val="434343"/>
              </a:buClr>
              <a:buSzPts val="1400"/>
              <a:buNone/>
              <a:defRPr sz="1867">
                <a:solidFill>
                  <a:srgbClr val="434343"/>
                </a:solidFill>
              </a:defRPr>
            </a:lvl3pPr>
            <a:lvl4pPr lvl="3" algn="ctr" rtl="0">
              <a:spcBef>
                <a:spcPts val="0"/>
              </a:spcBef>
              <a:spcAft>
                <a:spcPts val="0"/>
              </a:spcAft>
              <a:buClr>
                <a:srgbClr val="434343"/>
              </a:buClr>
              <a:buSzPts val="1400"/>
              <a:buNone/>
              <a:defRPr sz="1867">
                <a:solidFill>
                  <a:srgbClr val="434343"/>
                </a:solidFill>
              </a:defRPr>
            </a:lvl4pPr>
            <a:lvl5pPr lvl="4" algn="ctr" rtl="0">
              <a:spcBef>
                <a:spcPts val="0"/>
              </a:spcBef>
              <a:spcAft>
                <a:spcPts val="0"/>
              </a:spcAft>
              <a:buClr>
                <a:srgbClr val="434343"/>
              </a:buClr>
              <a:buSzPts val="1400"/>
              <a:buNone/>
              <a:defRPr sz="1867">
                <a:solidFill>
                  <a:srgbClr val="434343"/>
                </a:solidFill>
              </a:defRPr>
            </a:lvl5pPr>
            <a:lvl6pPr lvl="5" algn="ctr" rtl="0">
              <a:spcBef>
                <a:spcPts val="0"/>
              </a:spcBef>
              <a:spcAft>
                <a:spcPts val="0"/>
              </a:spcAft>
              <a:buClr>
                <a:srgbClr val="434343"/>
              </a:buClr>
              <a:buSzPts val="1400"/>
              <a:buNone/>
              <a:defRPr sz="1867">
                <a:solidFill>
                  <a:srgbClr val="434343"/>
                </a:solidFill>
              </a:defRPr>
            </a:lvl6pPr>
            <a:lvl7pPr lvl="6" algn="ctr" rtl="0">
              <a:spcBef>
                <a:spcPts val="0"/>
              </a:spcBef>
              <a:spcAft>
                <a:spcPts val="0"/>
              </a:spcAft>
              <a:buClr>
                <a:srgbClr val="434343"/>
              </a:buClr>
              <a:buSzPts val="1400"/>
              <a:buNone/>
              <a:defRPr sz="1867">
                <a:solidFill>
                  <a:srgbClr val="434343"/>
                </a:solidFill>
              </a:defRPr>
            </a:lvl7pPr>
            <a:lvl8pPr lvl="7" algn="ctr" rtl="0">
              <a:spcBef>
                <a:spcPts val="0"/>
              </a:spcBef>
              <a:spcAft>
                <a:spcPts val="0"/>
              </a:spcAft>
              <a:buClr>
                <a:srgbClr val="434343"/>
              </a:buClr>
              <a:buSzPts val="1400"/>
              <a:buNone/>
              <a:defRPr sz="1867">
                <a:solidFill>
                  <a:srgbClr val="434343"/>
                </a:solidFill>
              </a:defRPr>
            </a:lvl8pPr>
            <a:lvl9pPr lvl="8" algn="ctr" rtl="0">
              <a:spcBef>
                <a:spcPts val="0"/>
              </a:spcBef>
              <a:spcAft>
                <a:spcPts val="0"/>
              </a:spcAft>
              <a:buClr>
                <a:srgbClr val="434343"/>
              </a:buClr>
              <a:buSzPts val="1400"/>
              <a:buNone/>
              <a:defRPr sz="1867">
                <a:solidFill>
                  <a:srgbClr val="434343"/>
                </a:solidFill>
              </a:defRPr>
            </a:lvl9pPr>
          </a:lstStyle>
          <a:p>
            <a:endParaRPr/>
          </a:p>
        </p:txBody>
      </p:sp>
      <p:sp>
        <p:nvSpPr>
          <p:cNvPr id="97" name="Google Shape;97;p18"/>
          <p:cNvSpPr txBox="1">
            <a:spLocks noGrp="1"/>
          </p:cNvSpPr>
          <p:nvPr>
            <p:ph type="subTitle" idx="5"/>
          </p:nvPr>
        </p:nvSpPr>
        <p:spPr>
          <a:xfrm flipH="1">
            <a:off x="4686200" y="3087901"/>
            <a:ext cx="2819600" cy="11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867"/>
            </a:lvl1pPr>
            <a:lvl2pPr lvl="1" algn="ctr" rtl="0">
              <a:lnSpc>
                <a:spcPct val="100000"/>
              </a:lnSpc>
              <a:spcBef>
                <a:spcPts val="0"/>
              </a:spcBef>
              <a:spcAft>
                <a:spcPts val="0"/>
              </a:spcAft>
              <a:buSzPts val="1200"/>
              <a:buNone/>
              <a:defRPr sz="1600"/>
            </a:lvl2pPr>
            <a:lvl3pPr lvl="2" algn="ctr" rtl="0">
              <a:lnSpc>
                <a:spcPct val="100000"/>
              </a:lnSpc>
              <a:spcBef>
                <a:spcPts val="0"/>
              </a:spcBef>
              <a:spcAft>
                <a:spcPts val="0"/>
              </a:spcAft>
              <a:buSzPts val="1200"/>
              <a:buNone/>
              <a:defRPr sz="1600"/>
            </a:lvl3pPr>
            <a:lvl4pPr lvl="3" algn="ctr" rtl="0">
              <a:lnSpc>
                <a:spcPct val="100000"/>
              </a:lnSpc>
              <a:spcBef>
                <a:spcPts val="0"/>
              </a:spcBef>
              <a:spcAft>
                <a:spcPts val="0"/>
              </a:spcAft>
              <a:buSzPts val="1200"/>
              <a:buNone/>
              <a:defRPr sz="1600"/>
            </a:lvl4pPr>
            <a:lvl5pPr lvl="4" algn="ctr" rtl="0">
              <a:lnSpc>
                <a:spcPct val="100000"/>
              </a:lnSpc>
              <a:spcBef>
                <a:spcPts val="0"/>
              </a:spcBef>
              <a:spcAft>
                <a:spcPts val="0"/>
              </a:spcAft>
              <a:buSzPts val="1200"/>
              <a:buNone/>
              <a:defRPr sz="1600"/>
            </a:lvl5pPr>
            <a:lvl6pPr lvl="5" algn="ctr" rtl="0">
              <a:lnSpc>
                <a:spcPct val="100000"/>
              </a:lnSpc>
              <a:spcBef>
                <a:spcPts val="0"/>
              </a:spcBef>
              <a:spcAft>
                <a:spcPts val="0"/>
              </a:spcAft>
              <a:buSzPts val="1200"/>
              <a:buNone/>
              <a:defRPr sz="1600"/>
            </a:lvl6pPr>
            <a:lvl7pPr lvl="6" algn="ctr" rtl="0">
              <a:lnSpc>
                <a:spcPct val="100000"/>
              </a:lnSpc>
              <a:spcBef>
                <a:spcPts val="0"/>
              </a:spcBef>
              <a:spcAft>
                <a:spcPts val="0"/>
              </a:spcAft>
              <a:buSzPts val="1200"/>
              <a:buNone/>
              <a:defRPr sz="1600"/>
            </a:lvl7pPr>
            <a:lvl8pPr lvl="7" algn="ctr" rtl="0">
              <a:lnSpc>
                <a:spcPct val="100000"/>
              </a:lnSpc>
              <a:spcBef>
                <a:spcPts val="0"/>
              </a:spcBef>
              <a:spcAft>
                <a:spcPts val="0"/>
              </a:spcAft>
              <a:buSzPts val="1200"/>
              <a:buNone/>
              <a:defRPr sz="1600"/>
            </a:lvl8pPr>
            <a:lvl9pPr lvl="8" algn="ctr" rtl="0">
              <a:lnSpc>
                <a:spcPct val="100000"/>
              </a:lnSpc>
              <a:spcBef>
                <a:spcPts val="0"/>
              </a:spcBef>
              <a:spcAft>
                <a:spcPts val="0"/>
              </a:spcAft>
              <a:buSzPts val="1200"/>
              <a:buNone/>
              <a:defRPr sz="1600"/>
            </a:lvl9pPr>
          </a:lstStyle>
          <a:p>
            <a:endParaRPr/>
          </a:p>
        </p:txBody>
      </p:sp>
      <p:sp>
        <p:nvSpPr>
          <p:cNvPr id="98" name="Google Shape;98;p18"/>
          <p:cNvSpPr txBox="1">
            <a:spLocks noGrp="1"/>
          </p:cNvSpPr>
          <p:nvPr>
            <p:ph type="ctrTitle" idx="6"/>
          </p:nvPr>
        </p:nvSpPr>
        <p:spPr>
          <a:xfrm flipH="1">
            <a:off x="8855123" y="4958561"/>
            <a:ext cx="20808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933"/>
            </a:lvl1pPr>
            <a:lvl2pPr lvl="1" algn="ctr" rtl="0">
              <a:spcBef>
                <a:spcPts val="0"/>
              </a:spcBef>
              <a:spcAft>
                <a:spcPts val="0"/>
              </a:spcAft>
              <a:buClr>
                <a:srgbClr val="434343"/>
              </a:buClr>
              <a:buSzPts val="1400"/>
              <a:buNone/>
              <a:defRPr sz="1867">
                <a:solidFill>
                  <a:srgbClr val="434343"/>
                </a:solidFill>
              </a:defRPr>
            </a:lvl2pPr>
            <a:lvl3pPr lvl="2" algn="ctr" rtl="0">
              <a:spcBef>
                <a:spcPts val="0"/>
              </a:spcBef>
              <a:spcAft>
                <a:spcPts val="0"/>
              </a:spcAft>
              <a:buClr>
                <a:srgbClr val="434343"/>
              </a:buClr>
              <a:buSzPts val="1400"/>
              <a:buNone/>
              <a:defRPr sz="1867">
                <a:solidFill>
                  <a:srgbClr val="434343"/>
                </a:solidFill>
              </a:defRPr>
            </a:lvl3pPr>
            <a:lvl4pPr lvl="3" algn="ctr" rtl="0">
              <a:spcBef>
                <a:spcPts val="0"/>
              </a:spcBef>
              <a:spcAft>
                <a:spcPts val="0"/>
              </a:spcAft>
              <a:buClr>
                <a:srgbClr val="434343"/>
              </a:buClr>
              <a:buSzPts val="1400"/>
              <a:buNone/>
              <a:defRPr sz="1867">
                <a:solidFill>
                  <a:srgbClr val="434343"/>
                </a:solidFill>
              </a:defRPr>
            </a:lvl4pPr>
            <a:lvl5pPr lvl="4" algn="ctr" rtl="0">
              <a:spcBef>
                <a:spcPts val="0"/>
              </a:spcBef>
              <a:spcAft>
                <a:spcPts val="0"/>
              </a:spcAft>
              <a:buClr>
                <a:srgbClr val="434343"/>
              </a:buClr>
              <a:buSzPts val="1400"/>
              <a:buNone/>
              <a:defRPr sz="1867">
                <a:solidFill>
                  <a:srgbClr val="434343"/>
                </a:solidFill>
              </a:defRPr>
            </a:lvl5pPr>
            <a:lvl6pPr lvl="5" algn="ctr" rtl="0">
              <a:spcBef>
                <a:spcPts val="0"/>
              </a:spcBef>
              <a:spcAft>
                <a:spcPts val="0"/>
              </a:spcAft>
              <a:buClr>
                <a:srgbClr val="434343"/>
              </a:buClr>
              <a:buSzPts val="1400"/>
              <a:buNone/>
              <a:defRPr sz="1867">
                <a:solidFill>
                  <a:srgbClr val="434343"/>
                </a:solidFill>
              </a:defRPr>
            </a:lvl6pPr>
            <a:lvl7pPr lvl="6" algn="ctr" rtl="0">
              <a:spcBef>
                <a:spcPts val="0"/>
              </a:spcBef>
              <a:spcAft>
                <a:spcPts val="0"/>
              </a:spcAft>
              <a:buClr>
                <a:srgbClr val="434343"/>
              </a:buClr>
              <a:buSzPts val="1400"/>
              <a:buNone/>
              <a:defRPr sz="1867">
                <a:solidFill>
                  <a:srgbClr val="434343"/>
                </a:solidFill>
              </a:defRPr>
            </a:lvl7pPr>
            <a:lvl8pPr lvl="7" algn="ctr" rtl="0">
              <a:spcBef>
                <a:spcPts val="0"/>
              </a:spcBef>
              <a:spcAft>
                <a:spcPts val="0"/>
              </a:spcAft>
              <a:buClr>
                <a:srgbClr val="434343"/>
              </a:buClr>
              <a:buSzPts val="1400"/>
              <a:buNone/>
              <a:defRPr sz="1867">
                <a:solidFill>
                  <a:srgbClr val="434343"/>
                </a:solidFill>
              </a:defRPr>
            </a:lvl8pPr>
            <a:lvl9pPr lvl="8" algn="ctr" rtl="0">
              <a:spcBef>
                <a:spcPts val="0"/>
              </a:spcBef>
              <a:spcAft>
                <a:spcPts val="0"/>
              </a:spcAft>
              <a:buClr>
                <a:srgbClr val="434343"/>
              </a:buClr>
              <a:buSzPts val="1400"/>
              <a:buNone/>
              <a:defRPr sz="1867">
                <a:solidFill>
                  <a:srgbClr val="434343"/>
                </a:solidFill>
              </a:defRPr>
            </a:lvl9pPr>
          </a:lstStyle>
          <a:p>
            <a:endParaRPr/>
          </a:p>
        </p:txBody>
      </p:sp>
      <p:sp>
        <p:nvSpPr>
          <p:cNvPr id="99" name="Google Shape;99;p18"/>
          <p:cNvSpPr txBox="1">
            <a:spLocks noGrp="1"/>
          </p:cNvSpPr>
          <p:nvPr>
            <p:ph type="subTitle" idx="7"/>
          </p:nvPr>
        </p:nvSpPr>
        <p:spPr>
          <a:xfrm flipH="1">
            <a:off x="8485723" y="5469241"/>
            <a:ext cx="2819600" cy="11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867"/>
            </a:lvl1pPr>
            <a:lvl2pPr lvl="1" algn="ctr" rtl="0">
              <a:lnSpc>
                <a:spcPct val="100000"/>
              </a:lnSpc>
              <a:spcBef>
                <a:spcPts val="0"/>
              </a:spcBef>
              <a:spcAft>
                <a:spcPts val="0"/>
              </a:spcAft>
              <a:buSzPts val="1200"/>
              <a:buNone/>
              <a:defRPr sz="1600"/>
            </a:lvl2pPr>
            <a:lvl3pPr lvl="2" algn="ctr" rtl="0">
              <a:lnSpc>
                <a:spcPct val="100000"/>
              </a:lnSpc>
              <a:spcBef>
                <a:spcPts val="0"/>
              </a:spcBef>
              <a:spcAft>
                <a:spcPts val="0"/>
              </a:spcAft>
              <a:buSzPts val="1200"/>
              <a:buNone/>
              <a:defRPr sz="1600"/>
            </a:lvl3pPr>
            <a:lvl4pPr lvl="3" algn="ctr" rtl="0">
              <a:lnSpc>
                <a:spcPct val="100000"/>
              </a:lnSpc>
              <a:spcBef>
                <a:spcPts val="0"/>
              </a:spcBef>
              <a:spcAft>
                <a:spcPts val="0"/>
              </a:spcAft>
              <a:buSzPts val="1200"/>
              <a:buNone/>
              <a:defRPr sz="1600"/>
            </a:lvl4pPr>
            <a:lvl5pPr lvl="4" algn="ctr" rtl="0">
              <a:lnSpc>
                <a:spcPct val="100000"/>
              </a:lnSpc>
              <a:spcBef>
                <a:spcPts val="0"/>
              </a:spcBef>
              <a:spcAft>
                <a:spcPts val="0"/>
              </a:spcAft>
              <a:buSzPts val="1200"/>
              <a:buNone/>
              <a:defRPr sz="1600"/>
            </a:lvl5pPr>
            <a:lvl6pPr lvl="5" algn="ctr" rtl="0">
              <a:lnSpc>
                <a:spcPct val="100000"/>
              </a:lnSpc>
              <a:spcBef>
                <a:spcPts val="0"/>
              </a:spcBef>
              <a:spcAft>
                <a:spcPts val="0"/>
              </a:spcAft>
              <a:buSzPts val="1200"/>
              <a:buNone/>
              <a:defRPr sz="1600"/>
            </a:lvl6pPr>
            <a:lvl7pPr lvl="6" algn="ctr" rtl="0">
              <a:lnSpc>
                <a:spcPct val="100000"/>
              </a:lnSpc>
              <a:spcBef>
                <a:spcPts val="0"/>
              </a:spcBef>
              <a:spcAft>
                <a:spcPts val="0"/>
              </a:spcAft>
              <a:buSzPts val="1200"/>
              <a:buNone/>
              <a:defRPr sz="1600"/>
            </a:lvl7pPr>
            <a:lvl8pPr lvl="7" algn="ctr" rtl="0">
              <a:lnSpc>
                <a:spcPct val="100000"/>
              </a:lnSpc>
              <a:spcBef>
                <a:spcPts val="0"/>
              </a:spcBef>
              <a:spcAft>
                <a:spcPts val="0"/>
              </a:spcAft>
              <a:buSzPts val="1200"/>
              <a:buNone/>
              <a:defRPr sz="1600"/>
            </a:lvl8pPr>
            <a:lvl9pPr lvl="8" algn="ctr" rtl="0">
              <a:lnSpc>
                <a:spcPct val="100000"/>
              </a:lnSpc>
              <a:spcBef>
                <a:spcPts val="0"/>
              </a:spcBef>
              <a:spcAft>
                <a:spcPts val="0"/>
              </a:spcAft>
              <a:buSzPts val="1200"/>
              <a:buNone/>
              <a:defRPr sz="1600"/>
            </a:lvl9pPr>
          </a:lstStyle>
          <a:p>
            <a:endParaRPr/>
          </a:p>
        </p:txBody>
      </p:sp>
      <p:sp>
        <p:nvSpPr>
          <p:cNvPr id="100" name="Google Shape;100;p18"/>
          <p:cNvSpPr txBox="1">
            <a:spLocks noGrp="1"/>
          </p:cNvSpPr>
          <p:nvPr>
            <p:ph type="ctrTitle" idx="8"/>
          </p:nvPr>
        </p:nvSpPr>
        <p:spPr>
          <a:xfrm flipH="1">
            <a:off x="5055600" y="4958561"/>
            <a:ext cx="20808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933"/>
            </a:lvl1pPr>
            <a:lvl2pPr lvl="1" algn="ctr" rtl="0">
              <a:spcBef>
                <a:spcPts val="0"/>
              </a:spcBef>
              <a:spcAft>
                <a:spcPts val="0"/>
              </a:spcAft>
              <a:buClr>
                <a:srgbClr val="434343"/>
              </a:buClr>
              <a:buSzPts val="1400"/>
              <a:buNone/>
              <a:defRPr sz="1867">
                <a:solidFill>
                  <a:srgbClr val="434343"/>
                </a:solidFill>
              </a:defRPr>
            </a:lvl2pPr>
            <a:lvl3pPr lvl="2" algn="ctr" rtl="0">
              <a:spcBef>
                <a:spcPts val="0"/>
              </a:spcBef>
              <a:spcAft>
                <a:spcPts val="0"/>
              </a:spcAft>
              <a:buClr>
                <a:srgbClr val="434343"/>
              </a:buClr>
              <a:buSzPts val="1400"/>
              <a:buNone/>
              <a:defRPr sz="1867">
                <a:solidFill>
                  <a:srgbClr val="434343"/>
                </a:solidFill>
              </a:defRPr>
            </a:lvl3pPr>
            <a:lvl4pPr lvl="3" algn="ctr" rtl="0">
              <a:spcBef>
                <a:spcPts val="0"/>
              </a:spcBef>
              <a:spcAft>
                <a:spcPts val="0"/>
              </a:spcAft>
              <a:buClr>
                <a:srgbClr val="434343"/>
              </a:buClr>
              <a:buSzPts val="1400"/>
              <a:buNone/>
              <a:defRPr sz="1867">
                <a:solidFill>
                  <a:srgbClr val="434343"/>
                </a:solidFill>
              </a:defRPr>
            </a:lvl4pPr>
            <a:lvl5pPr lvl="4" algn="ctr" rtl="0">
              <a:spcBef>
                <a:spcPts val="0"/>
              </a:spcBef>
              <a:spcAft>
                <a:spcPts val="0"/>
              </a:spcAft>
              <a:buClr>
                <a:srgbClr val="434343"/>
              </a:buClr>
              <a:buSzPts val="1400"/>
              <a:buNone/>
              <a:defRPr sz="1867">
                <a:solidFill>
                  <a:srgbClr val="434343"/>
                </a:solidFill>
              </a:defRPr>
            </a:lvl5pPr>
            <a:lvl6pPr lvl="5" algn="ctr" rtl="0">
              <a:spcBef>
                <a:spcPts val="0"/>
              </a:spcBef>
              <a:spcAft>
                <a:spcPts val="0"/>
              </a:spcAft>
              <a:buClr>
                <a:srgbClr val="434343"/>
              </a:buClr>
              <a:buSzPts val="1400"/>
              <a:buNone/>
              <a:defRPr sz="1867">
                <a:solidFill>
                  <a:srgbClr val="434343"/>
                </a:solidFill>
              </a:defRPr>
            </a:lvl6pPr>
            <a:lvl7pPr lvl="6" algn="ctr" rtl="0">
              <a:spcBef>
                <a:spcPts val="0"/>
              </a:spcBef>
              <a:spcAft>
                <a:spcPts val="0"/>
              </a:spcAft>
              <a:buClr>
                <a:srgbClr val="434343"/>
              </a:buClr>
              <a:buSzPts val="1400"/>
              <a:buNone/>
              <a:defRPr sz="1867">
                <a:solidFill>
                  <a:srgbClr val="434343"/>
                </a:solidFill>
              </a:defRPr>
            </a:lvl7pPr>
            <a:lvl8pPr lvl="7" algn="ctr" rtl="0">
              <a:spcBef>
                <a:spcPts val="0"/>
              </a:spcBef>
              <a:spcAft>
                <a:spcPts val="0"/>
              </a:spcAft>
              <a:buClr>
                <a:srgbClr val="434343"/>
              </a:buClr>
              <a:buSzPts val="1400"/>
              <a:buNone/>
              <a:defRPr sz="1867">
                <a:solidFill>
                  <a:srgbClr val="434343"/>
                </a:solidFill>
              </a:defRPr>
            </a:lvl8pPr>
            <a:lvl9pPr lvl="8" algn="ctr" rtl="0">
              <a:spcBef>
                <a:spcPts val="0"/>
              </a:spcBef>
              <a:spcAft>
                <a:spcPts val="0"/>
              </a:spcAft>
              <a:buClr>
                <a:srgbClr val="434343"/>
              </a:buClr>
              <a:buSzPts val="1400"/>
              <a:buNone/>
              <a:defRPr sz="1867">
                <a:solidFill>
                  <a:srgbClr val="434343"/>
                </a:solidFill>
              </a:defRPr>
            </a:lvl9pPr>
          </a:lstStyle>
          <a:p>
            <a:endParaRPr/>
          </a:p>
        </p:txBody>
      </p:sp>
      <p:sp>
        <p:nvSpPr>
          <p:cNvPr id="101" name="Google Shape;101;p18"/>
          <p:cNvSpPr txBox="1">
            <a:spLocks noGrp="1"/>
          </p:cNvSpPr>
          <p:nvPr>
            <p:ph type="subTitle" idx="9"/>
          </p:nvPr>
        </p:nvSpPr>
        <p:spPr>
          <a:xfrm flipH="1">
            <a:off x="4686200" y="5469241"/>
            <a:ext cx="2819600" cy="11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867"/>
            </a:lvl1pPr>
            <a:lvl2pPr lvl="1" algn="ctr" rtl="0">
              <a:lnSpc>
                <a:spcPct val="100000"/>
              </a:lnSpc>
              <a:spcBef>
                <a:spcPts val="0"/>
              </a:spcBef>
              <a:spcAft>
                <a:spcPts val="0"/>
              </a:spcAft>
              <a:buSzPts val="1200"/>
              <a:buNone/>
              <a:defRPr sz="1600"/>
            </a:lvl2pPr>
            <a:lvl3pPr lvl="2" algn="ctr" rtl="0">
              <a:lnSpc>
                <a:spcPct val="100000"/>
              </a:lnSpc>
              <a:spcBef>
                <a:spcPts val="0"/>
              </a:spcBef>
              <a:spcAft>
                <a:spcPts val="0"/>
              </a:spcAft>
              <a:buSzPts val="1200"/>
              <a:buNone/>
              <a:defRPr sz="1600"/>
            </a:lvl3pPr>
            <a:lvl4pPr lvl="3" algn="ctr" rtl="0">
              <a:lnSpc>
                <a:spcPct val="100000"/>
              </a:lnSpc>
              <a:spcBef>
                <a:spcPts val="0"/>
              </a:spcBef>
              <a:spcAft>
                <a:spcPts val="0"/>
              </a:spcAft>
              <a:buSzPts val="1200"/>
              <a:buNone/>
              <a:defRPr sz="1600"/>
            </a:lvl4pPr>
            <a:lvl5pPr lvl="4" algn="ctr" rtl="0">
              <a:lnSpc>
                <a:spcPct val="100000"/>
              </a:lnSpc>
              <a:spcBef>
                <a:spcPts val="0"/>
              </a:spcBef>
              <a:spcAft>
                <a:spcPts val="0"/>
              </a:spcAft>
              <a:buSzPts val="1200"/>
              <a:buNone/>
              <a:defRPr sz="1600"/>
            </a:lvl5pPr>
            <a:lvl6pPr lvl="5" algn="ctr" rtl="0">
              <a:lnSpc>
                <a:spcPct val="100000"/>
              </a:lnSpc>
              <a:spcBef>
                <a:spcPts val="0"/>
              </a:spcBef>
              <a:spcAft>
                <a:spcPts val="0"/>
              </a:spcAft>
              <a:buSzPts val="1200"/>
              <a:buNone/>
              <a:defRPr sz="1600"/>
            </a:lvl6pPr>
            <a:lvl7pPr lvl="6" algn="ctr" rtl="0">
              <a:lnSpc>
                <a:spcPct val="100000"/>
              </a:lnSpc>
              <a:spcBef>
                <a:spcPts val="0"/>
              </a:spcBef>
              <a:spcAft>
                <a:spcPts val="0"/>
              </a:spcAft>
              <a:buSzPts val="1200"/>
              <a:buNone/>
              <a:defRPr sz="1600"/>
            </a:lvl7pPr>
            <a:lvl8pPr lvl="7" algn="ctr" rtl="0">
              <a:lnSpc>
                <a:spcPct val="100000"/>
              </a:lnSpc>
              <a:spcBef>
                <a:spcPts val="0"/>
              </a:spcBef>
              <a:spcAft>
                <a:spcPts val="0"/>
              </a:spcAft>
              <a:buSzPts val="1200"/>
              <a:buNone/>
              <a:defRPr sz="1600"/>
            </a:lvl8pPr>
            <a:lvl9pPr lvl="8" algn="ctr" rtl="0">
              <a:lnSpc>
                <a:spcPct val="100000"/>
              </a:lnSpc>
              <a:spcBef>
                <a:spcPts val="0"/>
              </a:spcBef>
              <a:spcAft>
                <a:spcPts val="0"/>
              </a:spcAft>
              <a:buSzPts val="1200"/>
              <a:buNone/>
              <a:defRPr sz="1600"/>
            </a:lvl9pPr>
          </a:lstStyle>
          <a:p>
            <a:endParaRPr/>
          </a:p>
        </p:txBody>
      </p:sp>
      <p:sp>
        <p:nvSpPr>
          <p:cNvPr id="102" name="Google Shape;102;p18"/>
          <p:cNvSpPr txBox="1">
            <a:spLocks noGrp="1"/>
          </p:cNvSpPr>
          <p:nvPr>
            <p:ph type="ctrTitle" idx="13"/>
          </p:nvPr>
        </p:nvSpPr>
        <p:spPr>
          <a:xfrm flipH="1">
            <a:off x="8855123" y="2578796"/>
            <a:ext cx="20808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933"/>
            </a:lvl1pPr>
            <a:lvl2pPr lvl="1" algn="ctr" rtl="0">
              <a:spcBef>
                <a:spcPts val="0"/>
              </a:spcBef>
              <a:spcAft>
                <a:spcPts val="0"/>
              </a:spcAft>
              <a:buClr>
                <a:srgbClr val="434343"/>
              </a:buClr>
              <a:buSzPts val="1400"/>
              <a:buNone/>
              <a:defRPr sz="1867">
                <a:solidFill>
                  <a:srgbClr val="434343"/>
                </a:solidFill>
              </a:defRPr>
            </a:lvl2pPr>
            <a:lvl3pPr lvl="2" algn="ctr" rtl="0">
              <a:spcBef>
                <a:spcPts val="0"/>
              </a:spcBef>
              <a:spcAft>
                <a:spcPts val="0"/>
              </a:spcAft>
              <a:buClr>
                <a:srgbClr val="434343"/>
              </a:buClr>
              <a:buSzPts val="1400"/>
              <a:buNone/>
              <a:defRPr sz="1867">
                <a:solidFill>
                  <a:srgbClr val="434343"/>
                </a:solidFill>
              </a:defRPr>
            </a:lvl3pPr>
            <a:lvl4pPr lvl="3" algn="ctr" rtl="0">
              <a:spcBef>
                <a:spcPts val="0"/>
              </a:spcBef>
              <a:spcAft>
                <a:spcPts val="0"/>
              </a:spcAft>
              <a:buClr>
                <a:srgbClr val="434343"/>
              </a:buClr>
              <a:buSzPts val="1400"/>
              <a:buNone/>
              <a:defRPr sz="1867">
                <a:solidFill>
                  <a:srgbClr val="434343"/>
                </a:solidFill>
              </a:defRPr>
            </a:lvl4pPr>
            <a:lvl5pPr lvl="4" algn="ctr" rtl="0">
              <a:spcBef>
                <a:spcPts val="0"/>
              </a:spcBef>
              <a:spcAft>
                <a:spcPts val="0"/>
              </a:spcAft>
              <a:buClr>
                <a:srgbClr val="434343"/>
              </a:buClr>
              <a:buSzPts val="1400"/>
              <a:buNone/>
              <a:defRPr sz="1867">
                <a:solidFill>
                  <a:srgbClr val="434343"/>
                </a:solidFill>
              </a:defRPr>
            </a:lvl5pPr>
            <a:lvl6pPr lvl="5" algn="ctr" rtl="0">
              <a:spcBef>
                <a:spcPts val="0"/>
              </a:spcBef>
              <a:spcAft>
                <a:spcPts val="0"/>
              </a:spcAft>
              <a:buClr>
                <a:srgbClr val="434343"/>
              </a:buClr>
              <a:buSzPts val="1400"/>
              <a:buNone/>
              <a:defRPr sz="1867">
                <a:solidFill>
                  <a:srgbClr val="434343"/>
                </a:solidFill>
              </a:defRPr>
            </a:lvl6pPr>
            <a:lvl7pPr lvl="6" algn="ctr" rtl="0">
              <a:spcBef>
                <a:spcPts val="0"/>
              </a:spcBef>
              <a:spcAft>
                <a:spcPts val="0"/>
              </a:spcAft>
              <a:buClr>
                <a:srgbClr val="434343"/>
              </a:buClr>
              <a:buSzPts val="1400"/>
              <a:buNone/>
              <a:defRPr sz="1867">
                <a:solidFill>
                  <a:srgbClr val="434343"/>
                </a:solidFill>
              </a:defRPr>
            </a:lvl7pPr>
            <a:lvl8pPr lvl="7" algn="ctr" rtl="0">
              <a:spcBef>
                <a:spcPts val="0"/>
              </a:spcBef>
              <a:spcAft>
                <a:spcPts val="0"/>
              </a:spcAft>
              <a:buClr>
                <a:srgbClr val="434343"/>
              </a:buClr>
              <a:buSzPts val="1400"/>
              <a:buNone/>
              <a:defRPr sz="1867">
                <a:solidFill>
                  <a:srgbClr val="434343"/>
                </a:solidFill>
              </a:defRPr>
            </a:lvl8pPr>
            <a:lvl9pPr lvl="8" algn="ctr" rtl="0">
              <a:spcBef>
                <a:spcPts val="0"/>
              </a:spcBef>
              <a:spcAft>
                <a:spcPts val="0"/>
              </a:spcAft>
              <a:buClr>
                <a:srgbClr val="434343"/>
              </a:buClr>
              <a:buSzPts val="1400"/>
              <a:buNone/>
              <a:defRPr sz="1867">
                <a:solidFill>
                  <a:srgbClr val="434343"/>
                </a:solidFill>
              </a:defRPr>
            </a:lvl9pPr>
          </a:lstStyle>
          <a:p>
            <a:endParaRPr/>
          </a:p>
        </p:txBody>
      </p:sp>
      <p:sp>
        <p:nvSpPr>
          <p:cNvPr id="103" name="Google Shape;103;p18"/>
          <p:cNvSpPr txBox="1">
            <a:spLocks noGrp="1"/>
          </p:cNvSpPr>
          <p:nvPr>
            <p:ph type="subTitle" idx="14"/>
          </p:nvPr>
        </p:nvSpPr>
        <p:spPr>
          <a:xfrm flipH="1">
            <a:off x="8485723" y="3087901"/>
            <a:ext cx="2819600" cy="11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867"/>
            </a:lvl1pPr>
            <a:lvl2pPr lvl="1" algn="ctr" rtl="0">
              <a:lnSpc>
                <a:spcPct val="100000"/>
              </a:lnSpc>
              <a:spcBef>
                <a:spcPts val="0"/>
              </a:spcBef>
              <a:spcAft>
                <a:spcPts val="0"/>
              </a:spcAft>
              <a:buSzPts val="1200"/>
              <a:buNone/>
              <a:defRPr sz="1600"/>
            </a:lvl2pPr>
            <a:lvl3pPr lvl="2" algn="ctr" rtl="0">
              <a:lnSpc>
                <a:spcPct val="100000"/>
              </a:lnSpc>
              <a:spcBef>
                <a:spcPts val="0"/>
              </a:spcBef>
              <a:spcAft>
                <a:spcPts val="0"/>
              </a:spcAft>
              <a:buSzPts val="1200"/>
              <a:buNone/>
              <a:defRPr sz="1600"/>
            </a:lvl3pPr>
            <a:lvl4pPr lvl="3" algn="ctr" rtl="0">
              <a:lnSpc>
                <a:spcPct val="100000"/>
              </a:lnSpc>
              <a:spcBef>
                <a:spcPts val="0"/>
              </a:spcBef>
              <a:spcAft>
                <a:spcPts val="0"/>
              </a:spcAft>
              <a:buSzPts val="1200"/>
              <a:buNone/>
              <a:defRPr sz="1600"/>
            </a:lvl4pPr>
            <a:lvl5pPr lvl="4" algn="ctr" rtl="0">
              <a:lnSpc>
                <a:spcPct val="100000"/>
              </a:lnSpc>
              <a:spcBef>
                <a:spcPts val="0"/>
              </a:spcBef>
              <a:spcAft>
                <a:spcPts val="0"/>
              </a:spcAft>
              <a:buSzPts val="1200"/>
              <a:buNone/>
              <a:defRPr sz="1600"/>
            </a:lvl5pPr>
            <a:lvl6pPr lvl="5" algn="ctr" rtl="0">
              <a:lnSpc>
                <a:spcPct val="100000"/>
              </a:lnSpc>
              <a:spcBef>
                <a:spcPts val="0"/>
              </a:spcBef>
              <a:spcAft>
                <a:spcPts val="0"/>
              </a:spcAft>
              <a:buSzPts val="1200"/>
              <a:buNone/>
              <a:defRPr sz="1600"/>
            </a:lvl6pPr>
            <a:lvl7pPr lvl="6" algn="ctr" rtl="0">
              <a:lnSpc>
                <a:spcPct val="100000"/>
              </a:lnSpc>
              <a:spcBef>
                <a:spcPts val="0"/>
              </a:spcBef>
              <a:spcAft>
                <a:spcPts val="0"/>
              </a:spcAft>
              <a:buSzPts val="1200"/>
              <a:buNone/>
              <a:defRPr sz="1600"/>
            </a:lvl7pPr>
            <a:lvl8pPr lvl="7" algn="ctr" rtl="0">
              <a:lnSpc>
                <a:spcPct val="100000"/>
              </a:lnSpc>
              <a:spcBef>
                <a:spcPts val="0"/>
              </a:spcBef>
              <a:spcAft>
                <a:spcPts val="0"/>
              </a:spcAft>
              <a:buSzPts val="1200"/>
              <a:buNone/>
              <a:defRPr sz="1600"/>
            </a:lvl8pPr>
            <a:lvl9pPr lvl="8" algn="ctr" rtl="0">
              <a:lnSpc>
                <a:spcPct val="100000"/>
              </a:lnSpc>
              <a:spcBef>
                <a:spcPts val="0"/>
              </a:spcBef>
              <a:spcAft>
                <a:spcPts val="0"/>
              </a:spcAft>
              <a:buSzPts val="1200"/>
              <a:buNone/>
              <a:defRPr sz="1600"/>
            </a:lvl9pPr>
          </a:lstStyle>
          <a:p>
            <a:endParaRPr/>
          </a:p>
        </p:txBody>
      </p:sp>
      <p:sp>
        <p:nvSpPr>
          <p:cNvPr id="104" name="Google Shape;104;p18"/>
          <p:cNvSpPr txBox="1">
            <a:spLocks noGrp="1"/>
          </p:cNvSpPr>
          <p:nvPr>
            <p:ph type="title" idx="15"/>
          </p:nvPr>
        </p:nvSpPr>
        <p:spPr>
          <a:xfrm>
            <a:off x="415600" y="509465"/>
            <a:ext cx="11360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extLst>
      <p:ext uri="{BB962C8B-B14F-4D97-AF65-F5344CB8AC3E}">
        <p14:creationId xmlns:p14="http://schemas.microsoft.com/office/powerpoint/2010/main" val="40678683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Header 2">
  <p:cSld name="Header 2">
    <p:spTree>
      <p:nvGrpSpPr>
        <p:cNvPr id="1" name="Shape 105"/>
        <p:cNvGrpSpPr/>
        <p:nvPr/>
      </p:nvGrpSpPr>
      <p:grpSpPr>
        <a:xfrm>
          <a:off x="0" y="0"/>
          <a:ext cx="0" cy="0"/>
          <a:chOff x="0" y="0"/>
          <a:chExt cx="0" cy="0"/>
        </a:xfrm>
      </p:grpSpPr>
      <p:sp>
        <p:nvSpPr>
          <p:cNvPr id="106" name="Google Shape;106;p19"/>
          <p:cNvSpPr txBox="1">
            <a:spLocks noGrp="1"/>
          </p:cNvSpPr>
          <p:nvPr>
            <p:ph type="ctrTitle"/>
          </p:nvPr>
        </p:nvSpPr>
        <p:spPr>
          <a:xfrm flipH="1">
            <a:off x="2175933" y="2714585"/>
            <a:ext cx="5577200" cy="604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5333"/>
            </a:lvl1pPr>
            <a:lvl2pPr lvl="1" rtl="0">
              <a:spcBef>
                <a:spcPts val="0"/>
              </a:spcBef>
              <a:spcAft>
                <a:spcPts val="0"/>
              </a:spcAft>
              <a:buClr>
                <a:srgbClr val="434343"/>
              </a:buClr>
              <a:buSzPts val="1800"/>
              <a:buNone/>
              <a:defRPr sz="2400">
                <a:solidFill>
                  <a:srgbClr val="434343"/>
                </a:solidFill>
              </a:defRPr>
            </a:lvl2pPr>
            <a:lvl3pPr lvl="2" rtl="0">
              <a:spcBef>
                <a:spcPts val="0"/>
              </a:spcBef>
              <a:spcAft>
                <a:spcPts val="0"/>
              </a:spcAft>
              <a:buClr>
                <a:srgbClr val="434343"/>
              </a:buClr>
              <a:buSzPts val="1800"/>
              <a:buNone/>
              <a:defRPr sz="2400">
                <a:solidFill>
                  <a:srgbClr val="434343"/>
                </a:solidFill>
              </a:defRPr>
            </a:lvl3pPr>
            <a:lvl4pPr lvl="3" rtl="0">
              <a:spcBef>
                <a:spcPts val="0"/>
              </a:spcBef>
              <a:spcAft>
                <a:spcPts val="0"/>
              </a:spcAft>
              <a:buClr>
                <a:srgbClr val="434343"/>
              </a:buClr>
              <a:buSzPts val="1800"/>
              <a:buNone/>
              <a:defRPr sz="2400">
                <a:solidFill>
                  <a:srgbClr val="434343"/>
                </a:solidFill>
              </a:defRPr>
            </a:lvl4pPr>
            <a:lvl5pPr lvl="4" rtl="0">
              <a:spcBef>
                <a:spcPts val="0"/>
              </a:spcBef>
              <a:spcAft>
                <a:spcPts val="0"/>
              </a:spcAft>
              <a:buClr>
                <a:srgbClr val="434343"/>
              </a:buClr>
              <a:buSzPts val="1800"/>
              <a:buNone/>
              <a:defRPr sz="2400">
                <a:solidFill>
                  <a:srgbClr val="434343"/>
                </a:solidFill>
              </a:defRPr>
            </a:lvl5pPr>
            <a:lvl6pPr lvl="5" rtl="0">
              <a:spcBef>
                <a:spcPts val="0"/>
              </a:spcBef>
              <a:spcAft>
                <a:spcPts val="0"/>
              </a:spcAft>
              <a:buClr>
                <a:srgbClr val="434343"/>
              </a:buClr>
              <a:buSzPts val="1800"/>
              <a:buNone/>
              <a:defRPr sz="2400">
                <a:solidFill>
                  <a:srgbClr val="434343"/>
                </a:solidFill>
              </a:defRPr>
            </a:lvl6pPr>
            <a:lvl7pPr lvl="6" rtl="0">
              <a:spcBef>
                <a:spcPts val="0"/>
              </a:spcBef>
              <a:spcAft>
                <a:spcPts val="0"/>
              </a:spcAft>
              <a:buClr>
                <a:srgbClr val="434343"/>
              </a:buClr>
              <a:buSzPts val="1800"/>
              <a:buNone/>
              <a:defRPr sz="2400">
                <a:solidFill>
                  <a:srgbClr val="434343"/>
                </a:solidFill>
              </a:defRPr>
            </a:lvl7pPr>
            <a:lvl8pPr lvl="7" rtl="0">
              <a:spcBef>
                <a:spcPts val="0"/>
              </a:spcBef>
              <a:spcAft>
                <a:spcPts val="0"/>
              </a:spcAft>
              <a:buClr>
                <a:srgbClr val="434343"/>
              </a:buClr>
              <a:buSzPts val="1800"/>
              <a:buNone/>
              <a:defRPr sz="2400">
                <a:solidFill>
                  <a:srgbClr val="434343"/>
                </a:solidFill>
              </a:defRPr>
            </a:lvl8pPr>
            <a:lvl9pPr lvl="8" rtl="0">
              <a:spcBef>
                <a:spcPts val="0"/>
              </a:spcBef>
              <a:spcAft>
                <a:spcPts val="0"/>
              </a:spcAft>
              <a:buClr>
                <a:srgbClr val="434343"/>
              </a:buClr>
              <a:buSzPts val="1800"/>
              <a:buNone/>
              <a:defRPr sz="2400">
                <a:solidFill>
                  <a:srgbClr val="434343"/>
                </a:solidFill>
              </a:defRPr>
            </a:lvl9pPr>
          </a:lstStyle>
          <a:p>
            <a:endParaRPr/>
          </a:p>
        </p:txBody>
      </p:sp>
      <p:sp>
        <p:nvSpPr>
          <p:cNvPr id="107" name="Google Shape;107;p19"/>
          <p:cNvSpPr txBox="1">
            <a:spLocks noGrp="1"/>
          </p:cNvSpPr>
          <p:nvPr>
            <p:ph type="subTitle" idx="1"/>
          </p:nvPr>
        </p:nvSpPr>
        <p:spPr>
          <a:xfrm flipH="1">
            <a:off x="2175933" y="3265492"/>
            <a:ext cx="3413200" cy="77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endParaRPr/>
          </a:p>
        </p:txBody>
      </p:sp>
      <p:sp>
        <p:nvSpPr>
          <p:cNvPr id="108" name="Google Shape;108;p19"/>
          <p:cNvSpPr txBox="1">
            <a:spLocks noGrp="1"/>
          </p:cNvSpPr>
          <p:nvPr>
            <p:ph type="title" idx="2" hasCustomPrompt="1"/>
          </p:nvPr>
        </p:nvSpPr>
        <p:spPr>
          <a:xfrm flipH="1">
            <a:off x="2175933" y="1057833"/>
            <a:ext cx="2987600" cy="7704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2"/>
              </a:buClr>
              <a:buSzPts val="5500"/>
              <a:buNone/>
              <a:defRPr sz="12800">
                <a:solidFill>
                  <a:schemeClr val="lt2"/>
                </a:solidFill>
              </a:defRPr>
            </a:lvl1pPr>
            <a:lvl2pPr lvl="1" rtl="0">
              <a:spcBef>
                <a:spcPts val="0"/>
              </a:spcBef>
              <a:spcAft>
                <a:spcPts val="0"/>
              </a:spcAft>
              <a:buClr>
                <a:schemeClr val="lt2"/>
              </a:buClr>
              <a:buSzPts val="5500"/>
              <a:buFont typeface="Fira Sans Extra Condensed Medium"/>
              <a:buNone/>
              <a:defRPr sz="7333">
                <a:solidFill>
                  <a:schemeClr val="lt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2"/>
              </a:buClr>
              <a:buSzPts val="5500"/>
              <a:buFont typeface="Fira Sans Extra Condensed Medium"/>
              <a:buNone/>
              <a:defRPr sz="7333">
                <a:solidFill>
                  <a:schemeClr val="lt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2"/>
              </a:buClr>
              <a:buSzPts val="5500"/>
              <a:buFont typeface="Fira Sans Extra Condensed Medium"/>
              <a:buNone/>
              <a:defRPr sz="7333">
                <a:solidFill>
                  <a:schemeClr val="lt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2"/>
              </a:buClr>
              <a:buSzPts val="5500"/>
              <a:buFont typeface="Fira Sans Extra Condensed Medium"/>
              <a:buNone/>
              <a:defRPr sz="7333">
                <a:solidFill>
                  <a:schemeClr val="lt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2"/>
              </a:buClr>
              <a:buSzPts val="5500"/>
              <a:buFont typeface="Fira Sans Extra Condensed Medium"/>
              <a:buNone/>
              <a:defRPr sz="7333">
                <a:solidFill>
                  <a:schemeClr val="lt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2"/>
              </a:buClr>
              <a:buSzPts val="5500"/>
              <a:buFont typeface="Fira Sans Extra Condensed Medium"/>
              <a:buNone/>
              <a:defRPr sz="7333">
                <a:solidFill>
                  <a:schemeClr val="lt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2"/>
              </a:buClr>
              <a:buSzPts val="5500"/>
              <a:buFont typeface="Fira Sans Extra Condensed Medium"/>
              <a:buNone/>
              <a:defRPr sz="7333">
                <a:solidFill>
                  <a:schemeClr val="lt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2"/>
              </a:buClr>
              <a:buSzPts val="5500"/>
              <a:buFont typeface="Fira Sans Extra Condensed Medium"/>
              <a:buNone/>
              <a:defRPr sz="7333">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12531234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Header 3">
  <p:cSld name="Header 3">
    <p:spTree>
      <p:nvGrpSpPr>
        <p:cNvPr id="1" name="Shape 109"/>
        <p:cNvGrpSpPr/>
        <p:nvPr/>
      </p:nvGrpSpPr>
      <p:grpSpPr>
        <a:xfrm>
          <a:off x="0" y="0"/>
          <a:ext cx="0" cy="0"/>
          <a:chOff x="0" y="0"/>
          <a:chExt cx="0" cy="0"/>
        </a:xfrm>
      </p:grpSpPr>
      <p:sp>
        <p:nvSpPr>
          <p:cNvPr id="110" name="Google Shape;110;p20"/>
          <p:cNvSpPr txBox="1">
            <a:spLocks noGrp="1"/>
          </p:cNvSpPr>
          <p:nvPr>
            <p:ph type="ctrTitle"/>
          </p:nvPr>
        </p:nvSpPr>
        <p:spPr>
          <a:xfrm>
            <a:off x="5068000" y="3130425"/>
            <a:ext cx="4920400" cy="604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5333"/>
            </a:lvl1pPr>
            <a:lvl2pPr lvl="1" algn="ctr" rtl="0">
              <a:spcBef>
                <a:spcPts val="0"/>
              </a:spcBef>
              <a:spcAft>
                <a:spcPts val="0"/>
              </a:spcAft>
              <a:buClr>
                <a:srgbClr val="434343"/>
              </a:buClr>
              <a:buSzPts val="1800"/>
              <a:buNone/>
              <a:defRPr sz="2400">
                <a:solidFill>
                  <a:srgbClr val="434343"/>
                </a:solidFill>
              </a:defRPr>
            </a:lvl2pPr>
            <a:lvl3pPr lvl="2" algn="ctr" rtl="0">
              <a:spcBef>
                <a:spcPts val="0"/>
              </a:spcBef>
              <a:spcAft>
                <a:spcPts val="0"/>
              </a:spcAft>
              <a:buClr>
                <a:srgbClr val="434343"/>
              </a:buClr>
              <a:buSzPts val="1800"/>
              <a:buNone/>
              <a:defRPr sz="2400">
                <a:solidFill>
                  <a:srgbClr val="434343"/>
                </a:solidFill>
              </a:defRPr>
            </a:lvl3pPr>
            <a:lvl4pPr lvl="3" algn="ctr" rtl="0">
              <a:spcBef>
                <a:spcPts val="0"/>
              </a:spcBef>
              <a:spcAft>
                <a:spcPts val="0"/>
              </a:spcAft>
              <a:buClr>
                <a:srgbClr val="434343"/>
              </a:buClr>
              <a:buSzPts val="1800"/>
              <a:buNone/>
              <a:defRPr sz="2400">
                <a:solidFill>
                  <a:srgbClr val="434343"/>
                </a:solidFill>
              </a:defRPr>
            </a:lvl4pPr>
            <a:lvl5pPr lvl="4" algn="ctr" rtl="0">
              <a:spcBef>
                <a:spcPts val="0"/>
              </a:spcBef>
              <a:spcAft>
                <a:spcPts val="0"/>
              </a:spcAft>
              <a:buClr>
                <a:srgbClr val="434343"/>
              </a:buClr>
              <a:buSzPts val="1800"/>
              <a:buNone/>
              <a:defRPr sz="2400">
                <a:solidFill>
                  <a:srgbClr val="434343"/>
                </a:solidFill>
              </a:defRPr>
            </a:lvl5pPr>
            <a:lvl6pPr lvl="5" algn="ctr" rtl="0">
              <a:spcBef>
                <a:spcPts val="0"/>
              </a:spcBef>
              <a:spcAft>
                <a:spcPts val="0"/>
              </a:spcAft>
              <a:buClr>
                <a:srgbClr val="434343"/>
              </a:buClr>
              <a:buSzPts val="1800"/>
              <a:buNone/>
              <a:defRPr sz="2400">
                <a:solidFill>
                  <a:srgbClr val="434343"/>
                </a:solidFill>
              </a:defRPr>
            </a:lvl6pPr>
            <a:lvl7pPr lvl="6" algn="ctr" rtl="0">
              <a:spcBef>
                <a:spcPts val="0"/>
              </a:spcBef>
              <a:spcAft>
                <a:spcPts val="0"/>
              </a:spcAft>
              <a:buClr>
                <a:srgbClr val="434343"/>
              </a:buClr>
              <a:buSzPts val="1800"/>
              <a:buNone/>
              <a:defRPr sz="2400">
                <a:solidFill>
                  <a:srgbClr val="434343"/>
                </a:solidFill>
              </a:defRPr>
            </a:lvl7pPr>
            <a:lvl8pPr lvl="7" algn="ctr" rtl="0">
              <a:spcBef>
                <a:spcPts val="0"/>
              </a:spcBef>
              <a:spcAft>
                <a:spcPts val="0"/>
              </a:spcAft>
              <a:buClr>
                <a:srgbClr val="434343"/>
              </a:buClr>
              <a:buSzPts val="1800"/>
              <a:buNone/>
              <a:defRPr sz="2400">
                <a:solidFill>
                  <a:srgbClr val="434343"/>
                </a:solidFill>
              </a:defRPr>
            </a:lvl8pPr>
            <a:lvl9pPr lvl="8" algn="ctr" rtl="0">
              <a:spcBef>
                <a:spcPts val="0"/>
              </a:spcBef>
              <a:spcAft>
                <a:spcPts val="0"/>
              </a:spcAft>
              <a:buClr>
                <a:srgbClr val="434343"/>
              </a:buClr>
              <a:buSzPts val="1800"/>
              <a:buNone/>
              <a:defRPr sz="2400">
                <a:solidFill>
                  <a:srgbClr val="434343"/>
                </a:solidFill>
              </a:defRPr>
            </a:lvl9pPr>
          </a:lstStyle>
          <a:p>
            <a:endParaRPr/>
          </a:p>
        </p:txBody>
      </p:sp>
      <p:sp>
        <p:nvSpPr>
          <p:cNvPr id="111" name="Google Shape;111;p20"/>
          <p:cNvSpPr txBox="1">
            <a:spLocks noGrp="1"/>
          </p:cNvSpPr>
          <p:nvPr>
            <p:ph type="subTitle" idx="1"/>
          </p:nvPr>
        </p:nvSpPr>
        <p:spPr>
          <a:xfrm>
            <a:off x="6575133" y="3689987"/>
            <a:ext cx="3413200" cy="770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112" name="Google Shape;112;p20"/>
          <p:cNvSpPr txBox="1">
            <a:spLocks noGrp="1"/>
          </p:cNvSpPr>
          <p:nvPr>
            <p:ph type="title" idx="2" hasCustomPrompt="1"/>
          </p:nvPr>
        </p:nvSpPr>
        <p:spPr>
          <a:xfrm>
            <a:off x="7000733" y="5027017"/>
            <a:ext cx="2987600" cy="7704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2"/>
              </a:buClr>
              <a:buSzPts val="5500"/>
              <a:buNone/>
              <a:defRPr sz="12800">
                <a:solidFill>
                  <a:schemeClr val="lt2"/>
                </a:solidFill>
              </a:defRPr>
            </a:lvl1pPr>
            <a:lvl2pPr lvl="1" algn="ctr" rtl="0">
              <a:spcBef>
                <a:spcPts val="0"/>
              </a:spcBef>
              <a:spcAft>
                <a:spcPts val="0"/>
              </a:spcAft>
              <a:buClr>
                <a:schemeClr val="lt2"/>
              </a:buClr>
              <a:buSzPts val="5500"/>
              <a:buFont typeface="Fira Sans Extra Condensed Medium"/>
              <a:buNone/>
              <a:defRPr sz="7333">
                <a:solidFill>
                  <a:schemeClr val="l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2"/>
              </a:buClr>
              <a:buSzPts val="5500"/>
              <a:buFont typeface="Fira Sans Extra Condensed Medium"/>
              <a:buNone/>
              <a:defRPr sz="7333">
                <a:solidFill>
                  <a:schemeClr val="l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2"/>
              </a:buClr>
              <a:buSzPts val="5500"/>
              <a:buFont typeface="Fira Sans Extra Condensed Medium"/>
              <a:buNone/>
              <a:defRPr sz="7333">
                <a:solidFill>
                  <a:schemeClr val="l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2"/>
              </a:buClr>
              <a:buSzPts val="5500"/>
              <a:buFont typeface="Fira Sans Extra Condensed Medium"/>
              <a:buNone/>
              <a:defRPr sz="7333">
                <a:solidFill>
                  <a:schemeClr val="l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2"/>
              </a:buClr>
              <a:buSzPts val="5500"/>
              <a:buFont typeface="Fira Sans Extra Condensed Medium"/>
              <a:buNone/>
              <a:defRPr sz="7333">
                <a:solidFill>
                  <a:schemeClr val="l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2"/>
              </a:buClr>
              <a:buSzPts val="5500"/>
              <a:buFont typeface="Fira Sans Extra Condensed Medium"/>
              <a:buNone/>
              <a:defRPr sz="7333">
                <a:solidFill>
                  <a:schemeClr val="l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2"/>
              </a:buClr>
              <a:buSzPts val="5500"/>
              <a:buFont typeface="Fira Sans Extra Condensed Medium"/>
              <a:buNone/>
              <a:defRPr sz="7333">
                <a:solidFill>
                  <a:schemeClr val="l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2"/>
              </a:buClr>
              <a:buSzPts val="5500"/>
              <a:buFont typeface="Fira Sans Extra Condensed Medium"/>
              <a:buNone/>
              <a:defRPr sz="7333">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36016571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Header 4">
  <p:cSld name="Header 4">
    <p:spTree>
      <p:nvGrpSpPr>
        <p:cNvPr id="1" name="Shape 113"/>
        <p:cNvGrpSpPr/>
        <p:nvPr/>
      </p:nvGrpSpPr>
      <p:grpSpPr>
        <a:xfrm>
          <a:off x="0" y="0"/>
          <a:ext cx="0" cy="0"/>
          <a:chOff x="0" y="0"/>
          <a:chExt cx="0" cy="0"/>
        </a:xfrm>
      </p:grpSpPr>
      <p:sp>
        <p:nvSpPr>
          <p:cNvPr id="114" name="Google Shape;114;p21"/>
          <p:cNvSpPr txBox="1">
            <a:spLocks noGrp="1"/>
          </p:cNvSpPr>
          <p:nvPr>
            <p:ph type="ctrTitle"/>
          </p:nvPr>
        </p:nvSpPr>
        <p:spPr>
          <a:xfrm flipH="1">
            <a:off x="2158759" y="3139085"/>
            <a:ext cx="4920400" cy="604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5333"/>
            </a:lvl1pPr>
            <a:lvl2pPr lvl="1" rtl="0">
              <a:spcBef>
                <a:spcPts val="0"/>
              </a:spcBef>
              <a:spcAft>
                <a:spcPts val="0"/>
              </a:spcAft>
              <a:buClr>
                <a:srgbClr val="434343"/>
              </a:buClr>
              <a:buSzPts val="1800"/>
              <a:buNone/>
              <a:defRPr sz="2400">
                <a:solidFill>
                  <a:srgbClr val="434343"/>
                </a:solidFill>
              </a:defRPr>
            </a:lvl2pPr>
            <a:lvl3pPr lvl="2" rtl="0">
              <a:spcBef>
                <a:spcPts val="0"/>
              </a:spcBef>
              <a:spcAft>
                <a:spcPts val="0"/>
              </a:spcAft>
              <a:buClr>
                <a:srgbClr val="434343"/>
              </a:buClr>
              <a:buSzPts val="1800"/>
              <a:buNone/>
              <a:defRPr sz="2400">
                <a:solidFill>
                  <a:srgbClr val="434343"/>
                </a:solidFill>
              </a:defRPr>
            </a:lvl3pPr>
            <a:lvl4pPr lvl="3" rtl="0">
              <a:spcBef>
                <a:spcPts val="0"/>
              </a:spcBef>
              <a:spcAft>
                <a:spcPts val="0"/>
              </a:spcAft>
              <a:buClr>
                <a:srgbClr val="434343"/>
              </a:buClr>
              <a:buSzPts val="1800"/>
              <a:buNone/>
              <a:defRPr sz="2400">
                <a:solidFill>
                  <a:srgbClr val="434343"/>
                </a:solidFill>
              </a:defRPr>
            </a:lvl4pPr>
            <a:lvl5pPr lvl="4" rtl="0">
              <a:spcBef>
                <a:spcPts val="0"/>
              </a:spcBef>
              <a:spcAft>
                <a:spcPts val="0"/>
              </a:spcAft>
              <a:buClr>
                <a:srgbClr val="434343"/>
              </a:buClr>
              <a:buSzPts val="1800"/>
              <a:buNone/>
              <a:defRPr sz="2400">
                <a:solidFill>
                  <a:srgbClr val="434343"/>
                </a:solidFill>
              </a:defRPr>
            </a:lvl5pPr>
            <a:lvl6pPr lvl="5" rtl="0">
              <a:spcBef>
                <a:spcPts val="0"/>
              </a:spcBef>
              <a:spcAft>
                <a:spcPts val="0"/>
              </a:spcAft>
              <a:buClr>
                <a:srgbClr val="434343"/>
              </a:buClr>
              <a:buSzPts val="1800"/>
              <a:buNone/>
              <a:defRPr sz="2400">
                <a:solidFill>
                  <a:srgbClr val="434343"/>
                </a:solidFill>
              </a:defRPr>
            </a:lvl6pPr>
            <a:lvl7pPr lvl="6" rtl="0">
              <a:spcBef>
                <a:spcPts val="0"/>
              </a:spcBef>
              <a:spcAft>
                <a:spcPts val="0"/>
              </a:spcAft>
              <a:buClr>
                <a:srgbClr val="434343"/>
              </a:buClr>
              <a:buSzPts val="1800"/>
              <a:buNone/>
              <a:defRPr sz="2400">
                <a:solidFill>
                  <a:srgbClr val="434343"/>
                </a:solidFill>
              </a:defRPr>
            </a:lvl7pPr>
            <a:lvl8pPr lvl="7" rtl="0">
              <a:spcBef>
                <a:spcPts val="0"/>
              </a:spcBef>
              <a:spcAft>
                <a:spcPts val="0"/>
              </a:spcAft>
              <a:buClr>
                <a:srgbClr val="434343"/>
              </a:buClr>
              <a:buSzPts val="1800"/>
              <a:buNone/>
              <a:defRPr sz="2400">
                <a:solidFill>
                  <a:srgbClr val="434343"/>
                </a:solidFill>
              </a:defRPr>
            </a:lvl8pPr>
            <a:lvl9pPr lvl="8" rtl="0">
              <a:spcBef>
                <a:spcPts val="0"/>
              </a:spcBef>
              <a:spcAft>
                <a:spcPts val="0"/>
              </a:spcAft>
              <a:buClr>
                <a:srgbClr val="434343"/>
              </a:buClr>
              <a:buSzPts val="1800"/>
              <a:buNone/>
              <a:defRPr sz="2400">
                <a:solidFill>
                  <a:srgbClr val="434343"/>
                </a:solidFill>
              </a:defRPr>
            </a:lvl9pPr>
          </a:lstStyle>
          <a:p>
            <a:endParaRPr/>
          </a:p>
        </p:txBody>
      </p:sp>
      <p:sp>
        <p:nvSpPr>
          <p:cNvPr id="115" name="Google Shape;115;p21"/>
          <p:cNvSpPr txBox="1">
            <a:spLocks noGrp="1"/>
          </p:cNvSpPr>
          <p:nvPr>
            <p:ph type="subTitle" idx="1"/>
          </p:nvPr>
        </p:nvSpPr>
        <p:spPr>
          <a:xfrm flipH="1">
            <a:off x="2158825" y="3698647"/>
            <a:ext cx="3413200" cy="77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endParaRPr/>
          </a:p>
        </p:txBody>
      </p:sp>
      <p:sp>
        <p:nvSpPr>
          <p:cNvPr id="116" name="Google Shape;116;p21"/>
          <p:cNvSpPr txBox="1">
            <a:spLocks noGrp="1"/>
          </p:cNvSpPr>
          <p:nvPr>
            <p:ph type="title" idx="2" hasCustomPrompt="1"/>
          </p:nvPr>
        </p:nvSpPr>
        <p:spPr>
          <a:xfrm flipH="1">
            <a:off x="2158825" y="5052995"/>
            <a:ext cx="2987600" cy="7704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2"/>
              </a:buClr>
              <a:buSzPts val="5500"/>
              <a:buNone/>
              <a:defRPr sz="12800">
                <a:solidFill>
                  <a:schemeClr val="lt2"/>
                </a:solidFill>
              </a:defRPr>
            </a:lvl1pPr>
            <a:lvl2pPr lvl="1" rtl="0">
              <a:spcBef>
                <a:spcPts val="0"/>
              </a:spcBef>
              <a:spcAft>
                <a:spcPts val="0"/>
              </a:spcAft>
              <a:buClr>
                <a:schemeClr val="lt2"/>
              </a:buClr>
              <a:buSzPts val="5500"/>
              <a:buFont typeface="Fira Sans Extra Condensed Medium"/>
              <a:buNone/>
              <a:defRPr sz="7333">
                <a:solidFill>
                  <a:schemeClr val="lt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2"/>
              </a:buClr>
              <a:buSzPts val="5500"/>
              <a:buFont typeface="Fira Sans Extra Condensed Medium"/>
              <a:buNone/>
              <a:defRPr sz="7333">
                <a:solidFill>
                  <a:schemeClr val="lt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2"/>
              </a:buClr>
              <a:buSzPts val="5500"/>
              <a:buFont typeface="Fira Sans Extra Condensed Medium"/>
              <a:buNone/>
              <a:defRPr sz="7333">
                <a:solidFill>
                  <a:schemeClr val="lt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2"/>
              </a:buClr>
              <a:buSzPts val="5500"/>
              <a:buFont typeface="Fira Sans Extra Condensed Medium"/>
              <a:buNone/>
              <a:defRPr sz="7333">
                <a:solidFill>
                  <a:schemeClr val="lt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2"/>
              </a:buClr>
              <a:buSzPts val="5500"/>
              <a:buFont typeface="Fira Sans Extra Condensed Medium"/>
              <a:buNone/>
              <a:defRPr sz="7333">
                <a:solidFill>
                  <a:schemeClr val="lt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2"/>
              </a:buClr>
              <a:buSzPts val="5500"/>
              <a:buFont typeface="Fira Sans Extra Condensed Medium"/>
              <a:buNone/>
              <a:defRPr sz="7333">
                <a:solidFill>
                  <a:schemeClr val="lt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2"/>
              </a:buClr>
              <a:buSzPts val="5500"/>
              <a:buFont typeface="Fira Sans Extra Condensed Medium"/>
              <a:buNone/>
              <a:defRPr sz="7333">
                <a:solidFill>
                  <a:schemeClr val="lt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2"/>
              </a:buClr>
              <a:buSzPts val="5500"/>
              <a:buFont typeface="Fira Sans Extra Condensed Medium"/>
              <a:buNone/>
              <a:defRPr sz="7333">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73213237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Header 5">
  <p:cSld name="Header 5">
    <p:spTree>
      <p:nvGrpSpPr>
        <p:cNvPr id="1" name="Shape 117"/>
        <p:cNvGrpSpPr/>
        <p:nvPr/>
      </p:nvGrpSpPr>
      <p:grpSpPr>
        <a:xfrm>
          <a:off x="0" y="0"/>
          <a:ext cx="0" cy="0"/>
          <a:chOff x="0" y="0"/>
          <a:chExt cx="0" cy="0"/>
        </a:xfrm>
      </p:grpSpPr>
      <p:sp>
        <p:nvSpPr>
          <p:cNvPr id="118" name="Google Shape;118;p22"/>
          <p:cNvSpPr txBox="1">
            <a:spLocks noGrp="1"/>
          </p:cNvSpPr>
          <p:nvPr>
            <p:ph type="ctrTitle"/>
          </p:nvPr>
        </p:nvSpPr>
        <p:spPr>
          <a:xfrm flipH="1">
            <a:off x="3635792" y="1807169"/>
            <a:ext cx="4920400" cy="60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5333"/>
            </a:lvl1pPr>
            <a:lvl2pPr lvl="1" algn="ctr" rtl="0">
              <a:spcBef>
                <a:spcPts val="0"/>
              </a:spcBef>
              <a:spcAft>
                <a:spcPts val="0"/>
              </a:spcAft>
              <a:buClr>
                <a:srgbClr val="434343"/>
              </a:buClr>
              <a:buSzPts val="1800"/>
              <a:buNone/>
              <a:defRPr sz="2400">
                <a:solidFill>
                  <a:srgbClr val="434343"/>
                </a:solidFill>
              </a:defRPr>
            </a:lvl2pPr>
            <a:lvl3pPr lvl="2" algn="ctr" rtl="0">
              <a:spcBef>
                <a:spcPts val="0"/>
              </a:spcBef>
              <a:spcAft>
                <a:spcPts val="0"/>
              </a:spcAft>
              <a:buClr>
                <a:srgbClr val="434343"/>
              </a:buClr>
              <a:buSzPts val="1800"/>
              <a:buNone/>
              <a:defRPr sz="2400">
                <a:solidFill>
                  <a:srgbClr val="434343"/>
                </a:solidFill>
              </a:defRPr>
            </a:lvl3pPr>
            <a:lvl4pPr lvl="3" algn="ctr" rtl="0">
              <a:spcBef>
                <a:spcPts val="0"/>
              </a:spcBef>
              <a:spcAft>
                <a:spcPts val="0"/>
              </a:spcAft>
              <a:buClr>
                <a:srgbClr val="434343"/>
              </a:buClr>
              <a:buSzPts val="1800"/>
              <a:buNone/>
              <a:defRPr sz="2400">
                <a:solidFill>
                  <a:srgbClr val="434343"/>
                </a:solidFill>
              </a:defRPr>
            </a:lvl4pPr>
            <a:lvl5pPr lvl="4" algn="ctr" rtl="0">
              <a:spcBef>
                <a:spcPts val="0"/>
              </a:spcBef>
              <a:spcAft>
                <a:spcPts val="0"/>
              </a:spcAft>
              <a:buClr>
                <a:srgbClr val="434343"/>
              </a:buClr>
              <a:buSzPts val="1800"/>
              <a:buNone/>
              <a:defRPr sz="2400">
                <a:solidFill>
                  <a:srgbClr val="434343"/>
                </a:solidFill>
              </a:defRPr>
            </a:lvl5pPr>
            <a:lvl6pPr lvl="5" algn="ctr" rtl="0">
              <a:spcBef>
                <a:spcPts val="0"/>
              </a:spcBef>
              <a:spcAft>
                <a:spcPts val="0"/>
              </a:spcAft>
              <a:buClr>
                <a:srgbClr val="434343"/>
              </a:buClr>
              <a:buSzPts val="1800"/>
              <a:buNone/>
              <a:defRPr sz="2400">
                <a:solidFill>
                  <a:srgbClr val="434343"/>
                </a:solidFill>
              </a:defRPr>
            </a:lvl6pPr>
            <a:lvl7pPr lvl="6" algn="ctr" rtl="0">
              <a:spcBef>
                <a:spcPts val="0"/>
              </a:spcBef>
              <a:spcAft>
                <a:spcPts val="0"/>
              </a:spcAft>
              <a:buClr>
                <a:srgbClr val="434343"/>
              </a:buClr>
              <a:buSzPts val="1800"/>
              <a:buNone/>
              <a:defRPr sz="2400">
                <a:solidFill>
                  <a:srgbClr val="434343"/>
                </a:solidFill>
              </a:defRPr>
            </a:lvl7pPr>
            <a:lvl8pPr lvl="7" algn="ctr" rtl="0">
              <a:spcBef>
                <a:spcPts val="0"/>
              </a:spcBef>
              <a:spcAft>
                <a:spcPts val="0"/>
              </a:spcAft>
              <a:buClr>
                <a:srgbClr val="434343"/>
              </a:buClr>
              <a:buSzPts val="1800"/>
              <a:buNone/>
              <a:defRPr sz="2400">
                <a:solidFill>
                  <a:srgbClr val="434343"/>
                </a:solidFill>
              </a:defRPr>
            </a:lvl8pPr>
            <a:lvl9pPr lvl="8" algn="ctr" rtl="0">
              <a:spcBef>
                <a:spcPts val="0"/>
              </a:spcBef>
              <a:spcAft>
                <a:spcPts val="0"/>
              </a:spcAft>
              <a:buClr>
                <a:srgbClr val="434343"/>
              </a:buClr>
              <a:buSzPts val="1800"/>
              <a:buNone/>
              <a:defRPr sz="2400">
                <a:solidFill>
                  <a:srgbClr val="434343"/>
                </a:solidFill>
              </a:defRPr>
            </a:lvl9pPr>
          </a:lstStyle>
          <a:p>
            <a:endParaRPr/>
          </a:p>
        </p:txBody>
      </p:sp>
      <p:sp>
        <p:nvSpPr>
          <p:cNvPr id="119" name="Google Shape;119;p22"/>
          <p:cNvSpPr txBox="1">
            <a:spLocks noGrp="1"/>
          </p:cNvSpPr>
          <p:nvPr>
            <p:ph type="subTitle" idx="1"/>
          </p:nvPr>
        </p:nvSpPr>
        <p:spPr>
          <a:xfrm flipH="1">
            <a:off x="4389392" y="4077240"/>
            <a:ext cx="3413200" cy="7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120" name="Google Shape;120;p22"/>
          <p:cNvSpPr txBox="1">
            <a:spLocks noGrp="1"/>
          </p:cNvSpPr>
          <p:nvPr>
            <p:ph type="title" idx="2" hasCustomPrompt="1"/>
          </p:nvPr>
        </p:nvSpPr>
        <p:spPr>
          <a:xfrm flipH="1">
            <a:off x="4602192" y="2835961"/>
            <a:ext cx="2987600" cy="7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2"/>
              </a:buClr>
              <a:buSzPts val="5500"/>
              <a:buNone/>
              <a:defRPr sz="12800">
                <a:solidFill>
                  <a:schemeClr val="lt2"/>
                </a:solidFill>
              </a:defRPr>
            </a:lvl1pPr>
            <a:lvl2pPr lvl="1" algn="ctr" rtl="0">
              <a:spcBef>
                <a:spcPts val="0"/>
              </a:spcBef>
              <a:spcAft>
                <a:spcPts val="0"/>
              </a:spcAft>
              <a:buClr>
                <a:schemeClr val="lt2"/>
              </a:buClr>
              <a:buSzPts val="5500"/>
              <a:buFont typeface="Fira Sans Extra Condensed Medium"/>
              <a:buNone/>
              <a:defRPr sz="7333">
                <a:solidFill>
                  <a:schemeClr val="l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2"/>
              </a:buClr>
              <a:buSzPts val="5500"/>
              <a:buFont typeface="Fira Sans Extra Condensed Medium"/>
              <a:buNone/>
              <a:defRPr sz="7333">
                <a:solidFill>
                  <a:schemeClr val="l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2"/>
              </a:buClr>
              <a:buSzPts val="5500"/>
              <a:buFont typeface="Fira Sans Extra Condensed Medium"/>
              <a:buNone/>
              <a:defRPr sz="7333">
                <a:solidFill>
                  <a:schemeClr val="l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2"/>
              </a:buClr>
              <a:buSzPts val="5500"/>
              <a:buFont typeface="Fira Sans Extra Condensed Medium"/>
              <a:buNone/>
              <a:defRPr sz="7333">
                <a:solidFill>
                  <a:schemeClr val="l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2"/>
              </a:buClr>
              <a:buSzPts val="5500"/>
              <a:buFont typeface="Fira Sans Extra Condensed Medium"/>
              <a:buNone/>
              <a:defRPr sz="7333">
                <a:solidFill>
                  <a:schemeClr val="l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2"/>
              </a:buClr>
              <a:buSzPts val="5500"/>
              <a:buFont typeface="Fira Sans Extra Condensed Medium"/>
              <a:buNone/>
              <a:defRPr sz="7333">
                <a:solidFill>
                  <a:schemeClr val="l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2"/>
              </a:buClr>
              <a:buSzPts val="5500"/>
              <a:buFont typeface="Fira Sans Extra Condensed Medium"/>
              <a:buNone/>
              <a:defRPr sz="7333">
                <a:solidFill>
                  <a:schemeClr val="l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2"/>
              </a:buClr>
              <a:buSzPts val="5500"/>
              <a:buFont typeface="Fira Sans Extra Condensed Medium"/>
              <a:buNone/>
              <a:defRPr sz="7333">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404814816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Resources">
  <p:cSld name="Resources">
    <p:spTree>
      <p:nvGrpSpPr>
        <p:cNvPr id="1" name="Shape 121"/>
        <p:cNvGrpSpPr/>
        <p:nvPr/>
      </p:nvGrpSpPr>
      <p:grpSpPr>
        <a:xfrm>
          <a:off x="0" y="0"/>
          <a:ext cx="0" cy="0"/>
          <a:chOff x="0" y="0"/>
          <a:chExt cx="0" cy="0"/>
        </a:xfrm>
      </p:grpSpPr>
      <p:sp>
        <p:nvSpPr>
          <p:cNvPr id="122" name="Google Shape;122;p23"/>
          <p:cNvSpPr txBox="1">
            <a:spLocks noGrp="1"/>
          </p:cNvSpPr>
          <p:nvPr>
            <p:ph type="body" idx="1"/>
          </p:nvPr>
        </p:nvSpPr>
        <p:spPr>
          <a:xfrm>
            <a:off x="2759433" y="1809533"/>
            <a:ext cx="6853600" cy="4555200"/>
          </a:xfrm>
          <a:prstGeom prst="rect">
            <a:avLst/>
          </a:prstGeom>
        </p:spPr>
        <p:txBody>
          <a:bodyPr spcFirstLastPara="1" wrap="square" lIns="91425" tIns="91425" rIns="91425" bIns="91425" anchor="t" anchorCtr="0">
            <a:noAutofit/>
          </a:bodyPr>
          <a:lstStyle>
            <a:lvl1pPr marL="609585" lvl="0" indent="-440256" rtl="0">
              <a:spcBef>
                <a:spcPts val="0"/>
              </a:spcBef>
              <a:spcAft>
                <a:spcPts val="0"/>
              </a:spcAft>
              <a:buClr>
                <a:schemeClr val="accent2"/>
              </a:buClr>
              <a:buSzPts val="1600"/>
              <a:buFont typeface="Nunito Light"/>
              <a:buChar char="●"/>
              <a:defRPr sz="1867"/>
            </a:lvl1pPr>
            <a:lvl2pPr marL="1219170" lvl="1" indent="-440256" rtl="0">
              <a:spcBef>
                <a:spcPts val="2133"/>
              </a:spcBef>
              <a:spcAft>
                <a:spcPts val="0"/>
              </a:spcAft>
              <a:buSzPts val="1600"/>
              <a:buFont typeface="Nunito Light"/>
              <a:buChar char="○"/>
              <a:defRPr/>
            </a:lvl2pPr>
            <a:lvl3pPr marL="1828754" lvl="2" indent="-431789" rtl="0">
              <a:spcBef>
                <a:spcPts val="2133"/>
              </a:spcBef>
              <a:spcAft>
                <a:spcPts val="0"/>
              </a:spcAft>
              <a:buSzPts val="1500"/>
              <a:buFont typeface="Nunito Light"/>
              <a:buChar char="■"/>
              <a:defRPr/>
            </a:lvl3pPr>
            <a:lvl4pPr marL="2438339" lvl="3" indent="-431789" rtl="0">
              <a:spcBef>
                <a:spcPts val="2133"/>
              </a:spcBef>
              <a:spcAft>
                <a:spcPts val="0"/>
              </a:spcAft>
              <a:buSzPts val="1500"/>
              <a:buFont typeface="Nunito Light"/>
              <a:buChar char="●"/>
              <a:defRPr/>
            </a:lvl4pPr>
            <a:lvl5pPr marL="3047924" lvl="4" indent="-406390" rtl="0">
              <a:spcBef>
                <a:spcPts val="2133"/>
              </a:spcBef>
              <a:spcAft>
                <a:spcPts val="0"/>
              </a:spcAft>
              <a:buSzPts val="1200"/>
              <a:buFont typeface="Nunito Light"/>
              <a:buChar char="○"/>
              <a:defRPr/>
            </a:lvl5pPr>
            <a:lvl6pPr marL="3657509" lvl="5" indent="-406390" rtl="0">
              <a:spcBef>
                <a:spcPts val="2133"/>
              </a:spcBef>
              <a:spcAft>
                <a:spcPts val="0"/>
              </a:spcAft>
              <a:buSzPts val="1200"/>
              <a:buFont typeface="Nunito Light"/>
              <a:buChar char="■"/>
              <a:defRPr/>
            </a:lvl6pPr>
            <a:lvl7pPr marL="4267093" lvl="6" indent="-414856" rtl="0">
              <a:spcBef>
                <a:spcPts val="2133"/>
              </a:spcBef>
              <a:spcAft>
                <a:spcPts val="0"/>
              </a:spcAft>
              <a:buSzPts val="1300"/>
              <a:buFont typeface="Nunito Light"/>
              <a:buChar char="●"/>
              <a:defRPr/>
            </a:lvl7pPr>
            <a:lvl8pPr marL="4876678" lvl="7" indent="-414856" rtl="0">
              <a:spcBef>
                <a:spcPts val="2133"/>
              </a:spcBef>
              <a:spcAft>
                <a:spcPts val="0"/>
              </a:spcAft>
              <a:buSzPts val="1300"/>
              <a:buFont typeface="Nunito Light"/>
              <a:buChar char="○"/>
              <a:defRPr/>
            </a:lvl8pPr>
            <a:lvl9pPr marL="5486263" lvl="8" indent="-406390" rtl="0">
              <a:spcBef>
                <a:spcPts val="2133"/>
              </a:spcBef>
              <a:spcAft>
                <a:spcPts val="2133"/>
              </a:spcAft>
              <a:buSzPts val="1200"/>
              <a:buFont typeface="Nunito Light"/>
              <a:buChar char="■"/>
              <a:defRPr/>
            </a:lvl9pPr>
          </a:lstStyle>
          <a:p>
            <a:endParaRPr/>
          </a:p>
        </p:txBody>
      </p:sp>
      <p:sp>
        <p:nvSpPr>
          <p:cNvPr id="123" name="Google Shape;123;p23"/>
          <p:cNvSpPr txBox="1">
            <a:spLocks noGrp="1"/>
          </p:cNvSpPr>
          <p:nvPr>
            <p:ph type="title"/>
          </p:nvPr>
        </p:nvSpPr>
        <p:spPr>
          <a:xfrm>
            <a:off x="415600" y="509465"/>
            <a:ext cx="11360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extLst>
      <p:ext uri="{BB962C8B-B14F-4D97-AF65-F5344CB8AC3E}">
        <p14:creationId xmlns:p14="http://schemas.microsoft.com/office/powerpoint/2010/main" val="205302263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24"/>
        <p:cNvGrpSpPr/>
        <p:nvPr/>
      </p:nvGrpSpPr>
      <p:grpSpPr>
        <a:xfrm>
          <a:off x="0" y="0"/>
          <a:ext cx="0" cy="0"/>
          <a:chOff x="0" y="0"/>
          <a:chExt cx="0" cy="0"/>
        </a:xfrm>
      </p:grpSpPr>
    </p:spTree>
    <p:extLst>
      <p:ext uri="{BB962C8B-B14F-4D97-AF65-F5344CB8AC3E}">
        <p14:creationId xmlns:p14="http://schemas.microsoft.com/office/powerpoint/2010/main" val="3715949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5"/>
        <p:cNvGrpSpPr/>
        <p:nvPr/>
      </p:nvGrpSpPr>
      <p:grpSpPr>
        <a:xfrm>
          <a:off x="0" y="0"/>
          <a:ext cx="0" cy="0"/>
          <a:chOff x="0" y="0"/>
          <a:chExt cx="0" cy="0"/>
        </a:xfrm>
      </p:grpSpPr>
    </p:spTree>
    <p:extLst>
      <p:ext uri="{BB962C8B-B14F-4D97-AF65-F5344CB8AC3E}">
        <p14:creationId xmlns:p14="http://schemas.microsoft.com/office/powerpoint/2010/main" val="21262132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B154067-6C7A-44A3-B3D5-A9FE77D88B31}" type="datetimeFigureOut">
              <a:rPr lang="en-US" smtClean="0">
                <a:solidFill>
                  <a:prstClr val="black">
                    <a:tint val="75000"/>
                  </a:prstClr>
                </a:solidFill>
              </a:rPr>
              <a:pPr/>
              <a:t>5/13/2020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B704292-8B7A-4C46-A415-22E47EA20AA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94098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3726CB0-BC57-4D80-9439-F25318DAC9ED}" type="datetimeFigureOut">
              <a:rPr lang="en-US" smtClean="0"/>
              <a:t>5/13/2020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96BB7D-7CDE-4600-BD94-D99BB32201D0}" type="slidenum">
              <a:rPr lang="en-US" smtClean="0"/>
              <a:t>‹#›</a:t>
            </a:fld>
            <a:endParaRPr lang="en-US"/>
          </a:p>
        </p:txBody>
      </p:sp>
    </p:spTree>
    <p:extLst>
      <p:ext uri="{BB962C8B-B14F-4D97-AF65-F5344CB8AC3E}">
        <p14:creationId xmlns:p14="http://schemas.microsoft.com/office/powerpoint/2010/main" val="115284493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154067-6C7A-44A3-B3D5-A9FE77D88B31}" type="datetimeFigureOut">
              <a:rPr lang="en-US" smtClean="0">
                <a:solidFill>
                  <a:prstClr val="black">
                    <a:tint val="75000"/>
                  </a:prstClr>
                </a:solidFill>
              </a:rPr>
              <a:pPr/>
              <a:t>5/13/2020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B704292-8B7A-4C46-A415-22E47EA20AA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2387590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B154067-6C7A-44A3-B3D5-A9FE77D88B31}" type="datetimeFigureOut">
              <a:rPr lang="en-US" smtClean="0">
                <a:solidFill>
                  <a:prstClr val="black">
                    <a:tint val="75000"/>
                  </a:prstClr>
                </a:solidFill>
              </a:rPr>
              <a:pPr/>
              <a:t>5/13/2020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B704292-8B7A-4C46-A415-22E47EA20AA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2212651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B154067-6C7A-44A3-B3D5-A9FE77D88B31}" type="datetimeFigureOut">
              <a:rPr lang="en-US" smtClean="0">
                <a:solidFill>
                  <a:prstClr val="black">
                    <a:tint val="75000"/>
                  </a:prstClr>
                </a:solidFill>
              </a:rPr>
              <a:pPr/>
              <a:t>5/13/2020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B704292-8B7A-4C46-A415-22E47EA20AA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520812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B154067-6C7A-44A3-B3D5-A9FE77D88B31}" type="datetimeFigureOut">
              <a:rPr lang="en-US" smtClean="0">
                <a:solidFill>
                  <a:prstClr val="black">
                    <a:tint val="75000"/>
                  </a:prstClr>
                </a:solidFill>
              </a:rPr>
              <a:pPr/>
              <a:t>5/13/2020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3B704292-8B7A-4C46-A415-22E47EA20AA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8964364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B154067-6C7A-44A3-B3D5-A9FE77D88B31}" type="datetimeFigureOut">
              <a:rPr lang="en-US" smtClean="0">
                <a:solidFill>
                  <a:prstClr val="black">
                    <a:tint val="75000"/>
                  </a:prstClr>
                </a:solidFill>
              </a:rPr>
              <a:pPr/>
              <a:t>5/13/2020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3B704292-8B7A-4C46-A415-22E47EA20AA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7285305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154067-6C7A-44A3-B3D5-A9FE77D88B31}" type="datetimeFigureOut">
              <a:rPr lang="en-US" smtClean="0">
                <a:solidFill>
                  <a:prstClr val="black">
                    <a:tint val="75000"/>
                  </a:prstClr>
                </a:solidFill>
              </a:rPr>
              <a:pPr/>
              <a:t>5/13/2020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B704292-8B7A-4C46-A415-22E47EA20AA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7986499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154067-6C7A-44A3-B3D5-A9FE77D88B31}" type="datetimeFigureOut">
              <a:rPr lang="en-US" smtClean="0">
                <a:solidFill>
                  <a:prstClr val="black">
                    <a:tint val="75000"/>
                  </a:prstClr>
                </a:solidFill>
              </a:rPr>
              <a:pPr/>
              <a:t>5/13/2020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B704292-8B7A-4C46-A415-22E47EA20AA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6236356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154067-6C7A-44A3-B3D5-A9FE77D88B31}" type="datetimeFigureOut">
              <a:rPr lang="en-US" smtClean="0">
                <a:solidFill>
                  <a:prstClr val="black">
                    <a:tint val="75000"/>
                  </a:prstClr>
                </a:solidFill>
              </a:rPr>
              <a:pPr/>
              <a:t>5/13/2020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B704292-8B7A-4C46-A415-22E47EA20AA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5408758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154067-6C7A-44A3-B3D5-A9FE77D88B31}" type="datetimeFigureOut">
              <a:rPr lang="en-US" smtClean="0">
                <a:solidFill>
                  <a:prstClr val="black">
                    <a:tint val="75000"/>
                  </a:prstClr>
                </a:solidFill>
              </a:rPr>
              <a:pPr/>
              <a:t>5/13/2020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B704292-8B7A-4C46-A415-22E47EA20AA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6664871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154067-6C7A-44A3-B3D5-A9FE77D88B31}" type="datetimeFigureOut">
              <a:rPr lang="en-US" smtClean="0">
                <a:solidFill>
                  <a:prstClr val="black">
                    <a:tint val="75000"/>
                  </a:prstClr>
                </a:solidFill>
              </a:rPr>
              <a:pPr/>
              <a:t>5/13/2020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B704292-8B7A-4C46-A415-22E47EA20AA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07128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726CB0-BC57-4D80-9439-F25318DAC9ED}" type="datetimeFigureOut">
              <a:rPr lang="en-US" smtClean="0"/>
              <a:t>5/13/2020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96BB7D-7CDE-4600-BD94-D99BB32201D0}" type="slidenum">
              <a:rPr lang="en-US" smtClean="0"/>
              <a:t>‹#›</a:t>
            </a:fld>
            <a:endParaRPr lang="en-US"/>
          </a:p>
        </p:txBody>
      </p:sp>
    </p:spTree>
    <p:extLst>
      <p:ext uri="{BB962C8B-B14F-4D97-AF65-F5344CB8AC3E}">
        <p14:creationId xmlns:p14="http://schemas.microsoft.com/office/powerpoint/2010/main" val="420451978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960000" y="1147200"/>
            <a:ext cx="7481600" cy="4987200"/>
          </a:xfrm>
          <a:prstGeom prst="rect">
            <a:avLst/>
          </a:prstGeom>
        </p:spPr>
        <p:txBody>
          <a:bodyPr spcFirstLastPara="1" wrap="square" lIns="91425" tIns="91425" rIns="91425" bIns="91425" anchor="b" anchorCtr="0">
            <a:noAutofit/>
          </a:bodyPr>
          <a:lstStyle>
            <a:lvl1pPr marL="609585" lvl="0" indent="-397923" rtl="0">
              <a:lnSpc>
                <a:spcPct val="100000"/>
              </a:lnSpc>
              <a:spcBef>
                <a:spcPts val="0"/>
              </a:spcBef>
              <a:spcAft>
                <a:spcPts val="0"/>
              </a:spcAft>
              <a:buSzPts val="1100"/>
              <a:buAutoNum type="arabicPeriod"/>
              <a:defRPr/>
            </a:lvl1pPr>
            <a:lvl2pPr marL="1219170" lvl="1" indent="-397923" rtl="0">
              <a:lnSpc>
                <a:spcPct val="100000"/>
              </a:lnSpc>
              <a:spcBef>
                <a:spcPts val="0"/>
              </a:spcBef>
              <a:spcAft>
                <a:spcPts val="0"/>
              </a:spcAft>
              <a:buSzPts val="1100"/>
              <a:buAutoNum type="alphaLcPeriod"/>
              <a:defRPr/>
            </a:lvl2pPr>
            <a:lvl3pPr marL="1828754" lvl="2" indent="-397923" rtl="0">
              <a:spcBef>
                <a:spcPts val="0"/>
              </a:spcBef>
              <a:spcAft>
                <a:spcPts val="0"/>
              </a:spcAft>
              <a:buSzPts val="1100"/>
              <a:buAutoNum type="romanLcPeriod"/>
              <a:defRPr/>
            </a:lvl3pPr>
            <a:lvl4pPr marL="2438339" lvl="3" indent="-397923" rtl="0">
              <a:spcBef>
                <a:spcPts val="2133"/>
              </a:spcBef>
              <a:spcAft>
                <a:spcPts val="0"/>
              </a:spcAft>
              <a:buSzPts val="1100"/>
              <a:buAutoNum type="arabicPeriod"/>
              <a:defRPr/>
            </a:lvl4pPr>
            <a:lvl5pPr marL="3047924" lvl="4" indent="-397923" rtl="0">
              <a:spcBef>
                <a:spcPts val="2133"/>
              </a:spcBef>
              <a:spcAft>
                <a:spcPts val="0"/>
              </a:spcAft>
              <a:buSzPts val="1100"/>
              <a:buAutoNum type="alphaLcPeriod"/>
              <a:defRPr/>
            </a:lvl5pPr>
            <a:lvl6pPr marL="3657509" lvl="5" indent="-397923" rtl="0">
              <a:spcBef>
                <a:spcPts val="2133"/>
              </a:spcBef>
              <a:spcAft>
                <a:spcPts val="0"/>
              </a:spcAft>
              <a:buSzPts val="1100"/>
              <a:buAutoNum type="romanLcPeriod"/>
              <a:defRPr/>
            </a:lvl6pPr>
            <a:lvl7pPr marL="4267093" lvl="6" indent="-397923" rtl="0">
              <a:spcBef>
                <a:spcPts val="2133"/>
              </a:spcBef>
              <a:spcAft>
                <a:spcPts val="0"/>
              </a:spcAft>
              <a:buSzPts val="1100"/>
              <a:buAutoNum type="arabicPeriod"/>
              <a:defRPr/>
            </a:lvl7pPr>
            <a:lvl8pPr marL="4876678" lvl="7" indent="-397923" rtl="0">
              <a:spcBef>
                <a:spcPts val="2133"/>
              </a:spcBef>
              <a:spcAft>
                <a:spcPts val="0"/>
              </a:spcAft>
              <a:buSzPts val="1100"/>
              <a:buAutoNum type="alphaLcPeriod"/>
              <a:defRPr/>
            </a:lvl8pPr>
            <a:lvl9pPr marL="5486263" lvl="8" indent="-397923" rtl="0">
              <a:spcBef>
                <a:spcPts val="2133"/>
              </a:spcBef>
              <a:spcAft>
                <a:spcPts val="2133"/>
              </a:spcAft>
              <a:buSzPts val="1100"/>
              <a:buAutoNum type="romanLcPeriod"/>
              <a:defRPr/>
            </a:lvl9pPr>
          </a:lstStyle>
          <a:p>
            <a:endParaRPr/>
          </a:p>
        </p:txBody>
      </p:sp>
      <p:sp>
        <p:nvSpPr>
          <p:cNvPr id="17" name="Google Shape;17;p4"/>
          <p:cNvSpPr txBox="1">
            <a:spLocks noGrp="1"/>
          </p:cNvSpPr>
          <p:nvPr>
            <p:ph type="title"/>
          </p:nvPr>
        </p:nvSpPr>
        <p:spPr>
          <a:xfrm>
            <a:off x="960000" y="720000"/>
            <a:ext cx="10272000" cy="42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6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8" name="Google Shape;18;p4"/>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121900" tIns="121900" rIns="121900" bIns="121900" anchor="ctr" anchorCtr="0">
            <a:noAutofit/>
          </a:bodyPr>
          <a:lstStyle/>
          <a:p>
            <a:endParaRPr sz="2400">
              <a:solidFill>
                <a:prstClr val="black"/>
              </a:solidFill>
            </a:endParaRPr>
          </a:p>
        </p:txBody>
      </p:sp>
    </p:spTree>
    <p:extLst>
      <p:ext uri="{BB962C8B-B14F-4D97-AF65-F5344CB8AC3E}">
        <p14:creationId xmlns:p14="http://schemas.microsoft.com/office/powerpoint/2010/main" val="50522266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hree columns">
  <p:cSld name="Three columns">
    <p:spTree>
      <p:nvGrpSpPr>
        <p:cNvPr id="1" name="Shape 433"/>
        <p:cNvGrpSpPr/>
        <p:nvPr/>
      </p:nvGrpSpPr>
      <p:grpSpPr>
        <a:xfrm>
          <a:off x="0" y="0"/>
          <a:ext cx="0" cy="0"/>
          <a:chOff x="0" y="0"/>
          <a:chExt cx="0" cy="0"/>
        </a:xfrm>
      </p:grpSpPr>
      <p:sp>
        <p:nvSpPr>
          <p:cNvPr id="434" name="Google Shape;434;p19"/>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435" name="Google Shape;435;p19"/>
          <p:cNvSpPr txBox="1">
            <a:spLocks noGrp="1"/>
          </p:cNvSpPr>
          <p:nvPr>
            <p:ph type="subTitle" idx="1"/>
          </p:nvPr>
        </p:nvSpPr>
        <p:spPr>
          <a:xfrm>
            <a:off x="3309167" y="2044164"/>
            <a:ext cx="2791200" cy="36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436" name="Google Shape;436;p19"/>
          <p:cNvSpPr txBox="1">
            <a:spLocks noGrp="1"/>
          </p:cNvSpPr>
          <p:nvPr>
            <p:ph type="subTitle" idx="2"/>
          </p:nvPr>
        </p:nvSpPr>
        <p:spPr>
          <a:xfrm>
            <a:off x="3309167" y="2406281"/>
            <a:ext cx="2791200" cy="60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437" name="Google Shape;437;p19"/>
          <p:cNvSpPr txBox="1">
            <a:spLocks noGrp="1"/>
          </p:cNvSpPr>
          <p:nvPr>
            <p:ph type="title" hasCustomPrompt="1"/>
          </p:nvPr>
        </p:nvSpPr>
        <p:spPr>
          <a:xfrm>
            <a:off x="960000" y="2275400"/>
            <a:ext cx="1011600" cy="603200"/>
          </a:xfrm>
          <a:prstGeom prst="rect">
            <a:avLst/>
          </a:prstGeom>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chemeClr val="dk2"/>
              </a:buClr>
              <a:buSzPts val="2100"/>
              <a:buFont typeface="Josefin Sans"/>
              <a:buNone/>
              <a:defRPr sz="36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438" name="Google Shape;438;p19"/>
          <p:cNvSpPr txBox="1">
            <a:spLocks noGrp="1"/>
          </p:cNvSpPr>
          <p:nvPr>
            <p:ph type="title" idx="3"/>
          </p:nvPr>
        </p:nvSpPr>
        <p:spPr>
          <a:xfrm>
            <a:off x="960000" y="720000"/>
            <a:ext cx="10272000" cy="42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sz="36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439" name="Google Shape;439;p19"/>
          <p:cNvSpPr txBox="1">
            <a:spLocks noGrp="1"/>
          </p:cNvSpPr>
          <p:nvPr>
            <p:ph type="subTitle" idx="4"/>
          </p:nvPr>
        </p:nvSpPr>
        <p:spPr>
          <a:xfrm>
            <a:off x="3304833" y="3418573"/>
            <a:ext cx="2791200" cy="36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440" name="Google Shape;440;p19"/>
          <p:cNvSpPr txBox="1">
            <a:spLocks noGrp="1"/>
          </p:cNvSpPr>
          <p:nvPr>
            <p:ph type="subTitle" idx="5"/>
          </p:nvPr>
        </p:nvSpPr>
        <p:spPr>
          <a:xfrm>
            <a:off x="3304833" y="3784041"/>
            <a:ext cx="2791200" cy="60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441" name="Google Shape;441;p19"/>
          <p:cNvSpPr txBox="1">
            <a:spLocks noGrp="1"/>
          </p:cNvSpPr>
          <p:nvPr>
            <p:ph type="title" idx="6" hasCustomPrompt="1"/>
          </p:nvPr>
        </p:nvSpPr>
        <p:spPr>
          <a:xfrm>
            <a:off x="960000" y="3639300"/>
            <a:ext cx="1011600" cy="671600"/>
          </a:xfrm>
          <a:prstGeom prst="rect">
            <a:avLst/>
          </a:prstGeom>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chemeClr val="dk2"/>
              </a:buClr>
              <a:buSzPts val="2100"/>
              <a:buFont typeface="Josefin Sans"/>
              <a:buNone/>
              <a:defRPr sz="36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442" name="Google Shape;442;p19"/>
          <p:cNvSpPr txBox="1">
            <a:spLocks noGrp="1"/>
          </p:cNvSpPr>
          <p:nvPr>
            <p:ph type="subTitle" idx="7"/>
          </p:nvPr>
        </p:nvSpPr>
        <p:spPr>
          <a:xfrm>
            <a:off x="3304833" y="4779729"/>
            <a:ext cx="2791200" cy="36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443" name="Google Shape;443;p19"/>
          <p:cNvSpPr txBox="1">
            <a:spLocks noGrp="1"/>
          </p:cNvSpPr>
          <p:nvPr>
            <p:ph type="subTitle" idx="8"/>
          </p:nvPr>
        </p:nvSpPr>
        <p:spPr>
          <a:xfrm>
            <a:off x="3304833" y="5148531"/>
            <a:ext cx="2791200" cy="60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444" name="Google Shape;444;p19"/>
          <p:cNvSpPr txBox="1">
            <a:spLocks noGrp="1"/>
          </p:cNvSpPr>
          <p:nvPr>
            <p:ph type="title" idx="9" hasCustomPrompt="1"/>
          </p:nvPr>
        </p:nvSpPr>
        <p:spPr>
          <a:xfrm>
            <a:off x="960000" y="5003600"/>
            <a:ext cx="1011600" cy="671600"/>
          </a:xfrm>
          <a:prstGeom prst="rect">
            <a:avLst/>
          </a:prstGeom>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chemeClr val="dk2"/>
              </a:buClr>
              <a:buSzPts val="2100"/>
              <a:buFont typeface="Josefin Sans"/>
              <a:buNone/>
              <a:defRPr sz="36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grpSp>
        <p:nvGrpSpPr>
          <p:cNvPr id="445" name="Google Shape;445;p19"/>
          <p:cNvGrpSpPr/>
          <p:nvPr/>
        </p:nvGrpSpPr>
        <p:grpSpPr>
          <a:xfrm>
            <a:off x="8326013" y="1663157"/>
            <a:ext cx="574777" cy="738224"/>
            <a:chOff x="6201325" y="1203748"/>
            <a:chExt cx="474500" cy="609431"/>
          </a:xfrm>
        </p:grpSpPr>
        <p:sp>
          <p:nvSpPr>
            <p:cNvPr id="446" name="Google Shape;446;p19"/>
            <p:cNvSpPr/>
            <p:nvPr/>
          </p:nvSpPr>
          <p:spPr>
            <a:xfrm>
              <a:off x="6201325" y="1212305"/>
              <a:ext cx="474500" cy="598181"/>
            </a:xfrm>
            <a:custGeom>
              <a:avLst/>
              <a:gdLst/>
              <a:ahLst/>
              <a:cxnLst/>
              <a:rect l="l" t="t" r="r" b="b"/>
              <a:pathLst>
                <a:path w="14805" h="18664" extrusionOk="0">
                  <a:moveTo>
                    <a:pt x="0" y="0"/>
                  </a:moveTo>
                  <a:lnTo>
                    <a:pt x="0" y="18664"/>
                  </a:lnTo>
                  <a:lnTo>
                    <a:pt x="14804" y="18664"/>
                  </a:lnTo>
                  <a:lnTo>
                    <a:pt x="14804" y="0"/>
                  </a:lnTo>
                  <a:close/>
                </a:path>
              </a:pathLst>
            </a:custGeom>
            <a:solidFill>
              <a:srgbClr val="EBEBEB"/>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47" name="Google Shape;447;p19"/>
            <p:cNvSpPr/>
            <p:nvPr/>
          </p:nvSpPr>
          <p:spPr>
            <a:xfrm>
              <a:off x="6408560" y="1797090"/>
              <a:ext cx="65895" cy="16089"/>
            </a:xfrm>
            <a:custGeom>
              <a:avLst/>
              <a:gdLst/>
              <a:ahLst/>
              <a:cxnLst/>
              <a:rect l="l" t="t" r="r" b="b"/>
              <a:pathLst>
                <a:path w="2056" h="502" extrusionOk="0">
                  <a:moveTo>
                    <a:pt x="0" y="0"/>
                  </a:moveTo>
                  <a:lnTo>
                    <a:pt x="0" y="501"/>
                  </a:lnTo>
                  <a:lnTo>
                    <a:pt x="2056" y="501"/>
                  </a:lnTo>
                  <a:lnTo>
                    <a:pt x="2056" y="0"/>
                  </a:lnTo>
                  <a:close/>
                </a:path>
              </a:pathLst>
            </a:custGeom>
            <a:solidFill>
              <a:srgbClr val="E0E0E0"/>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48" name="Google Shape;448;p19"/>
            <p:cNvSpPr/>
            <p:nvPr/>
          </p:nvSpPr>
          <p:spPr>
            <a:xfrm>
              <a:off x="6333595" y="1417938"/>
              <a:ext cx="175121" cy="164417"/>
            </a:xfrm>
            <a:custGeom>
              <a:avLst/>
              <a:gdLst/>
              <a:ahLst/>
              <a:cxnLst/>
              <a:rect l="l" t="t" r="r" b="b"/>
              <a:pathLst>
                <a:path w="5464" h="5130" extrusionOk="0">
                  <a:moveTo>
                    <a:pt x="3743" y="0"/>
                  </a:moveTo>
                  <a:lnTo>
                    <a:pt x="1020" y="401"/>
                  </a:lnTo>
                  <a:lnTo>
                    <a:pt x="0" y="2958"/>
                  </a:lnTo>
                  <a:lnTo>
                    <a:pt x="1721" y="5130"/>
                  </a:lnTo>
                  <a:lnTo>
                    <a:pt x="4445" y="4729"/>
                  </a:lnTo>
                  <a:lnTo>
                    <a:pt x="5464" y="2173"/>
                  </a:lnTo>
                  <a:lnTo>
                    <a:pt x="3743" y="0"/>
                  </a:lnTo>
                  <a:close/>
                </a:path>
              </a:pathLst>
            </a:custGeom>
            <a:solidFill>
              <a:srgbClr val="E0E0E0"/>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49" name="Google Shape;449;p19"/>
            <p:cNvSpPr/>
            <p:nvPr/>
          </p:nvSpPr>
          <p:spPr>
            <a:xfrm>
              <a:off x="6374811" y="1470949"/>
              <a:ext cx="174608" cy="164449"/>
            </a:xfrm>
            <a:custGeom>
              <a:avLst/>
              <a:gdLst/>
              <a:ahLst/>
              <a:cxnLst/>
              <a:rect l="l" t="t" r="r" b="b"/>
              <a:pathLst>
                <a:path w="5448" h="5131" extrusionOk="0">
                  <a:moveTo>
                    <a:pt x="3744" y="1"/>
                  </a:moveTo>
                  <a:lnTo>
                    <a:pt x="1020" y="402"/>
                  </a:lnTo>
                  <a:lnTo>
                    <a:pt x="1" y="2958"/>
                  </a:lnTo>
                  <a:lnTo>
                    <a:pt x="1705" y="5130"/>
                  </a:lnTo>
                  <a:lnTo>
                    <a:pt x="4429" y="4729"/>
                  </a:lnTo>
                  <a:lnTo>
                    <a:pt x="5448" y="2173"/>
                  </a:lnTo>
                  <a:lnTo>
                    <a:pt x="3744" y="1"/>
                  </a:lnTo>
                  <a:close/>
                </a:path>
              </a:pathLst>
            </a:custGeom>
            <a:solidFill>
              <a:srgbClr val="FAFAFA"/>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50" name="Google Shape;450;p19"/>
            <p:cNvSpPr/>
            <p:nvPr/>
          </p:nvSpPr>
          <p:spPr>
            <a:xfrm>
              <a:off x="6418207" y="1203748"/>
              <a:ext cx="65350" cy="13942"/>
            </a:xfrm>
            <a:custGeom>
              <a:avLst/>
              <a:gdLst/>
              <a:ahLst/>
              <a:cxnLst/>
              <a:rect l="l" t="t" r="r" b="b"/>
              <a:pathLst>
                <a:path w="2039" h="435" extrusionOk="0">
                  <a:moveTo>
                    <a:pt x="0" y="0"/>
                  </a:moveTo>
                  <a:lnTo>
                    <a:pt x="0" y="434"/>
                  </a:lnTo>
                  <a:lnTo>
                    <a:pt x="2039" y="434"/>
                  </a:lnTo>
                  <a:lnTo>
                    <a:pt x="2039" y="0"/>
                  </a:lnTo>
                  <a:close/>
                </a:path>
              </a:pathLst>
            </a:custGeom>
            <a:solidFill>
              <a:srgbClr val="E0E0E0"/>
            </a:solidFill>
            <a:ln>
              <a:noFill/>
            </a:ln>
          </p:spPr>
          <p:txBody>
            <a:bodyPr spcFirstLastPara="1" wrap="square" lIns="91425" tIns="91425" rIns="91425" bIns="91425" anchor="ctr" anchorCtr="0">
              <a:noAutofit/>
            </a:bodyPr>
            <a:lstStyle/>
            <a:p>
              <a:endParaRPr sz="2400">
                <a:solidFill>
                  <a:prstClr val="black"/>
                </a:solidFill>
              </a:endParaRPr>
            </a:p>
          </p:txBody>
        </p:sp>
      </p:grpSp>
      <p:grpSp>
        <p:nvGrpSpPr>
          <p:cNvPr id="451" name="Google Shape;451;p19"/>
          <p:cNvGrpSpPr/>
          <p:nvPr/>
        </p:nvGrpSpPr>
        <p:grpSpPr>
          <a:xfrm>
            <a:off x="9409620" y="1147152"/>
            <a:ext cx="1920141" cy="3359345"/>
            <a:chOff x="6853029" y="844403"/>
            <a:chExt cx="1516061" cy="2652394"/>
          </a:xfrm>
        </p:grpSpPr>
        <p:sp>
          <p:nvSpPr>
            <p:cNvPr id="452" name="Google Shape;452;p19"/>
            <p:cNvSpPr/>
            <p:nvPr/>
          </p:nvSpPr>
          <p:spPr>
            <a:xfrm>
              <a:off x="6853029" y="1481141"/>
              <a:ext cx="321878" cy="689203"/>
            </a:xfrm>
            <a:custGeom>
              <a:avLst/>
              <a:gdLst/>
              <a:ahLst/>
              <a:cxnLst/>
              <a:rect l="l" t="t" r="r" b="b"/>
              <a:pathLst>
                <a:path w="10043" h="21504" extrusionOk="0">
                  <a:moveTo>
                    <a:pt x="1" y="0"/>
                  </a:moveTo>
                  <a:lnTo>
                    <a:pt x="1" y="21504"/>
                  </a:lnTo>
                  <a:lnTo>
                    <a:pt x="10042" y="21504"/>
                  </a:lnTo>
                  <a:lnTo>
                    <a:pt x="10042" y="0"/>
                  </a:lnTo>
                  <a:close/>
                </a:path>
              </a:pathLst>
            </a:custGeom>
            <a:solidFill>
              <a:srgbClr val="F5F5F5"/>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53" name="Google Shape;453;p19"/>
            <p:cNvSpPr/>
            <p:nvPr/>
          </p:nvSpPr>
          <p:spPr>
            <a:xfrm>
              <a:off x="7188272" y="2218515"/>
              <a:ext cx="395753" cy="666223"/>
            </a:xfrm>
            <a:custGeom>
              <a:avLst/>
              <a:gdLst/>
              <a:ahLst/>
              <a:cxnLst/>
              <a:rect l="l" t="t" r="r" b="b"/>
              <a:pathLst>
                <a:path w="12348" h="20787" extrusionOk="0">
                  <a:moveTo>
                    <a:pt x="0" y="1"/>
                  </a:moveTo>
                  <a:lnTo>
                    <a:pt x="0" y="20786"/>
                  </a:lnTo>
                  <a:lnTo>
                    <a:pt x="12348" y="20786"/>
                  </a:lnTo>
                  <a:lnTo>
                    <a:pt x="12348" y="1"/>
                  </a:lnTo>
                  <a:close/>
                </a:path>
              </a:pathLst>
            </a:custGeom>
            <a:solidFill>
              <a:srgbClr val="F5F5F5"/>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54" name="Google Shape;454;p19"/>
            <p:cNvSpPr/>
            <p:nvPr/>
          </p:nvSpPr>
          <p:spPr>
            <a:xfrm>
              <a:off x="7632197" y="844403"/>
              <a:ext cx="736894" cy="624975"/>
            </a:xfrm>
            <a:custGeom>
              <a:avLst/>
              <a:gdLst/>
              <a:ahLst/>
              <a:cxnLst/>
              <a:rect l="l" t="t" r="r" b="b"/>
              <a:pathLst>
                <a:path w="22992" h="19500" extrusionOk="0">
                  <a:moveTo>
                    <a:pt x="1" y="1"/>
                  </a:moveTo>
                  <a:lnTo>
                    <a:pt x="1" y="19499"/>
                  </a:lnTo>
                  <a:lnTo>
                    <a:pt x="11713" y="19499"/>
                  </a:lnTo>
                  <a:lnTo>
                    <a:pt x="11713" y="418"/>
                  </a:lnTo>
                  <a:lnTo>
                    <a:pt x="12131" y="418"/>
                  </a:lnTo>
                  <a:lnTo>
                    <a:pt x="12131" y="19499"/>
                  </a:lnTo>
                  <a:lnTo>
                    <a:pt x="22992" y="19499"/>
                  </a:lnTo>
                  <a:lnTo>
                    <a:pt x="22992" y="1"/>
                  </a:lnTo>
                  <a:close/>
                </a:path>
              </a:pathLst>
            </a:custGeom>
            <a:solidFill>
              <a:srgbClr val="F5F5F5"/>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55" name="Google Shape;455;p19"/>
            <p:cNvSpPr/>
            <p:nvPr/>
          </p:nvSpPr>
          <p:spPr>
            <a:xfrm>
              <a:off x="6853029" y="2218515"/>
              <a:ext cx="321878" cy="666223"/>
            </a:xfrm>
            <a:custGeom>
              <a:avLst/>
              <a:gdLst/>
              <a:ahLst/>
              <a:cxnLst/>
              <a:rect l="l" t="t" r="r" b="b"/>
              <a:pathLst>
                <a:path w="10043" h="20787" extrusionOk="0">
                  <a:moveTo>
                    <a:pt x="1" y="1"/>
                  </a:moveTo>
                  <a:lnTo>
                    <a:pt x="1" y="20786"/>
                  </a:lnTo>
                  <a:lnTo>
                    <a:pt x="10042" y="20786"/>
                  </a:lnTo>
                  <a:lnTo>
                    <a:pt x="10042" y="1"/>
                  </a:lnTo>
                  <a:close/>
                </a:path>
              </a:pathLst>
            </a:custGeom>
            <a:solidFill>
              <a:srgbClr val="F5F5F5"/>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56" name="Google Shape;456;p19"/>
            <p:cNvSpPr/>
            <p:nvPr/>
          </p:nvSpPr>
          <p:spPr>
            <a:xfrm>
              <a:off x="8020996" y="2218515"/>
              <a:ext cx="348095" cy="666223"/>
            </a:xfrm>
            <a:custGeom>
              <a:avLst/>
              <a:gdLst/>
              <a:ahLst/>
              <a:cxnLst/>
              <a:rect l="l" t="t" r="r" b="b"/>
              <a:pathLst>
                <a:path w="10861" h="20787" extrusionOk="0">
                  <a:moveTo>
                    <a:pt x="0" y="1"/>
                  </a:moveTo>
                  <a:lnTo>
                    <a:pt x="0" y="20786"/>
                  </a:lnTo>
                  <a:lnTo>
                    <a:pt x="10861" y="20786"/>
                  </a:lnTo>
                  <a:lnTo>
                    <a:pt x="10861" y="1"/>
                  </a:lnTo>
                  <a:close/>
                </a:path>
              </a:pathLst>
            </a:custGeom>
            <a:solidFill>
              <a:srgbClr val="F5F5F5"/>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57" name="Google Shape;457;p19"/>
            <p:cNvSpPr/>
            <p:nvPr/>
          </p:nvSpPr>
          <p:spPr>
            <a:xfrm>
              <a:off x="7188272" y="1481141"/>
              <a:ext cx="395753" cy="689203"/>
            </a:xfrm>
            <a:custGeom>
              <a:avLst/>
              <a:gdLst/>
              <a:ahLst/>
              <a:cxnLst/>
              <a:rect l="l" t="t" r="r" b="b"/>
              <a:pathLst>
                <a:path w="12348" h="21504" extrusionOk="0">
                  <a:moveTo>
                    <a:pt x="0" y="0"/>
                  </a:moveTo>
                  <a:lnTo>
                    <a:pt x="0" y="21504"/>
                  </a:lnTo>
                  <a:lnTo>
                    <a:pt x="12348" y="21504"/>
                  </a:lnTo>
                  <a:lnTo>
                    <a:pt x="12348" y="0"/>
                  </a:lnTo>
                  <a:close/>
                </a:path>
              </a:pathLst>
            </a:custGeom>
            <a:solidFill>
              <a:srgbClr val="F5F5F5"/>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58" name="Google Shape;458;p19"/>
            <p:cNvSpPr/>
            <p:nvPr/>
          </p:nvSpPr>
          <p:spPr>
            <a:xfrm>
              <a:off x="8020996" y="1481141"/>
              <a:ext cx="348095" cy="689203"/>
            </a:xfrm>
            <a:custGeom>
              <a:avLst/>
              <a:gdLst/>
              <a:ahLst/>
              <a:cxnLst/>
              <a:rect l="l" t="t" r="r" b="b"/>
              <a:pathLst>
                <a:path w="10861" h="21504" extrusionOk="0">
                  <a:moveTo>
                    <a:pt x="0" y="0"/>
                  </a:moveTo>
                  <a:lnTo>
                    <a:pt x="0" y="21504"/>
                  </a:lnTo>
                  <a:lnTo>
                    <a:pt x="10861" y="21504"/>
                  </a:lnTo>
                  <a:lnTo>
                    <a:pt x="10861" y="0"/>
                  </a:lnTo>
                  <a:close/>
                </a:path>
              </a:pathLst>
            </a:custGeom>
            <a:solidFill>
              <a:srgbClr val="F5F5F5"/>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59" name="Google Shape;459;p19"/>
            <p:cNvSpPr/>
            <p:nvPr/>
          </p:nvSpPr>
          <p:spPr>
            <a:xfrm>
              <a:off x="6853029" y="2896469"/>
              <a:ext cx="321878" cy="600329"/>
            </a:xfrm>
            <a:custGeom>
              <a:avLst/>
              <a:gdLst/>
              <a:ahLst/>
              <a:cxnLst/>
              <a:rect l="l" t="t" r="r" b="b"/>
              <a:pathLst>
                <a:path w="10043" h="18731" extrusionOk="0">
                  <a:moveTo>
                    <a:pt x="1" y="1"/>
                  </a:moveTo>
                  <a:lnTo>
                    <a:pt x="1" y="18731"/>
                  </a:lnTo>
                  <a:lnTo>
                    <a:pt x="10042" y="18731"/>
                  </a:lnTo>
                  <a:lnTo>
                    <a:pt x="10042" y="1"/>
                  </a:lnTo>
                  <a:close/>
                </a:path>
              </a:pathLst>
            </a:custGeom>
            <a:solidFill>
              <a:srgbClr val="F5F5F5"/>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60" name="Google Shape;460;p19"/>
            <p:cNvSpPr/>
            <p:nvPr/>
          </p:nvSpPr>
          <p:spPr>
            <a:xfrm>
              <a:off x="6853029" y="844403"/>
              <a:ext cx="730996" cy="624975"/>
            </a:xfrm>
            <a:custGeom>
              <a:avLst/>
              <a:gdLst/>
              <a:ahLst/>
              <a:cxnLst/>
              <a:rect l="l" t="t" r="r" b="b"/>
              <a:pathLst>
                <a:path w="22808" h="19500" extrusionOk="0">
                  <a:moveTo>
                    <a:pt x="1" y="1"/>
                  </a:moveTo>
                  <a:lnTo>
                    <a:pt x="1" y="19499"/>
                  </a:lnTo>
                  <a:lnTo>
                    <a:pt x="10042" y="19499"/>
                  </a:lnTo>
                  <a:lnTo>
                    <a:pt x="10042" y="418"/>
                  </a:lnTo>
                  <a:lnTo>
                    <a:pt x="10460" y="418"/>
                  </a:lnTo>
                  <a:lnTo>
                    <a:pt x="10460" y="19499"/>
                  </a:lnTo>
                  <a:lnTo>
                    <a:pt x="22808" y="19499"/>
                  </a:lnTo>
                  <a:lnTo>
                    <a:pt x="22808" y="1"/>
                  </a:lnTo>
                  <a:close/>
                </a:path>
              </a:pathLst>
            </a:custGeom>
            <a:solidFill>
              <a:srgbClr val="F5F5F5"/>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61" name="Google Shape;461;p19"/>
            <p:cNvSpPr/>
            <p:nvPr/>
          </p:nvSpPr>
          <p:spPr>
            <a:xfrm>
              <a:off x="7188272" y="2896469"/>
              <a:ext cx="395753" cy="600329"/>
            </a:xfrm>
            <a:custGeom>
              <a:avLst/>
              <a:gdLst/>
              <a:ahLst/>
              <a:cxnLst/>
              <a:rect l="l" t="t" r="r" b="b"/>
              <a:pathLst>
                <a:path w="12348" h="18731" extrusionOk="0">
                  <a:moveTo>
                    <a:pt x="0" y="1"/>
                  </a:moveTo>
                  <a:lnTo>
                    <a:pt x="0" y="18731"/>
                  </a:lnTo>
                  <a:lnTo>
                    <a:pt x="12348" y="18731"/>
                  </a:lnTo>
                  <a:lnTo>
                    <a:pt x="12348" y="1"/>
                  </a:lnTo>
                  <a:close/>
                </a:path>
              </a:pathLst>
            </a:custGeom>
            <a:solidFill>
              <a:srgbClr val="F5F5F5"/>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62" name="Google Shape;462;p19"/>
            <p:cNvSpPr/>
            <p:nvPr/>
          </p:nvSpPr>
          <p:spPr>
            <a:xfrm>
              <a:off x="8020996" y="2896469"/>
              <a:ext cx="348095" cy="600329"/>
            </a:xfrm>
            <a:custGeom>
              <a:avLst/>
              <a:gdLst/>
              <a:ahLst/>
              <a:cxnLst/>
              <a:rect l="l" t="t" r="r" b="b"/>
              <a:pathLst>
                <a:path w="10861" h="18731" extrusionOk="0">
                  <a:moveTo>
                    <a:pt x="0" y="1"/>
                  </a:moveTo>
                  <a:lnTo>
                    <a:pt x="0" y="18731"/>
                  </a:lnTo>
                  <a:lnTo>
                    <a:pt x="10861" y="18731"/>
                  </a:lnTo>
                  <a:lnTo>
                    <a:pt x="10861" y="1"/>
                  </a:lnTo>
                  <a:close/>
                </a:path>
              </a:pathLst>
            </a:custGeom>
            <a:solidFill>
              <a:srgbClr val="F5F5F5"/>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63" name="Google Shape;463;p19"/>
            <p:cNvSpPr/>
            <p:nvPr/>
          </p:nvSpPr>
          <p:spPr>
            <a:xfrm>
              <a:off x="7632197" y="1481141"/>
              <a:ext cx="375434" cy="689203"/>
            </a:xfrm>
            <a:custGeom>
              <a:avLst/>
              <a:gdLst/>
              <a:ahLst/>
              <a:cxnLst/>
              <a:rect l="l" t="t" r="r" b="b"/>
              <a:pathLst>
                <a:path w="11714" h="21504" extrusionOk="0">
                  <a:moveTo>
                    <a:pt x="1" y="0"/>
                  </a:moveTo>
                  <a:lnTo>
                    <a:pt x="1" y="21504"/>
                  </a:lnTo>
                  <a:lnTo>
                    <a:pt x="11713" y="21504"/>
                  </a:lnTo>
                  <a:lnTo>
                    <a:pt x="11713" y="0"/>
                  </a:lnTo>
                  <a:close/>
                </a:path>
              </a:pathLst>
            </a:custGeom>
            <a:solidFill>
              <a:srgbClr val="F5F5F5"/>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64" name="Google Shape;464;p19"/>
            <p:cNvSpPr/>
            <p:nvPr/>
          </p:nvSpPr>
          <p:spPr>
            <a:xfrm>
              <a:off x="7632197" y="2896469"/>
              <a:ext cx="375434" cy="600329"/>
            </a:xfrm>
            <a:custGeom>
              <a:avLst/>
              <a:gdLst/>
              <a:ahLst/>
              <a:cxnLst/>
              <a:rect l="l" t="t" r="r" b="b"/>
              <a:pathLst>
                <a:path w="11714" h="18731" extrusionOk="0">
                  <a:moveTo>
                    <a:pt x="1" y="1"/>
                  </a:moveTo>
                  <a:lnTo>
                    <a:pt x="1" y="18731"/>
                  </a:lnTo>
                  <a:lnTo>
                    <a:pt x="11713" y="18731"/>
                  </a:lnTo>
                  <a:lnTo>
                    <a:pt x="11713" y="1"/>
                  </a:lnTo>
                  <a:close/>
                </a:path>
              </a:pathLst>
            </a:custGeom>
            <a:solidFill>
              <a:srgbClr val="F5F5F5"/>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65" name="Google Shape;465;p19"/>
            <p:cNvSpPr/>
            <p:nvPr/>
          </p:nvSpPr>
          <p:spPr>
            <a:xfrm>
              <a:off x="7632197" y="2218515"/>
              <a:ext cx="375434" cy="666223"/>
            </a:xfrm>
            <a:custGeom>
              <a:avLst/>
              <a:gdLst/>
              <a:ahLst/>
              <a:cxnLst/>
              <a:rect l="l" t="t" r="r" b="b"/>
              <a:pathLst>
                <a:path w="11714" h="20787" extrusionOk="0">
                  <a:moveTo>
                    <a:pt x="1" y="1"/>
                  </a:moveTo>
                  <a:lnTo>
                    <a:pt x="1" y="20786"/>
                  </a:lnTo>
                  <a:lnTo>
                    <a:pt x="11713" y="20786"/>
                  </a:lnTo>
                  <a:lnTo>
                    <a:pt x="11713" y="1"/>
                  </a:lnTo>
                  <a:close/>
                </a:path>
              </a:pathLst>
            </a:custGeom>
            <a:solidFill>
              <a:srgbClr val="F5F5F5"/>
            </a:solidFill>
            <a:ln>
              <a:noFill/>
            </a:ln>
          </p:spPr>
          <p:txBody>
            <a:bodyPr spcFirstLastPara="1" wrap="square" lIns="91425" tIns="91425" rIns="91425" bIns="91425" anchor="ctr" anchorCtr="0">
              <a:noAutofit/>
            </a:bodyPr>
            <a:lstStyle/>
            <a:p>
              <a:endParaRPr sz="2400">
                <a:solidFill>
                  <a:prstClr val="black"/>
                </a:solidFill>
              </a:endParaRPr>
            </a:p>
          </p:txBody>
        </p:sp>
      </p:grpSp>
      <p:grpSp>
        <p:nvGrpSpPr>
          <p:cNvPr id="466" name="Google Shape;466;p19"/>
          <p:cNvGrpSpPr/>
          <p:nvPr/>
        </p:nvGrpSpPr>
        <p:grpSpPr>
          <a:xfrm>
            <a:off x="9178148" y="4946251"/>
            <a:ext cx="1363835" cy="1283111"/>
            <a:chOff x="6883611" y="3709688"/>
            <a:chExt cx="1022876" cy="962333"/>
          </a:xfrm>
        </p:grpSpPr>
        <p:sp>
          <p:nvSpPr>
            <p:cNvPr id="467" name="Google Shape;467;p19"/>
            <p:cNvSpPr/>
            <p:nvPr/>
          </p:nvSpPr>
          <p:spPr>
            <a:xfrm>
              <a:off x="6923801" y="4362996"/>
              <a:ext cx="949481" cy="309026"/>
            </a:xfrm>
            <a:custGeom>
              <a:avLst/>
              <a:gdLst/>
              <a:ahLst/>
              <a:cxnLst/>
              <a:rect l="l" t="t" r="r" b="b"/>
              <a:pathLst>
                <a:path w="29625" h="9642" extrusionOk="0">
                  <a:moveTo>
                    <a:pt x="0" y="1"/>
                  </a:moveTo>
                  <a:lnTo>
                    <a:pt x="0" y="9642"/>
                  </a:lnTo>
                  <a:lnTo>
                    <a:pt x="29624" y="9642"/>
                  </a:lnTo>
                  <a:lnTo>
                    <a:pt x="29624" y="1"/>
                  </a:lnTo>
                  <a:close/>
                </a:path>
              </a:pathLst>
            </a:custGeom>
            <a:solidFill>
              <a:srgbClr val="EBEBEB"/>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68" name="Google Shape;468;p19"/>
            <p:cNvSpPr/>
            <p:nvPr/>
          </p:nvSpPr>
          <p:spPr>
            <a:xfrm>
              <a:off x="6883611" y="4276781"/>
              <a:ext cx="1022876" cy="86247"/>
            </a:xfrm>
            <a:custGeom>
              <a:avLst/>
              <a:gdLst/>
              <a:ahLst/>
              <a:cxnLst/>
              <a:rect l="l" t="t" r="r" b="b"/>
              <a:pathLst>
                <a:path w="31915" h="2691" extrusionOk="0">
                  <a:moveTo>
                    <a:pt x="1" y="1"/>
                  </a:moveTo>
                  <a:lnTo>
                    <a:pt x="1" y="2691"/>
                  </a:lnTo>
                  <a:lnTo>
                    <a:pt x="31914" y="2691"/>
                  </a:lnTo>
                  <a:lnTo>
                    <a:pt x="31914" y="1"/>
                  </a:lnTo>
                  <a:close/>
                </a:path>
              </a:pathLst>
            </a:custGeom>
            <a:solidFill>
              <a:srgbClr val="E0E0E0"/>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69" name="Google Shape;469;p19"/>
            <p:cNvSpPr/>
            <p:nvPr/>
          </p:nvSpPr>
          <p:spPr>
            <a:xfrm>
              <a:off x="7375226" y="4276781"/>
              <a:ext cx="531261" cy="395241"/>
            </a:xfrm>
            <a:custGeom>
              <a:avLst/>
              <a:gdLst/>
              <a:ahLst/>
              <a:cxnLst/>
              <a:rect l="l" t="t" r="r" b="b"/>
              <a:pathLst>
                <a:path w="16576" h="12332" extrusionOk="0">
                  <a:moveTo>
                    <a:pt x="0" y="1"/>
                  </a:moveTo>
                  <a:lnTo>
                    <a:pt x="0" y="2440"/>
                  </a:lnTo>
                  <a:lnTo>
                    <a:pt x="619" y="12332"/>
                  </a:lnTo>
                  <a:lnTo>
                    <a:pt x="15539" y="12332"/>
                  </a:lnTo>
                  <a:lnTo>
                    <a:pt x="15539" y="2691"/>
                  </a:lnTo>
                  <a:lnTo>
                    <a:pt x="16575" y="2691"/>
                  </a:lnTo>
                  <a:lnTo>
                    <a:pt x="16575" y="1"/>
                  </a:lnTo>
                  <a:close/>
                </a:path>
              </a:pathLst>
            </a:custGeom>
            <a:solidFill>
              <a:srgbClr val="E0E0E0"/>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70" name="Google Shape;470;p19"/>
            <p:cNvSpPr/>
            <p:nvPr/>
          </p:nvSpPr>
          <p:spPr>
            <a:xfrm>
              <a:off x="7056585" y="4412801"/>
              <a:ext cx="192300" cy="46633"/>
            </a:xfrm>
            <a:custGeom>
              <a:avLst/>
              <a:gdLst/>
              <a:ahLst/>
              <a:cxnLst/>
              <a:rect l="l" t="t" r="r" b="b"/>
              <a:pathLst>
                <a:path w="6000" h="1455" extrusionOk="0">
                  <a:moveTo>
                    <a:pt x="1" y="1"/>
                  </a:moveTo>
                  <a:lnTo>
                    <a:pt x="1" y="1454"/>
                  </a:lnTo>
                  <a:lnTo>
                    <a:pt x="5999" y="1454"/>
                  </a:lnTo>
                  <a:lnTo>
                    <a:pt x="5999" y="1"/>
                  </a:lnTo>
                  <a:close/>
                </a:path>
              </a:pathLst>
            </a:custGeom>
            <a:solidFill>
              <a:srgbClr val="E0E0E0"/>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71" name="Google Shape;471;p19"/>
            <p:cNvSpPr/>
            <p:nvPr/>
          </p:nvSpPr>
          <p:spPr>
            <a:xfrm>
              <a:off x="7031425" y="4517220"/>
              <a:ext cx="247426" cy="98586"/>
            </a:xfrm>
            <a:custGeom>
              <a:avLst/>
              <a:gdLst/>
              <a:ahLst/>
              <a:cxnLst/>
              <a:rect l="l" t="t" r="r" b="b"/>
              <a:pathLst>
                <a:path w="7720" h="3076" extrusionOk="0">
                  <a:moveTo>
                    <a:pt x="1" y="1"/>
                  </a:moveTo>
                  <a:lnTo>
                    <a:pt x="1" y="3075"/>
                  </a:lnTo>
                  <a:lnTo>
                    <a:pt x="7720" y="3075"/>
                  </a:lnTo>
                  <a:lnTo>
                    <a:pt x="7720" y="1"/>
                  </a:lnTo>
                  <a:close/>
                </a:path>
              </a:pathLst>
            </a:custGeom>
            <a:solidFill>
              <a:srgbClr val="F5F5F5"/>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72" name="Google Shape;472;p19"/>
            <p:cNvSpPr/>
            <p:nvPr/>
          </p:nvSpPr>
          <p:spPr>
            <a:xfrm>
              <a:off x="7156741" y="3820005"/>
              <a:ext cx="419342" cy="149449"/>
            </a:xfrm>
            <a:custGeom>
              <a:avLst/>
              <a:gdLst/>
              <a:ahLst/>
              <a:cxnLst/>
              <a:rect l="l" t="t" r="r" b="b"/>
              <a:pathLst>
                <a:path w="13084" h="4663" extrusionOk="0">
                  <a:moveTo>
                    <a:pt x="0" y="0"/>
                  </a:moveTo>
                  <a:lnTo>
                    <a:pt x="50" y="3626"/>
                  </a:lnTo>
                  <a:lnTo>
                    <a:pt x="13083" y="4662"/>
                  </a:lnTo>
                  <a:lnTo>
                    <a:pt x="13083" y="4662"/>
                  </a:lnTo>
                  <a:lnTo>
                    <a:pt x="12682" y="1087"/>
                  </a:lnTo>
                  <a:lnTo>
                    <a:pt x="0" y="0"/>
                  </a:lnTo>
                  <a:close/>
                </a:path>
              </a:pathLst>
            </a:custGeom>
            <a:solidFill>
              <a:srgbClr val="EBEBEB"/>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73" name="Google Shape;473;p19"/>
            <p:cNvSpPr/>
            <p:nvPr/>
          </p:nvSpPr>
          <p:spPr>
            <a:xfrm>
              <a:off x="7244013" y="3872470"/>
              <a:ext cx="256015" cy="42883"/>
            </a:xfrm>
            <a:custGeom>
              <a:avLst/>
              <a:gdLst/>
              <a:ahLst/>
              <a:cxnLst/>
              <a:rect l="l" t="t" r="r" b="b"/>
              <a:pathLst>
                <a:path w="7988" h="1338" extrusionOk="0">
                  <a:moveTo>
                    <a:pt x="51" y="1"/>
                  </a:moveTo>
                  <a:lnTo>
                    <a:pt x="1" y="653"/>
                  </a:lnTo>
                  <a:lnTo>
                    <a:pt x="7937" y="1338"/>
                  </a:lnTo>
                  <a:lnTo>
                    <a:pt x="7988" y="686"/>
                  </a:lnTo>
                  <a:lnTo>
                    <a:pt x="51" y="1"/>
                  </a:lnTo>
                  <a:close/>
                </a:path>
              </a:pathLst>
            </a:custGeom>
            <a:solidFill>
              <a:srgbClr val="E0E0E0"/>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74" name="Google Shape;474;p19"/>
            <p:cNvSpPr/>
            <p:nvPr/>
          </p:nvSpPr>
          <p:spPr>
            <a:xfrm>
              <a:off x="7109627" y="3709688"/>
              <a:ext cx="416650" cy="143007"/>
            </a:xfrm>
            <a:custGeom>
              <a:avLst/>
              <a:gdLst/>
              <a:ahLst/>
              <a:cxnLst/>
              <a:rect l="l" t="t" r="r" b="b"/>
              <a:pathLst>
                <a:path w="13000" h="4462" extrusionOk="0">
                  <a:moveTo>
                    <a:pt x="0" y="1"/>
                  </a:moveTo>
                  <a:lnTo>
                    <a:pt x="0" y="3626"/>
                  </a:lnTo>
                  <a:lnTo>
                    <a:pt x="12999" y="4462"/>
                  </a:lnTo>
                  <a:lnTo>
                    <a:pt x="12665" y="1220"/>
                  </a:lnTo>
                  <a:lnTo>
                    <a:pt x="0" y="1"/>
                  </a:lnTo>
                  <a:close/>
                </a:path>
              </a:pathLst>
            </a:custGeom>
            <a:solidFill>
              <a:srgbClr val="E0E0E0"/>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75" name="Google Shape;475;p19"/>
            <p:cNvSpPr/>
            <p:nvPr/>
          </p:nvSpPr>
          <p:spPr>
            <a:xfrm>
              <a:off x="7109627" y="3725233"/>
              <a:ext cx="395753" cy="107656"/>
            </a:xfrm>
            <a:custGeom>
              <a:avLst/>
              <a:gdLst/>
              <a:ahLst/>
              <a:cxnLst/>
              <a:rect l="l" t="t" r="r" b="b"/>
              <a:pathLst>
                <a:path w="12348" h="3359" extrusionOk="0">
                  <a:moveTo>
                    <a:pt x="0" y="0"/>
                  </a:moveTo>
                  <a:lnTo>
                    <a:pt x="0" y="2456"/>
                  </a:lnTo>
                  <a:lnTo>
                    <a:pt x="12348" y="3359"/>
                  </a:lnTo>
                  <a:lnTo>
                    <a:pt x="12130" y="1103"/>
                  </a:lnTo>
                  <a:lnTo>
                    <a:pt x="0" y="0"/>
                  </a:lnTo>
                  <a:close/>
                </a:path>
              </a:pathLst>
            </a:custGeom>
            <a:solidFill>
              <a:srgbClr val="FFFFFF"/>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76" name="Google Shape;476;p19"/>
            <p:cNvSpPr/>
            <p:nvPr/>
          </p:nvSpPr>
          <p:spPr>
            <a:xfrm>
              <a:off x="7112832" y="3753917"/>
              <a:ext cx="362550" cy="37210"/>
            </a:xfrm>
            <a:custGeom>
              <a:avLst/>
              <a:gdLst/>
              <a:ahLst/>
              <a:cxnLst/>
              <a:rect l="l" t="t" r="r" b="b"/>
              <a:pathLst>
                <a:path w="11312" h="1161" extrusionOk="0">
                  <a:moveTo>
                    <a:pt x="132" y="0"/>
                  </a:moveTo>
                  <a:cubicBezTo>
                    <a:pt x="88" y="0"/>
                    <a:pt x="44" y="2"/>
                    <a:pt x="0" y="7"/>
                  </a:cubicBezTo>
                  <a:cubicBezTo>
                    <a:pt x="134" y="57"/>
                    <a:pt x="284" y="74"/>
                    <a:pt x="435" y="91"/>
                  </a:cubicBezTo>
                  <a:lnTo>
                    <a:pt x="1654" y="241"/>
                  </a:lnTo>
                  <a:cubicBezTo>
                    <a:pt x="2674" y="358"/>
                    <a:pt x="4077" y="509"/>
                    <a:pt x="5648" y="659"/>
                  </a:cubicBezTo>
                  <a:cubicBezTo>
                    <a:pt x="7202" y="826"/>
                    <a:pt x="8622" y="960"/>
                    <a:pt x="9641" y="1043"/>
                  </a:cubicBezTo>
                  <a:lnTo>
                    <a:pt x="10861" y="1144"/>
                  </a:lnTo>
                  <a:cubicBezTo>
                    <a:pt x="11011" y="1160"/>
                    <a:pt x="11162" y="1160"/>
                    <a:pt x="11312" y="1160"/>
                  </a:cubicBezTo>
                  <a:cubicBezTo>
                    <a:pt x="11162" y="1110"/>
                    <a:pt x="11011" y="1093"/>
                    <a:pt x="10861" y="1077"/>
                  </a:cubicBezTo>
                  <a:lnTo>
                    <a:pt x="9658" y="926"/>
                  </a:lnTo>
                  <a:cubicBezTo>
                    <a:pt x="8639" y="809"/>
                    <a:pt x="7218" y="659"/>
                    <a:pt x="5664" y="492"/>
                  </a:cubicBezTo>
                  <a:cubicBezTo>
                    <a:pt x="4094" y="342"/>
                    <a:pt x="2690" y="208"/>
                    <a:pt x="1654" y="124"/>
                  </a:cubicBezTo>
                  <a:lnTo>
                    <a:pt x="451" y="24"/>
                  </a:lnTo>
                  <a:cubicBezTo>
                    <a:pt x="345" y="12"/>
                    <a:pt x="239" y="0"/>
                    <a:pt x="132" y="0"/>
                  </a:cubicBezTo>
                  <a:close/>
                </a:path>
              </a:pathLst>
            </a:custGeom>
            <a:solidFill>
              <a:srgbClr val="F5F5F5"/>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77" name="Google Shape;477;p19"/>
            <p:cNvSpPr/>
            <p:nvPr/>
          </p:nvSpPr>
          <p:spPr>
            <a:xfrm>
              <a:off x="7108538" y="3774622"/>
              <a:ext cx="365787" cy="26537"/>
            </a:xfrm>
            <a:custGeom>
              <a:avLst/>
              <a:gdLst/>
              <a:ahLst/>
              <a:cxnLst/>
              <a:rect l="l" t="t" r="r" b="b"/>
              <a:pathLst>
                <a:path w="11413" h="828" extrusionOk="0">
                  <a:moveTo>
                    <a:pt x="226" y="0"/>
                  </a:moveTo>
                  <a:cubicBezTo>
                    <a:pt x="151" y="0"/>
                    <a:pt x="76" y="5"/>
                    <a:pt x="1" y="13"/>
                  </a:cubicBezTo>
                  <a:cubicBezTo>
                    <a:pt x="134" y="46"/>
                    <a:pt x="285" y="80"/>
                    <a:pt x="435" y="80"/>
                  </a:cubicBezTo>
                  <a:lnTo>
                    <a:pt x="1655" y="197"/>
                  </a:lnTo>
                  <a:cubicBezTo>
                    <a:pt x="2691" y="280"/>
                    <a:pt x="4128" y="397"/>
                    <a:pt x="5698" y="498"/>
                  </a:cubicBezTo>
                  <a:cubicBezTo>
                    <a:pt x="7269" y="614"/>
                    <a:pt x="8706" y="698"/>
                    <a:pt x="9742" y="748"/>
                  </a:cubicBezTo>
                  <a:lnTo>
                    <a:pt x="10961" y="815"/>
                  </a:lnTo>
                  <a:cubicBezTo>
                    <a:pt x="11037" y="823"/>
                    <a:pt x="11112" y="828"/>
                    <a:pt x="11187" y="828"/>
                  </a:cubicBezTo>
                  <a:cubicBezTo>
                    <a:pt x="11262" y="828"/>
                    <a:pt x="11337" y="823"/>
                    <a:pt x="11413" y="815"/>
                  </a:cubicBezTo>
                  <a:cubicBezTo>
                    <a:pt x="11262" y="782"/>
                    <a:pt x="11112" y="748"/>
                    <a:pt x="10961" y="748"/>
                  </a:cubicBezTo>
                  <a:lnTo>
                    <a:pt x="9742" y="631"/>
                  </a:lnTo>
                  <a:cubicBezTo>
                    <a:pt x="8706" y="548"/>
                    <a:pt x="7286" y="447"/>
                    <a:pt x="5715" y="330"/>
                  </a:cubicBezTo>
                  <a:cubicBezTo>
                    <a:pt x="4128" y="213"/>
                    <a:pt x="2707" y="130"/>
                    <a:pt x="1671" y="80"/>
                  </a:cubicBezTo>
                  <a:lnTo>
                    <a:pt x="452" y="13"/>
                  </a:lnTo>
                  <a:cubicBezTo>
                    <a:pt x="377" y="5"/>
                    <a:pt x="301" y="0"/>
                    <a:pt x="226" y="0"/>
                  </a:cubicBezTo>
                  <a:close/>
                </a:path>
              </a:pathLst>
            </a:custGeom>
            <a:solidFill>
              <a:srgbClr val="F5F5F5"/>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78" name="Google Shape;478;p19"/>
            <p:cNvSpPr/>
            <p:nvPr/>
          </p:nvSpPr>
          <p:spPr>
            <a:xfrm>
              <a:off x="7161548" y="3927116"/>
              <a:ext cx="418285" cy="137655"/>
            </a:xfrm>
            <a:custGeom>
              <a:avLst/>
              <a:gdLst/>
              <a:ahLst/>
              <a:cxnLst/>
              <a:rect l="l" t="t" r="r" b="b"/>
              <a:pathLst>
                <a:path w="13051" h="4295" extrusionOk="0">
                  <a:moveTo>
                    <a:pt x="1" y="0"/>
                  </a:moveTo>
                  <a:lnTo>
                    <a:pt x="34" y="3609"/>
                  </a:lnTo>
                  <a:lnTo>
                    <a:pt x="13050" y="4294"/>
                  </a:lnTo>
                  <a:lnTo>
                    <a:pt x="12683" y="1070"/>
                  </a:lnTo>
                  <a:lnTo>
                    <a:pt x="1" y="0"/>
                  </a:lnTo>
                  <a:close/>
                </a:path>
              </a:pathLst>
            </a:custGeom>
            <a:solidFill>
              <a:srgbClr val="E0E0E0"/>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79" name="Google Shape;479;p19"/>
            <p:cNvSpPr/>
            <p:nvPr/>
          </p:nvSpPr>
          <p:spPr>
            <a:xfrm>
              <a:off x="7201194" y="3930865"/>
              <a:ext cx="8045" cy="114611"/>
            </a:xfrm>
            <a:custGeom>
              <a:avLst/>
              <a:gdLst/>
              <a:ahLst/>
              <a:cxnLst/>
              <a:rect l="l" t="t" r="r" b="b"/>
              <a:pathLst>
                <a:path w="251" h="3576" extrusionOk="0">
                  <a:moveTo>
                    <a:pt x="67" y="0"/>
                  </a:moveTo>
                  <a:cubicBezTo>
                    <a:pt x="17" y="0"/>
                    <a:pt x="0" y="802"/>
                    <a:pt x="50" y="1788"/>
                  </a:cubicBezTo>
                  <a:cubicBezTo>
                    <a:pt x="84" y="2774"/>
                    <a:pt x="151" y="3576"/>
                    <a:pt x="201" y="3576"/>
                  </a:cubicBezTo>
                  <a:cubicBezTo>
                    <a:pt x="251" y="3576"/>
                    <a:pt x="251" y="2774"/>
                    <a:pt x="217" y="1788"/>
                  </a:cubicBezTo>
                  <a:cubicBezTo>
                    <a:pt x="184" y="802"/>
                    <a:pt x="117" y="0"/>
                    <a:pt x="67" y="0"/>
                  </a:cubicBezTo>
                  <a:close/>
                </a:path>
              </a:pathLst>
            </a:custGeom>
            <a:solidFill>
              <a:srgbClr val="F5F5F5"/>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80" name="Google Shape;480;p19"/>
            <p:cNvSpPr/>
            <p:nvPr/>
          </p:nvSpPr>
          <p:spPr>
            <a:xfrm>
              <a:off x="7221001" y="3931923"/>
              <a:ext cx="6442" cy="114643"/>
            </a:xfrm>
            <a:custGeom>
              <a:avLst/>
              <a:gdLst/>
              <a:ahLst/>
              <a:cxnLst/>
              <a:rect l="l" t="t" r="r" b="b"/>
              <a:pathLst>
                <a:path w="201" h="3577" extrusionOk="0">
                  <a:moveTo>
                    <a:pt x="67" y="1"/>
                  </a:moveTo>
                  <a:cubicBezTo>
                    <a:pt x="17" y="1"/>
                    <a:pt x="0" y="803"/>
                    <a:pt x="17" y="1788"/>
                  </a:cubicBezTo>
                  <a:cubicBezTo>
                    <a:pt x="34" y="2774"/>
                    <a:pt x="84" y="3576"/>
                    <a:pt x="134" y="3576"/>
                  </a:cubicBezTo>
                  <a:cubicBezTo>
                    <a:pt x="184" y="3576"/>
                    <a:pt x="201" y="2774"/>
                    <a:pt x="184" y="1788"/>
                  </a:cubicBezTo>
                  <a:cubicBezTo>
                    <a:pt x="167" y="803"/>
                    <a:pt x="101" y="1"/>
                    <a:pt x="67" y="1"/>
                  </a:cubicBezTo>
                  <a:close/>
                </a:path>
              </a:pathLst>
            </a:custGeom>
            <a:solidFill>
              <a:srgbClr val="F5F5F5"/>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81" name="Google Shape;481;p19"/>
            <p:cNvSpPr/>
            <p:nvPr/>
          </p:nvSpPr>
          <p:spPr>
            <a:xfrm>
              <a:off x="7260102" y="3983331"/>
              <a:ext cx="226017" cy="18781"/>
            </a:xfrm>
            <a:custGeom>
              <a:avLst/>
              <a:gdLst/>
              <a:ahLst/>
              <a:cxnLst/>
              <a:rect l="l" t="t" r="r" b="b"/>
              <a:pathLst>
                <a:path w="7052" h="586" extrusionOk="0">
                  <a:moveTo>
                    <a:pt x="0" y="1"/>
                  </a:moveTo>
                  <a:cubicBezTo>
                    <a:pt x="1709" y="182"/>
                    <a:pt x="3659" y="313"/>
                    <a:pt x="5493" y="456"/>
                  </a:cubicBezTo>
                  <a:lnTo>
                    <a:pt x="5493" y="456"/>
                  </a:lnTo>
                  <a:lnTo>
                    <a:pt x="0" y="1"/>
                  </a:lnTo>
                  <a:close/>
                  <a:moveTo>
                    <a:pt x="5493" y="456"/>
                  </a:moveTo>
                  <a:lnTo>
                    <a:pt x="7051" y="585"/>
                  </a:lnTo>
                  <a:cubicBezTo>
                    <a:pt x="6547" y="540"/>
                    <a:pt x="6025" y="498"/>
                    <a:pt x="5493" y="456"/>
                  </a:cubicBezTo>
                  <a:close/>
                </a:path>
              </a:pathLst>
            </a:custGeom>
            <a:solidFill>
              <a:srgbClr val="FFFFFF"/>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82" name="Google Shape;482;p19"/>
            <p:cNvSpPr/>
            <p:nvPr/>
          </p:nvSpPr>
          <p:spPr>
            <a:xfrm>
              <a:off x="7260102" y="3983139"/>
              <a:ext cx="226017" cy="19166"/>
            </a:xfrm>
            <a:custGeom>
              <a:avLst/>
              <a:gdLst/>
              <a:ahLst/>
              <a:cxnLst/>
              <a:rect l="l" t="t" r="r" b="b"/>
              <a:pathLst>
                <a:path w="7052" h="598" extrusionOk="0">
                  <a:moveTo>
                    <a:pt x="279" y="0"/>
                  </a:moveTo>
                  <a:cubicBezTo>
                    <a:pt x="187" y="0"/>
                    <a:pt x="94" y="2"/>
                    <a:pt x="0" y="7"/>
                  </a:cubicBezTo>
                  <a:cubicBezTo>
                    <a:pt x="334" y="90"/>
                    <a:pt x="668" y="140"/>
                    <a:pt x="1019" y="174"/>
                  </a:cubicBezTo>
                  <a:cubicBezTo>
                    <a:pt x="1654" y="241"/>
                    <a:pt x="2540" y="324"/>
                    <a:pt x="3526" y="391"/>
                  </a:cubicBezTo>
                  <a:cubicBezTo>
                    <a:pt x="4495" y="474"/>
                    <a:pt x="5380" y="525"/>
                    <a:pt x="6015" y="558"/>
                  </a:cubicBezTo>
                  <a:cubicBezTo>
                    <a:pt x="6272" y="582"/>
                    <a:pt x="6529" y="598"/>
                    <a:pt x="6779" y="598"/>
                  </a:cubicBezTo>
                  <a:cubicBezTo>
                    <a:pt x="6871" y="598"/>
                    <a:pt x="6962" y="596"/>
                    <a:pt x="7051" y="591"/>
                  </a:cubicBezTo>
                  <a:cubicBezTo>
                    <a:pt x="6717" y="508"/>
                    <a:pt x="6366" y="458"/>
                    <a:pt x="6032" y="441"/>
                  </a:cubicBezTo>
                  <a:cubicBezTo>
                    <a:pt x="5397" y="374"/>
                    <a:pt x="4511" y="307"/>
                    <a:pt x="3526" y="224"/>
                  </a:cubicBezTo>
                  <a:lnTo>
                    <a:pt x="1036" y="40"/>
                  </a:lnTo>
                  <a:cubicBezTo>
                    <a:pt x="779" y="16"/>
                    <a:pt x="531" y="0"/>
                    <a:pt x="279" y="0"/>
                  </a:cubicBezTo>
                  <a:close/>
                </a:path>
              </a:pathLst>
            </a:custGeom>
            <a:solidFill>
              <a:srgbClr val="F5F5F5"/>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83" name="Google Shape;483;p19"/>
            <p:cNvSpPr/>
            <p:nvPr/>
          </p:nvSpPr>
          <p:spPr>
            <a:xfrm>
              <a:off x="7509098" y="3957627"/>
              <a:ext cx="8589" cy="103938"/>
            </a:xfrm>
            <a:custGeom>
              <a:avLst/>
              <a:gdLst/>
              <a:ahLst/>
              <a:cxnLst/>
              <a:rect l="l" t="t" r="r" b="b"/>
              <a:pathLst>
                <a:path w="268" h="3243" extrusionOk="0">
                  <a:moveTo>
                    <a:pt x="51" y="1"/>
                  </a:moveTo>
                  <a:cubicBezTo>
                    <a:pt x="1" y="1"/>
                    <a:pt x="1" y="736"/>
                    <a:pt x="51" y="1621"/>
                  </a:cubicBezTo>
                  <a:cubicBezTo>
                    <a:pt x="101" y="2524"/>
                    <a:pt x="168" y="3242"/>
                    <a:pt x="218" y="3242"/>
                  </a:cubicBezTo>
                  <a:cubicBezTo>
                    <a:pt x="268" y="3242"/>
                    <a:pt x="268" y="2507"/>
                    <a:pt x="218" y="1621"/>
                  </a:cubicBezTo>
                  <a:cubicBezTo>
                    <a:pt x="184" y="719"/>
                    <a:pt x="101" y="1"/>
                    <a:pt x="51" y="1"/>
                  </a:cubicBezTo>
                  <a:close/>
                </a:path>
              </a:pathLst>
            </a:custGeom>
            <a:solidFill>
              <a:srgbClr val="F5F5F5"/>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84" name="Google Shape;484;p19"/>
            <p:cNvSpPr/>
            <p:nvPr/>
          </p:nvSpPr>
          <p:spPr>
            <a:xfrm>
              <a:off x="7529450" y="3958717"/>
              <a:ext cx="12884" cy="104451"/>
            </a:xfrm>
            <a:custGeom>
              <a:avLst/>
              <a:gdLst/>
              <a:ahLst/>
              <a:cxnLst/>
              <a:rect l="l" t="t" r="r" b="b"/>
              <a:pathLst>
                <a:path w="402" h="3259" extrusionOk="0">
                  <a:moveTo>
                    <a:pt x="34" y="0"/>
                  </a:moveTo>
                  <a:lnTo>
                    <a:pt x="34" y="0"/>
                  </a:lnTo>
                  <a:cubicBezTo>
                    <a:pt x="1" y="17"/>
                    <a:pt x="34" y="735"/>
                    <a:pt x="117" y="1637"/>
                  </a:cubicBezTo>
                  <a:cubicBezTo>
                    <a:pt x="201" y="2540"/>
                    <a:pt x="318" y="3258"/>
                    <a:pt x="368" y="3258"/>
                  </a:cubicBezTo>
                  <a:cubicBezTo>
                    <a:pt x="402" y="3241"/>
                    <a:pt x="368" y="2523"/>
                    <a:pt x="285" y="1621"/>
                  </a:cubicBezTo>
                  <a:cubicBezTo>
                    <a:pt x="201" y="718"/>
                    <a:pt x="84" y="0"/>
                    <a:pt x="34" y="0"/>
                  </a:cubicBezTo>
                  <a:close/>
                </a:path>
              </a:pathLst>
            </a:custGeom>
            <a:solidFill>
              <a:srgbClr val="F5F5F5"/>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85" name="Google Shape;485;p19"/>
            <p:cNvSpPr/>
            <p:nvPr/>
          </p:nvSpPr>
          <p:spPr>
            <a:xfrm>
              <a:off x="7320068" y="4009035"/>
              <a:ext cx="115156" cy="6474"/>
            </a:xfrm>
            <a:custGeom>
              <a:avLst/>
              <a:gdLst/>
              <a:ahLst/>
              <a:cxnLst/>
              <a:rect l="l" t="t" r="r" b="b"/>
              <a:pathLst>
                <a:path w="3593" h="202" extrusionOk="0">
                  <a:moveTo>
                    <a:pt x="0" y="1"/>
                  </a:moveTo>
                  <a:lnTo>
                    <a:pt x="0" y="1"/>
                  </a:lnTo>
                  <a:cubicBezTo>
                    <a:pt x="1404" y="101"/>
                    <a:pt x="2473" y="168"/>
                    <a:pt x="3593" y="201"/>
                  </a:cubicBezTo>
                  <a:lnTo>
                    <a:pt x="0" y="1"/>
                  </a:lnTo>
                  <a:close/>
                </a:path>
              </a:pathLst>
            </a:custGeom>
            <a:solidFill>
              <a:srgbClr val="FFFFFF"/>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86" name="Google Shape;486;p19"/>
            <p:cNvSpPr/>
            <p:nvPr/>
          </p:nvSpPr>
          <p:spPr>
            <a:xfrm>
              <a:off x="7320068" y="4008074"/>
              <a:ext cx="115156" cy="8397"/>
            </a:xfrm>
            <a:custGeom>
              <a:avLst/>
              <a:gdLst/>
              <a:ahLst/>
              <a:cxnLst/>
              <a:rect l="l" t="t" r="r" b="b"/>
              <a:pathLst>
                <a:path w="3593" h="262" extrusionOk="0">
                  <a:moveTo>
                    <a:pt x="394" y="0"/>
                  </a:moveTo>
                  <a:cubicBezTo>
                    <a:pt x="158" y="0"/>
                    <a:pt x="17" y="10"/>
                    <a:pt x="17" y="31"/>
                  </a:cubicBezTo>
                  <a:cubicBezTo>
                    <a:pt x="0" y="81"/>
                    <a:pt x="802" y="164"/>
                    <a:pt x="1788" y="214"/>
                  </a:cubicBezTo>
                  <a:cubicBezTo>
                    <a:pt x="2361" y="244"/>
                    <a:pt x="2878" y="261"/>
                    <a:pt x="3210" y="261"/>
                  </a:cubicBezTo>
                  <a:cubicBezTo>
                    <a:pt x="3449" y="261"/>
                    <a:pt x="3593" y="252"/>
                    <a:pt x="3593" y="231"/>
                  </a:cubicBezTo>
                  <a:cubicBezTo>
                    <a:pt x="3593" y="181"/>
                    <a:pt x="2791" y="97"/>
                    <a:pt x="1805" y="47"/>
                  </a:cubicBezTo>
                  <a:cubicBezTo>
                    <a:pt x="1232" y="18"/>
                    <a:pt x="721" y="0"/>
                    <a:pt x="394" y="0"/>
                  </a:cubicBezTo>
                  <a:close/>
                </a:path>
              </a:pathLst>
            </a:custGeom>
            <a:solidFill>
              <a:srgbClr val="F5F5F5"/>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87" name="Google Shape;487;p19"/>
            <p:cNvSpPr/>
            <p:nvPr/>
          </p:nvSpPr>
          <p:spPr>
            <a:xfrm>
              <a:off x="7182445" y="4153613"/>
              <a:ext cx="425207" cy="115700"/>
            </a:xfrm>
            <a:custGeom>
              <a:avLst/>
              <a:gdLst/>
              <a:ahLst/>
              <a:cxnLst/>
              <a:rect l="l" t="t" r="r" b="b"/>
              <a:pathLst>
                <a:path w="13267" h="3610" extrusionOk="0">
                  <a:moveTo>
                    <a:pt x="0" y="1"/>
                  </a:moveTo>
                  <a:lnTo>
                    <a:pt x="234" y="3610"/>
                  </a:lnTo>
                  <a:lnTo>
                    <a:pt x="13267" y="3610"/>
                  </a:lnTo>
                  <a:lnTo>
                    <a:pt x="12732" y="402"/>
                  </a:lnTo>
                  <a:lnTo>
                    <a:pt x="0" y="1"/>
                  </a:lnTo>
                  <a:close/>
                </a:path>
              </a:pathLst>
            </a:custGeom>
            <a:solidFill>
              <a:srgbClr val="EBEBEB"/>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88" name="Google Shape;488;p19"/>
            <p:cNvSpPr/>
            <p:nvPr/>
          </p:nvSpPr>
          <p:spPr>
            <a:xfrm>
              <a:off x="7199047" y="4170215"/>
              <a:ext cx="404343" cy="84644"/>
            </a:xfrm>
            <a:custGeom>
              <a:avLst/>
              <a:gdLst/>
              <a:ahLst/>
              <a:cxnLst/>
              <a:rect l="l" t="t" r="r" b="b"/>
              <a:pathLst>
                <a:path w="12616" h="2641" extrusionOk="0">
                  <a:moveTo>
                    <a:pt x="0" y="1"/>
                  </a:moveTo>
                  <a:lnTo>
                    <a:pt x="234" y="2641"/>
                  </a:lnTo>
                  <a:lnTo>
                    <a:pt x="12615" y="2474"/>
                  </a:lnTo>
                  <a:lnTo>
                    <a:pt x="12264" y="218"/>
                  </a:lnTo>
                  <a:lnTo>
                    <a:pt x="0" y="1"/>
                  </a:lnTo>
                  <a:close/>
                </a:path>
              </a:pathLst>
            </a:custGeom>
            <a:solidFill>
              <a:srgbClr val="FFFFFF"/>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89" name="Google Shape;489;p19"/>
            <p:cNvSpPr/>
            <p:nvPr/>
          </p:nvSpPr>
          <p:spPr>
            <a:xfrm>
              <a:off x="7197444" y="4040092"/>
              <a:ext cx="420945" cy="129642"/>
            </a:xfrm>
            <a:custGeom>
              <a:avLst/>
              <a:gdLst/>
              <a:ahLst/>
              <a:cxnLst/>
              <a:rect l="l" t="t" r="r" b="b"/>
              <a:pathLst>
                <a:path w="13134" h="4045" extrusionOk="0">
                  <a:moveTo>
                    <a:pt x="0" y="1"/>
                  </a:moveTo>
                  <a:lnTo>
                    <a:pt x="117" y="3610"/>
                  </a:lnTo>
                  <a:lnTo>
                    <a:pt x="13133" y="4044"/>
                  </a:lnTo>
                  <a:lnTo>
                    <a:pt x="12715" y="836"/>
                  </a:lnTo>
                  <a:lnTo>
                    <a:pt x="0" y="1"/>
                  </a:lnTo>
                  <a:close/>
                </a:path>
              </a:pathLst>
            </a:custGeom>
            <a:solidFill>
              <a:srgbClr val="F5F5F5"/>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90" name="Google Shape;490;p19"/>
            <p:cNvSpPr/>
            <p:nvPr/>
          </p:nvSpPr>
          <p:spPr>
            <a:xfrm>
              <a:off x="7286319" y="4090987"/>
              <a:ext cx="256015" cy="37499"/>
            </a:xfrm>
            <a:custGeom>
              <a:avLst/>
              <a:gdLst/>
              <a:ahLst/>
              <a:cxnLst/>
              <a:rect l="l" t="t" r="r" b="b"/>
              <a:pathLst>
                <a:path w="7988" h="1170" extrusionOk="0">
                  <a:moveTo>
                    <a:pt x="34" y="0"/>
                  </a:moveTo>
                  <a:lnTo>
                    <a:pt x="1" y="652"/>
                  </a:lnTo>
                  <a:lnTo>
                    <a:pt x="7937" y="1170"/>
                  </a:lnTo>
                  <a:lnTo>
                    <a:pt x="7988" y="518"/>
                  </a:lnTo>
                  <a:lnTo>
                    <a:pt x="34" y="0"/>
                  </a:lnTo>
                  <a:close/>
                </a:path>
              </a:pathLst>
            </a:custGeom>
            <a:solidFill>
              <a:srgbClr val="E0E0E0"/>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91" name="Google Shape;491;p19"/>
            <p:cNvSpPr/>
            <p:nvPr/>
          </p:nvSpPr>
          <p:spPr>
            <a:xfrm>
              <a:off x="7200104" y="4204797"/>
              <a:ext cx="396330" cy="5609"/>
            </a:xfrm>
            <a:custGeom>
              <a:avLst/>
              <a:gdLst/>
              <a:ahLst/>
              <a:cxnLst/>
              <a:rect l="l" t="t" r="r" b="b"/>
              <a:pathLst>
                <a:path w="12366" h="175" extrusionOk="0">
                  <a:moveTo>
                    <a:pt x="7822" y="0"/>
                  </a:moveTo>
                  <a:cubicBezTo>
                    <a:pt x="7301" y="0"/>
                    <a:pt x="6751" y="2"/>
                    <a:pt x="6183" y="8"/>
                  </a:cubicBezTo>
                  <a:cubicBezTo>
                    <a:pt x="4462" y="8"/>
                    <a:pt x="2925" y="25"/>
                    <a:pt x="1805" y="41"/>
                  </a:cubicBezTo>
                  <a:lnTo>
                    <a:pt x="485" y="75"/>
                  </a:lnTo>
                  <a:cubicBezTo>
                    <a:pt x="318" y="75"/>
                    <a:pt x="151" y="91"/>
                    <a:pt x="1" y="108"/>
                  </a:cubicBezTo>
                  <a:cubicBezTo>
                    <a:pt x="111" y="133"/>
                    <a:pt x="230" y="148"/>
                    <a:pt x="351" y="148"/>
                  </a:cubicBezTo>
                  <a:cubicBezTo>
                    <a:pt x="396" y="148"/>
                    <a:pt x="441" y="146"/>
                    <a:pt x="485" y="142"/>
                  </a:cubicBezTo>
                  <a:lnTo>
                    <a:pt x="1805" y="175"/>
                  </a:lnTo>
                  <a:lnTo>
                    <a:pt x="6183" y="175"/>
                  </a:lnTo>
                  <a:cubicBezTo>
                    <a:pt x="7887" y="175"/>
                    <a:pt x="9424" y="158"/>
                    <a:pt x="10544" y="142"/>
                  </a:cubicBezTo>
                  <a:lnTo>
                    <a:pt x="11881" y="108"/>
                  </a:lnTo>
                  <a:cubicBezTo>
                    <a:pt x="12031" y="108"/>
                    <a:pt x="12198" y="91"/>
                    <a:pt x="12365" y="75"/>
                  </a:cubicBezTo>
                  <a:cubicBezTo>
                    <a:pt x="12243" y="50"/>
                    <a:pt x="12120" y="35"/>
                    <a:pt x="12005" y="35"/>
                  </a:cubicBezTo>
                  <a:cubicBezTo>
                    <a:pt x="11962" y="35"/>
                    <a:pt x="11921" y="37"/>
                    <a:pt x="11881" y="41"/>
                  </a:cubicBezTo>
                  <a:lnTo>
                    <a:pt x="10544" y="8"/>
                  </a:lnTo>
                  <a:cubicBezTo>
                    <a:pt x="9798" y="8"/>
                    <a:pt x="8866" y="0"/>
                    <a:pt x="7822" y="0"/>
                  </a:cubicBezTo>
                  <a:close/>
                </a:path>
              </a:pathLst>
            </a:custGeom>
            <a:solidFill>
              <a:srgbClr val="EBEBEB"/>
            </a:solidFill>
            <a:ln>
              <a:noFill/>
            </a:ln>
          </p:spPr>
          <p:txBody>
            <a:bodyPr spcFirstLastPara="1" wrap="square" lIns="91425" tIns="91425" rIns="91425" bIns="91425" anchor="ctr" anchorCtr="0">
              <a:noAutofit/>
            </a:bodyPr>
            <a:lstStyle/>
            <a:p>
              <a:endParaRPr sz="2400">
                <a:solidFill>
                  <a:prstClr val="black"/>
                </a:solidFill>
              </a:endParaRPr>
            </a:p>
          </p:txBody>
        </p:sp>
        <p:sp>
          <p:nvSpPr>
            <p:cNvPr id="492" name="Google Shape;492;p19"/>
            <p:cNvSpPr/>
            <p:nvPr/>
          </p:nvSpPr>
          <p:spPr>
            <a:xfrm>
              <a:off x="7201707" y="4222713"/>
              <a:ext cx="399535" cy="8045"/>
            </a:xfrm>
            <a:custGeom>
              <a:avLst/>
              <a:gdLst/>
              <a:ahLst/>
              <a:cxnLst/>
              <a:rect l="l" t="t" r="r" b="b"/>
              <a:pathLst>
                <a:path w="12466" h="251" extrusionOk="0">
                  <a:moveTo>
                    <a:pt x="1822" y="0"/>
                  </a:moveTo>
                  <a:lnTo>
                    <a:pt x="502" y="17"/>
                  </a:lnTo>
                  <a:cubicBezTo>
                    <a:pt x="453" y="12"/>
                    <a:pt x="404" y="10"/>
                    <a:pt x="355" y="10"/>
                  </a:cubicBezTo>
                  <a:cubicBezTo>
                    <a:pt x="237" y="10"/>
                    <a:pt x="119" y="22"/>
                    <a:pt x="1" y="34"/>
                  </a:cubicBezTo>
                  <a:cubicBezTo>
                    <a:pt x="168" y="67"/>
                    <a:pt x="335" y="84"/>
                    <a:pt x="502" y="84"/>
                  </a:cubicBezTo>
                  <a:lnTo>
                    <a:pt x="1822" y="117"/>
                  </a:lnTo>
                  <a:cubicBezTo>
                    <a:pt x="2958" y="151"/>
                    <a:pt x="4512" y="184"/>
                    <a:pt x="6233" y="201"/>
                  </a:cubicBezTo>
                  <a:cubicBezTo>
                    <a:pt x="7954" y="234"/>
                    <a:pt x="9508" y="251"/>
                    <a:pt x="10628" y="251"/>
                  </a:cubicBezTo>
                  <a:lnTo>
                    <a:pt x="11964" y="234"/>
                  </a:lnTo>
                  <a:cubicBezTo>
                    <a:pt x="12131" y="234"/>
                    <a:pt x="12298" y="234"/>
                    <a:pt x="12465" y="218"/>
                  </a:cubicBezTo>
                  <a:cubicBezTo>
                    <a:pt x="12298" y="184"/>
                    <a:pt x="12131" y="167"/>
                    <a:pt x="11964" y="167"/>
                  </a:cubicBezTo>
                  <a:lnTo>
                    <a:pt x="10628" y="117"/>
                  </a:lnTo>
                  <a:cubicBezTo>
                    <a:pt x="9508" y="101"/>
                    <a:pt x="7954" y="67"/>
                    <a:pt x="6233" y="34"/>
                  </a:cubicBezTo>
                  <a:cubicBezTo>
                    <a:pt x="4512" y="17"/>
                    <a:pt x="2958" y="0"/>
                    <a:pt x="1822" y="0"/>
                  </a:cubicBezTo>
                  <a:close/>
                </a:path>
              </a:pathLst>
            </a:custGeom>
            <a:solidFill>
              <a:srgbClr val="EBEBEB"/>
            </a:solidFill>
            <a:ln>
              <a:noFill/>
            </a:ln>
          </p:spPr>
          <p:txBody>
            <a:bodyPr spcFirstLastPara="1" wrap="square" lIns="91425" tIns="91425" rIns="91425" bIns="91425" anchor="ctr" anchorCtr="0">
              <a:noAutofit/>
            </a:bodyPr>
            <a:lstStyle/>
            <a:p>
              <a:endParaRPr sz="2400">
                <a:solidFill>
                  <a:prstClr val="black"/>
                </a:solidFill>
              </a:endParaRPr>
            </a:p>
          </p:txBody>
        </p:sp>
      </p:grpSp>
    </p:spTree>
    <p:extLst>
      <p:ext uri="{BB962C8B-B14F-4D97-AF65-F5344CB8AC3E}">
        <p14:creationId xmlns:p14="http://schemas.microsoft.com/office/powerpoint/2010/main" val="162088092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 subtitle + text">
  <p:cSld name="Title + subtitle + text">
    <p:spTree>
      <p:nvGrpSpPr>
        <p:cNvPr id="1" name="Shape 211"/>
        <p:cNvGrpSpPr/>
        <p:nvPr/>
      </p:nvGrpSpPr>
      <p:grpSpPr>
        <a:xfrm>
          <a:off x="0" y="0"/>
          <a:ext cx="0" cy="0"/>
          <a:chOff x="0" y="0"/>
          <a:chExt cx="0" cy="0"/>
        </a:xfrm>
      </p:grpSpPr>
      <p:sp>
        <p:nvSpPr>
          <p:cNvPr id="212" name="Google Shape;212;p14"/>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121900" tIns="121900" rIns="121900" bIns="121900" anchor="ctr" anchorCtr="0">
            <a:noAutofit/>
          </a:bodyPr>
          <a:lstStyle/>
          <a:p>
            <a:endParaRPr sz="2400">
              <a:solidFill>
                <a:prstClr val="black"/>
              </a:solidFill>
            </a:endParaRPr>
          </a:p>
        </p:txBody>
      </p:sp>
      <p:grpSp>
        <p:nvGrpSpPr>
          <p:cNvPr id="213" name="Google Shape;213;p14"/>
          <p:cNvGrpSpPr/>
          <p:nvPr/>
        </p:nvGrpSpPr>
        <p:grpSpPr>
          <a:xfrm>
            <a:off x="-158421" y="1539395"/>
            <a:ext cx="1226623" cy="1866011"/>
            <a:chOff x="-147716" y="1154546"/>
            <a:chExt cx="919967" cy="1399508"/>
          </a:xfrm>
        </p:grpSpPr>
        <p:sp>
          <p:nvSpPr>
            <p:cNvPr id="214" name="Google Shape;214;p14"/>
            <p:cNvSpPr/>
            <p:nvPr/>
          </p:nvSpPr>
          <p:spPr>
            <a:xfrm>
              <a:off x="-147716" y="1154546"/>
              <a:ext cx="919967" cy="1399508"/>
            </a:xfrm>
            <a:custGeom>
              <a:avLst/>
              <a:gdLst/>
              <a:ahLst/>
              <a:cxnLst/>
              <a:rect l="l" t="t" r="r" b="b"/>
              <a:pathLst>
                <a:path w="28222" h="42933" extrusionOk="0">
                  <a:moveTo>
                    <a:pt x="0" y="0"/>
                  </a:moveTo>
                  <a:lnTo>
                    <a:pt x="0" y="42932"/>
                  </a:lnTo>
                  <a:lnTo>
                    <a:pt x="28222" y="42932"/>
                  </a:lnTo>
                  <a:lnTo>
                    <a:pt x="28222" y="0"/>
                  </a:lnTo>
                  <a:close/>
                </a:path>
              </a:pathLst>
            </a:custGeom>
            <a:solidFill>
              <a:srgbClr val="E0E0E0"/>
            </a:solidFill>
            <a:ln>
              <a:noFill/>
            </a:ln>
          </p:spPr>
          <p:txBody>
            <a:bodyPr spcFirstLastPara="1" wrap="square" lIns="91425" tIns="91425" rIns="91425" bIns="91425" anchor="ctr" anchorCtr="0">
              <a:noAutofit/>
            </a:bodyPr>
            <a:lstStyle/>
            <a:p>
              <a:endParaRPr sz="2400">
                <a:solidFill>
                  <a:prstClr val="black"/>
                </a:solidFill>
              </a:endParaRPr>
            </a:p>
          </p:txBody>
        </p:sp>
        <p:sp>
          <p:nvSpPr>
            <p:cNvPr id="215" name="Google Shape;215;p14"/>
            <p:cNvSpPr/>
            <p:nvPr/>
          </p:nvSpPr>
          <p:spPr>
            <a:xfrm>
              <a:off x="-110228" y="1203833"/>
              <a:ext cx="841211" cy="1301455"/>
            </a:xfrm>
            <a:custGeom>
              <a:avLst/>
              <a:gdLst/>
              <a:ahLst/>
              <a:cxnLst/>
              <a:rect l="l" t="t" r="r" b="b"/>
              <a:pathLst>
                <a:path w="25806" h="39925" extrusionOk="0">
                  <a:moveTo>
                    <a:pt x="1" y="0"/>
                  </a:moveTo>
                  <a:lnTo>
                    <a:pt x="1" y="39925"/>
                  </a:lnTo>
                  <a:lnTo>
                    <a:pt x="25806" y="39925"/>
                  </a:lnTo>
                  <a:lnTo>
                    <a:pt x="25806" y="0"/>
                  </a:lnTo>
                  <a:close/>
                </a:path>
              </a:pathLst>
            </a:custGeom>
            <a:solidFill>
              <a:srgbClr val="FAFAFA"/>
            </a:solidFill>
            <a:ln>
              <a:noFill/>
            </a:ln>
          </p:spPr>
          <p:txBody>
            <a:bodyPr spcFirstLastPara="1" wrap="square" lIns="91425" tIns="91425" rIns="91425" bIns="91425" anchor="ctr" anchorCtr="0">
              <a:noAutofit/>
            </a:bodyPr>
            <a:lstStyle/>
            <a:p>
              <a:endParaRPr sz="2400">
                <a:solidFill>
                  <a:prstClr val="black"/>
                </a:solidFill>
              </a:endParaRPr>
            </a:p>
          </p:txBody>
        </p:sp>
        <p:sp>
          <p:nvSpPr>
            <p:cNvPr id="216" name="Google Shape;216;p14"/>
            <p:cNvSpPr/>
            <p:nvPr/>
          </p:nvSpPr>
          <p:spPr>
            <a:xfrm>
              <a:off x="196775" y="1642628"/>
              <a:ext cx="231507" cy="424387"/>
            </a:xfrm>
            <a:custGeom>
              <a:avLst/>
              <a:gdLst/>
              <a:ahLst/>
              <a:cxnLst/>
              <a:rect l="l" t="t" r="r" b="b"/>
              <a:pathLst>
                <a:path w="7102" h="13019" extrusionOk="0">
                  <a:moveTo>
                    <a:pt x="1" y="1"/>
                  </a:moveTo>
                  <a:lnTo>
                    <a:pt x="1" y="13018"/>
                  </a:lnTo>
                  <a:lnTo>
                    <a:pt x="7101" y="13018"/>
                  </a:lnTo>
                  <a:lnTo>
                    <a:pt x="7101" y="1"/>
                  </a:lnTo>
                  <a:close/>
                </a:path>
              </a:pathLst>
            </a:custGeom>
            <a:solidFill>
              <a:srgbClr val="E0E0E0"/>
            </a:solidFill>
            <a:ln>
              <a:noFill/>
            </a:ln>
          </p:spPr>
          <p:txBody>
            <a:bodyPr spcFirstLastPara="1" wrap="square" lIns="91425" tIns="91425" rIns="91425" bIns="91425" anchor="ctr" anchorCtr="0">
              <a:noAutofit/>
            </a:bodyPr>
            <a:lstStyle/>
            <a:p>
              <a:endParaRPr sz="2400">
                <a:solidFill>
                  <a:prstClr val="black"/>
                </a:solidFill>
              </a:endParaRPr>
            </a:p>
          </p:txBody>
        </p:sp>
      </p:grpSp>
      <p:grpSp>
        <p:nvGrpSpPr>
          <p:cNvPr id="217" name="Google Shape;217;p14"/>
          <p:cNvGrpSpPr/>
          <p:nvPr/>
        </p:nvGrpSpPr>
        <p:grpSpPr>
          <a:xfrm>
            <a:off x="9469422" y="4619815"/>
            <a:ext cx="1751703" cy="1613837"/>
            <a:chOff x="7102066" y="3464861"/>
            <a:chExt cx="1313777" cy="1210378"/>
          </a:xfrm>
        </p:grpSpPr>
        <p:sp>
          <p:nvSpPr>
            <p:cNvPr id="218" name="Google Shape;218;p14"/>
            <p:cNvSpPr/>
            <p:nvPr/>
          </p:nvSpPr>
          <p:spPr>
            <a:xfrm>
              <a:off x="7102066" y="4393923"/>
              <a:ext cx="70769" cy="281316"/>
            </a:xfrm>
            <a:custGeom>
              <a:avLst/>
              <a:gdLst/>
              <a:ahLst/>
              <a:cxnLst/>
              <a:rect l="l" t="t" r="r" b="b"/>
              <a:pathLst>
                <a:path w="2171" h="8630" extrusionOk="0">
                  <a:moveTo>
                    <a:pt x="0" y="0"/>
                  </a:moveTo>
                  <a:lnTo>
                    <a:pt x="0" y="8630"/>
                  </a:lnTo>
                  <a:lnTo>
                    <a:pt x="2170" y="8630"/>
                  </a:lnTo>
                  <a:lnTo>
                    <a:pt x="2170" y="0"/>
                  </a:lnTo>
                  <a:close/>
                </a:path>
              </a:pathLst>
            </a:custGeom>
            <a:solidFill>
              <a:srgbClr val="EBEBEB"/>
            </a:solidFill>
            <a:ln>
              <a:noFill/>
            </a:ln>
          </p:spPr>
          <p:txBody>
            <a:bodyPr spcFirstLastPara="1" wrap="square" lIns="91425" tIns="91425" rIns="91425" bIns="91425" anchor="ctr" anchorCtr="0">
              <a:noAutofit/>
            </a:bodyPr>
            <a:lstStyle/>
            <a:p>
              <a:endParaRPr sz="2400">
                <a:solidFill>
                  <a:prstClr val="black"/>
                </a:solidFill>
              </a:endParaRPr>
            </a:p>
          </p:txBody>
        </p:sp>
        <p:sp>
          <p:nvSpPr>
            <p:cNvPr id="219" name="Google Shape;219;p14"/>
            <p:cNvSpPr/>
            <p:nvPr/>
          </p:nvSpPr>
          <p:spPr>
            <a:xfrm>
              <a:off x="7995238" y="4393923"/>
              <a:ext cx="70737" cy="281316"/>
            </a:xfrm>
            <a:custGeom>
              <a:avLst/>
              <a:gdLst/>
              <a:ahLst/>
              <a:cxnLst/>
              <a:rect l="l" t="t" r="r" b="b"/>
              <a:pathLst>
                <a:path w="2170" h="8630" extrusionOk="0">
                  <a:moveTo>
                    <a:pt x="0" y="0"/>
                  </a:moveTo>
                  <a:lnTo>
                    <a:pt x="0" y="8630"/>
                  </a:lnTo>
                  <a:lnTo>
                    <a:pt x="2170" y="8630"/>
                  </a:lnTo>
                  <a:lnTo>
                    <a:pt x="2170" y="0"/>
                  </a:lnTo>
                  <a:close/>
                </a:path>
              </a:pathLst>
            </a:custGeom>
            <a:solidFill>
              <a:srgbClr val="EBEBEB"/>
            </a:solidFill>
            <a:ln>
              <a:noFill/>
            </a:ln>
          </p:spPr>
          <p:txBody>
            <a:bodyPr spcFirstLastPara="1" wrap="square" lIns="91425" tIns="91425" rIns="91425" bIns="91425" anchor="ctr" anchorCtr="0">
              <a:noAutofit/>
            </a:bodyPr>
            <a:lstStyle/>
            <a:p>
              <a:endParaRPr sz="2400">
                <a:solidFill>
                  <a:prstClr val="black"/>
                </a:solidFill>
              </a:endParaRPr>
            </a:p>
          </p:txBody>
        </p:sp>
        <p:sp>
          <p:nvSpPr>
            <p:cNvPr id="220" name="Google Shape;220;p14"/>
            <p:cNvSpPr/>
            <p:nvPr/>
          </p:nvSpPr>
          <p:spPr>
            <a:xfrm>
              <a:off x="7573035" y="4393923"/>
              <a:ext cx="70737" cy="281316"/>
            </a:xfrm>
            <a:custGeom>
              <a:avLst/>
              <a:gdLst/>
              <a:ahLst/>
              <a:cxnLst/>
              <a:rect l="l" t="t" r="r" b="b"/>
              <a:pathLst>
                <a:path w="2170" h="8630" extrusionOk="0">
                  <a:moveTo>
                    <a:pt x="0" y="0"/>
                  </a:moveTo>
                  <a:lnTo>
                    <a:pt x="0" y="8630"/>
                  </a:lnTo>
                  <a:lnTo>
                    <a:pt x="2170" y="8630"/>
                  </a:lnTo>
                  <a:lnTo>
                    <a:pt x="2170" y="0"/>
                  </a:lnTo>
                  <a:close/>
                </a:path>
              </a:pathLst>
            </a:custGeom>
            <a:solidFill>
              <a:srgbClr val="E0E0E0"/>
            </a:solidFill>
            <a:ln>
              <a:noFill/>
            </a:ln>
          </p:spPr>
          <p:txBody>
            <a:bodyPr spcFirstLastPara="1" wrap="square" lIns="91425" tIns="91425" rIns="91425" bIns="91425" anchor="ctr" anchorCtr="0">
              <a:noAutofit/>
            </a:bodyPr>
            <a:lstStyle/>
            <a:p>
              <a:endParaRPr sz="2400">
                <a:solidFill>
                  <a:prstClr val="black"/>
                </a:solidFill>
              </a:endParaRPr>
            </a:p>
          </p:txBody>
        </p:sp>
        <p:sp>
          <p:nvSpPr>
            <p:cNvPr id="221" name="Google Shape;221;p14"/>
            <p:cNvSpPr/>
            <p:nvPr/>
          </p:nvSpPr>
          <p:spPr>
            <a:xfrm>
              <a:off x="8332231" y="4393923"/>
              <a:ext cx="70769" cy="281316"/>
            </a:xfrm>
            <a:custGeom>
              <a:avLst/>
              <a:gdLst/>
              <a:ahLst/>
              <a:cxnLst/>
              <a:rect l="l" t="t" r="r" b="b"/>
              <a:pathLst>
                <a:path w="2171" h="8630" extrusionOk="0">
                  <a:moveTo>
                    <a:pt x="1" y="0"/>
                  </a:moveTo>
                  <a:lnTo>
                    <a:pt x="1" y="8630"/>
                  </a:lnTo>
                  <a:lnTo>
                    <a:pt x="2170" y="8630"/>
                  </a:lnTo>
                  <a:lnTo>
                    <a:pt x="2170" y="0"/>
                  </a:lnTo>
                  <a:close/>
                </a:path>
              </a:pathLst>
            </a:custGeom>
            <a:solidFill>
              <a:srgbClr val="E0E0E0"/>
            </a:solidFill>
            <a:ln>
              <a:noFill/>
            </a:ln>
          </p:spPr>
          <p:txBody>
            <a:bodyPr spcFirstLastPara="1" wrap="square" lIns="91425" tIns="91425" rIns="91425" bIns="91425" anchor="ctr" anchorCtr="0">
              <a:noAutofit/>
            </a:bodyPr>
            <a:lstStyle/>
            <a:p>
              <a:endParaRPr sz="2400">
                <a:solidFill>
                  <a:prstClr val="black"/>
                </a:solidFill>
              </a:endParaRPr>
            </a:p>
          </p:txBody>
        </p:sp>
        <p:sp>
          <p:nvSpPr>
            <p:cNvPr id="222" name="Google Shape;222;p14"/>
            <p:cNvSpPr/>
            <p:nvPr/>
          </p:nvSpPr>
          <p:spPr>
            <a:xfrm>
              <a:off x="7102066" y="3745069"/>
              <a:ext cx="965538" cy="648886"/>
            </a:xfrm>
            <a:custGeom>
              <a:avLst/>
              <a:gdLst/>
              <a:ahLst/>
              <a:cxnLst/>
              <a:rect l="l" t="t" r="r" b="b"/>
              <a:pathLst>
                <a:path w="29620" h="19906" extrusionOk="0">
                  <a:moveTo>
                    <a:pt x="0" y="1"/>
                  </a:moveTo>
                  <a:lnTo>
                    <a:pt x="0" y="19905"/>
                  </a:lnTo>
                  <a:lnTo>
                    <a:pt x="29619" y="19905"/>
                  </a:lnTo>
                  <a:lnTo>
                    <a:pt x="29619" y="1"/>
                  </a:lnTo>
                  <a:close/>
                </a:path>
              </a:pathLst>
            </a:custGeom>
            <a:solidFill>
              <a:srgbClr val="EBEBEB"/>
            </a:solidFill>
            <a:ln>
              <a:noFill/>
            </a:ln>
          </p:spPr>
          <p:txBody>
            <a:bodyPr spcFirstLastPara="1" wrap="square" lIns="91425" tIns="91425" rIns="91425" bIns="91425" anchor="ctr" anchorCtr="0">
              <a:noAutofit/>
            </a:bodyPr>
            <a:lstStyle/>
            <a:p>
              <a:endParaRPr sz="2400">
                <a:solidFill>
                  <a:prstClr val="black"/>
                </a:solidFill>
              </a:endParaRPr>
            </a:p>
          </p:txBody>
        </p:sp>
        <p:sp>
          <p:nvSpPr>
            <p:cNvPr id="223" name="Google Shape;223;p14"/>
            <p:cNvSpPr/>
            <p:nvPr/>
          </p:nvSpPr>
          <p:spPr>
            <a:xfrm>
              <a:off x="8067572" y="3745069"/>
              <a:ext cx="348272" cy="648886"/>
            </a:xfrm>
            <a:custGeom>
              <a:avLst/>
              <a:gdLst/>
              <a:ahLst/>
              <a:cxnLst/>
              <a:rect l="l" t="t" r="r" b="b"/>
              <a:pathLst>
                <a:path w="10684" h="19906" extrusionOk="0">
                  <a:moveTo>
                    <a:pt x="0" y="1"/>
                  </a:moveTo>
                  <a:lnTo>
                    <a:pt x="0" y="19905"/>
                  </a:lnTo>
                  <a:lnTo>
                    <a:pt x="10684" y="19905"/>
                  </a:lnTo>
                  <a:lnTo>
                    <a:pt x="10684" y="1"/>
                  </a:lnTo>
                  <a:close/>
                </a:path>
              </a:pathLst>
            </a:custGeom>
            <a:solidFill>
              <a:srgbClr val="E0E0E0"/>
            </a:solidFill>
            <a:ln>
              <a:noFill/>
            </a:ln>
          </p:spPr>
          <p:txBody>
            <a:bodyPr spcFirstLastPara="1" wrap="square" lIns="91425" tIns="91425" rIns="91425" bIns="91425" anchor="ctr" anchorCtr="0">
              <a:noAutofit/>
            </a:bodyPr>
            <a:lstStyle/>
            <a:p>
              <a:endParaRPr sz="2400">
                <a:solidFill>
                  <a:prstClr val="black"/>
                </a:solidFill>
              </a:endParaRPr>
            </a:p>
          </p:txBody>
        </p:sp>
        <p:sp>
          <p:nvSpPr>
            <p:cNvPr id="224" name="Google Shape;224;p14"/>
            <p:cNvSpPr/>
            <p:nvPr/>
          </p:nvSpPr>
          <p:spPr>
            <a:xfrm>
              <a:off x="7196371" y="3860269"/>
              <a:ext cx="781753" cy="211688"/>
            </a:xfrm>
            <a:custGeom>
              <a:avLst/>
              <a:gdLst/>
              <a:ahLst/>
              <a:cxnLst/>
              <a:rect l="l" t="t" r="r" b="b"/>
              <a:pathLst>
                <a:path w="23982" h="6494" extrusionOk="0">
                  <a:moveTo>
                    <a:pt x="82" y="1"/>
                  </a:moveTo>
                  <a:cubicBezTo>
                    <a:pt x="76" y="11"/>
                    <a:pt x="75" y="14"/>
                    <a:pt x="77" y="14"/>
                  </a:cubicBezTo>
                  <a:cubicBezTo>
                    <a:pt x="78" y="14"/>
                    <a:pt x="78" y="14"/>
                    <a:pt x="79" y="13"/>
                  </a:cubicBezTo>
                  <a:lnTo>
                    <a:pt x="79" y="13"/>
                  </a:lnTo>
                  <a:cubicBezTo>
                    <a:pt x="67" y="24"/>
                    <a:pt x="43" y="44"/>
                    <a:pt x="0" y="83"/>
                  </a:cubicBezTo>
                  <a:lnTo>
                    <a:pt x="0" y="1710"/>
                  </a:lnTo>
                  <a:lnTo>
                    <a:pt x="0" y="3304"/>
                  </a:lnTo>
                  <a:cubicBezTo>
                    <a:pt x="17" y="4356"/>
                    <a:pt x="17" y="5408"/>
                    <a:pt x="17" y="6411"/>
                  </a:cubicBezTo>
                  <a:lnTo>
                    <a:pt x="17" y="6493"/>
                  </a:lnTo>
                  <a:lnTo>
                    <a:pt x="82" y="6493"/>
                  </a:lnTo>
                  <a:lnTo>
                    <a:pt x="17144" y="6460"/>
                  </a:lnTo>
                  <a:cubicBezTo>
                    <a:pt x="19264" y="6444"/>
                    <a:pt x="20957" y="6444"/>
                    <a:pt x="22140" y="6444"/>
                  </a:cubicBezTo>
                  <a:cubicBezTo>
                    <a:pt x="22716" y="6427"/>
                    <a:pt x="23159" y="6427"/>
                    <a:pt x="23472" y="6427"/>
                  </a:cubicBezTo>
                  <a:lnTo>
                    <a:pt x="23817" y="6427"/>
                  </a:lnTo>
                  <a:cubicBezTo>
                    <a:pt x="23850" y="6427"/>
                    <a:pt x="23883" y="6427"/>
                    <a:pt x="23932" y="6411"/>
                  </a:cubicBezTo>
                  <a:lnTo>
                    <a:pt x="23455" y="6411"/>
                  </a:lnTo>
                  <a:lnTo>
                    <a:pt x="22107" y="6394"/>
                  </a:lnTo>
                  <a:cubicBezTo>
                    <a:pt x="20924" y="6394"/>
                    <a:pt x="19215" y="6378"/>
                    <a:pt x="17094" y="6378"/>
                  </a:cubicBezTo>
                  <a:lnTo>
                    <a:pt x="165" y="6345"/>
                  </a:lnTo>
                  <a:lnTo>
                    <a:pt x="165" y="6345"/>
                  </a:lnTo>
                  <a:cubicBezTo>
                    <a:pt x="165" y="5347"/>
                    <a:pt x="165" y="4334"/>
                    <a:pt x="165" y="3304"/>
                  </a:cubicBezTo>
                  <a:lnTo>
                    <a:pt x="165" y="1710"/>
                  </a:lnTo>
                  <a:lnTo>
                    <a:pt x="165" y="165"/>
                  </a:lnTo>
                  <a:lnTo>
                    <a:pt x="165" y="165"/>
                  </a:lnTo>
                  <a:cubicBezTo>
                    <a:pt x="9849" y="149"/>
                    <a:pt x="18455" y="148"/>
                    <a:pt x="23883" y="132"/>
                  </a:cubicBezTo>
                  <a:lnTo>
                    <a:pt x="23883" y="132"/>
                  </a:lnTo>
                  <a:cubicBezTo>
                    <a:pt x="23883" y="2098"/>
                    <a:pt x="23899" y="3659"/>
                    <a:pt x="23899" y="4734"/>
                  </a:cubicBezTo>
                  <a:cubicBezTo>
                    <a:pt x="23915" y="5277"/>
                    <a:pt x="23915" y="5688"/>
                    <a:pt x="23915" y="5983"/>
                  </a:cubicBezTo>
                  <a:cubicBezTo>
                    <a:pt x="23915" y="6115"/>
                    <a:pt x="23915" y="6230"/>
                    <a:pt x="23915" y="6312"/>
                  </a:cubicBezTo>
                  <a:cubicBezTo>
                    <a:pt x="23915" y="6345"/>
                    <a:pt x="23915" y="6378"/>
                    <a:pt x="23932" y="6411"/>
                  </a:cubicBezTo>
                  <a:cubicBezTo>
                    <a:pt x="23932" y="6378"/>
                    <a:pt x="23932" y="6345"/>
                    <a:pt x="23932" y="6312"/>
                  </a:cubicBezTo>
                  <a:cubicBezTo>
                    <a:pt x="23932" y="6246"/>
                    <a:pt x="23932" y="6131"/>
                    <a:pt x="23932" y="6000"/>
                  </a:cubicBezTo>
                  <a:cubicBezTo>
                    <a:pt x="23932" y="5720"/>
                    <a:pt x="23948" y="5310"/>
                    <a:pt x="23948" y="4767"/>
                  </a:cubicBezTo>
                  <a:cubicBezTo>
                    <a:pt x="23948" y="3682"/>
                    <a:pt x="23965" y="2088"/>
                    <a:pt x="23981" y="83"/>
                  </a:cubicBezTo>
                  <a:lnTo>
                    <a:pt x="23981" y="33"/>
                  </a:lnTo>
                  <a:lnTo>
                    <a:pt x="23932" y="33"/>
                  </a:lnTo>
                  <a:lnTo>
                    <a:pt x="82" y="1"/>
                  </a:lnTo>
                  <a:close/>
                </a:path>
              </a:pathLst>
            </a:custGeom>
            <a:solidFill>
              <a:srgbClr val="E0E0E0"/>
            </a:solidFill>
            <a:ln>
              <a:noFill/>
            </a:ln>
          </p:spPr>
          <p:txBody>
            <a:bodyPr spcFirstLastPara="1" wrap="square" lIns="91425" tIns="91425" rIns="91425" bIns="91425" anchor="ctr" anchorCtr="0">
              <a:noAutofit/>
            </a:bodyPr>
            <a:lstStyle/>
            <a:p>
              <a:endParaRPr sz="2400">
                <a:solidFill>
                  <a:prstClr val="black"/>
                </a:solidFill>
              </a:endParaRPr>
            </a:p>
          </p:txBody>
        </p:sp>
        <p:sp>
          <p:nvSpPr>
            <p:cNvPr id="225" name="Google Shape;225;p14"/>
            <p:cNvSpPr/>
            <p:nvPr/>
          </p:nvSpPr>
          <p:spPr>
            <a:xfrm>
              <a:off x="7542491" y="3932081"/>
              <a:ext cx="79310" cy="68390"/>
            </a:xfrm>
            <a:custGeom>
              <a:avLst/>
              <a:gdLst/>
              <a:ahLst/>
              <a:cxnLst/>
              <a:rect l="l" t="t" r="r" b="b"/>
              <a:pathLst>
                <a:path w="2433" h="2098" extrusionOk="0">
                  <a:moveTo>
                    <a:pt x="1381" y="0"/>
                  </a:moveTo>
                  <a:cubicBezTo>
                    <a:pt x="461" y="0"/>
                    <a:pt x="0" y="1134"/>
                    <a:pt x="658" y="1792"/>
                  </a:cubicBezTo>
                  <a:cubicBezTo>
                    <a:pt x="869" y="2003"/>
                    <a:pt x="1128" y="2097"/>
                    <a:pt x="1382" y="2097"/>
                  </a:cubicBezTo>
                  <a:cubicBezTo>
                    <a:pt x="1918" y="2097"/>
                    <a:pt x="2433" y="1677"/>
                    <a:pt x="2433" y="1052"/>
                  </a:cubicBezTo>
                  <a:cubicBezTo>
                    <a:pt x="2433" y="477"/>
                    <a:pt x="1973" y="0"/>
                    <a:pt x="1381" y="0"/>
                  </a:cubicBezTo>
                  <a:close/>
                </a:path>
              </a:pathLst>
            </a:custGeom>
            <a:solidFill>
              <a:srgbClr val="E0E0E0"/>
            </a:solidFill>
            <a:ln>
              <a:noFill/>
            </a:ln>
          </p:spPr>
          <p:txBody>
            <a:bodyPr spcFirstLastPara="1" wrap="square" lIns="91425" tIns="91425" rIns="91425" bIns="91425" anchor="ctr" anchorCtr="0">
              <a:noAutofit/>
            </a:bodyPr>
            <a:lstStyle/>
            <a:p>
              <a:endParaRPr sz="2400">
                <a:solidFill>
                  <a:prstClr val="black"/>
                </a:solidFill>
              </a:endParaRPr>
            </a:p>
          </p:txBody>
        </p:sp>
        <p:sp>
          <p:nvSpPr>
            <p:cNvPr id="226" name="Google Shape;226;p14"/>
            <p:cNvSpPr/>
            <p:nvPr/>
          </p:nvSpPr>
          <p:spPr>
            <a:xfrm>
              <a:off x="7199044" y="3497557"/>
              <a:ext cx="221304" cy="244872"/>
            </a:xfrm>
            <a:custGeom>
              <a:avLst/>
              <a:gdLst/>
              <a:ahLst/>
              <a:cxnLst/>
              <a:rect l="l" t="t" r="r" b="b"/>
              <a:pathLst>
                <a:path w="6789" h="7512" extrusionOk="0">
                  <a:moveTo>
                    <a:pt x="1463" y="0"/>
                  </a:moveTo>
                  <a:lnTo>
                    <a:pt x="2630" y="1677"/>
                  </a:lnTo>
                  <a:cubicBezTo>
                    <a:pt x="2630" y="1677"/>
                    <a:pt x="0" y="2400"/>
                    <a:pt x="0" y="4734"/>
                  </a:cubicBezTo>
                  <a:cubicBezTo>
                    <a:pt x="0" y="7068"/>
                    <a:pt x="1611" y="7512"/>
                    <a:pt x="3354" y="7512"/>
                  </a:cubicBezTo>
                  <a:cubicBezTo>
                    <a:pt x="5112" y="7512"/>
                    <a:pt x="6789" y="7002"/>
                    <a:pt x="6723" y="4668"/>
                  </a:cubicBezTo>
                  <a:cubicBezTo>
                    <a:pt x="6641" y="2334"/>
                    <a:pt x="4455" y="1463"/>
                    <a:pt x="4455" y="1463"/>
                  </a:cubicBezTo>
                  <a:lnTo>
                    <a:pt x="5556" y="0"/>
                  </a:lnTo>
                  <a:close/>
                </a:path>
              </a:pathLst>
            </a:custGeom>
            <a:solidFill>
              <a:srgbClr val="F5F5F5"/>
            </a:solidFill>
            <a:ln>
              <a:noFill/>
            </a:ln>
          </p:spPr>
          <p:txBody>
            <a:bodyPr spcFirstLastPara="1" wrap="square" lIns="91425" tIns="91425" rIns="91425" bIns="91425" anchor="ctr" anchorCtr="0">
              <a:noAutofit/>
            </a:bodyPr>
            <a:lstStyle/>
            <a:p>
              <a:endParaRPr sz="2400">
                <a:solidFill>
                  <a:prstClr val="black"/>
                </a:solidFill>
              </a:endParaRPr>
            </a:p>
          </p:txBody>
        </p:sp>
        <p:sp>
          <p:nvSpPr>
            <p:cNvPr id="227" name="Google Shape;227;p14"/>
            <p:cNvSpPr/>
            <p:nvPr/>
          </p:nvSpPr>
          <p:spPr>
            <a:xfrm>
              <a:off x="7652866" y="3598283"/>
              <a:ext cx="668705" cy="139322"/>
            </a:xfrm>
            <a:custGeom>
              <a:avLst/>
              <a:gdLst/>
              <a:ahLst/>
              <a:cxnLst/>
              <a:rect l="l" t="t" r="r" b="b"/>
              <a:pathLst>
                <a:path w="20514" h="4274" extrusionOk="0">
                  <a:moveTo>
                    <a:pt x="2137" y="0"/>
                  </a:moveTo>
                  <a:cubicBezTo>
                    <a:pt x="954" y="0"/>
                    <a:pt x="0" y="953"/>
                    <a:pt x="0" y="2137"/>
                  </a:cubicBezTo>
                  <a:cubicBezTo>
                    <a:pt x="0" y="3320"/>
                    <a:pt x="954" y="4274"/>
                    <a:pt x="2137" y="4274"/>
                  </a:cubicBezTo>
                  <a:lnTo>
                    <a:pt x="20513" y="4274"/>
                  </a:lnTo>
                  <a:lnTo>
                    <a:pt x="20513" y="0"/>
                  </a:lnTo>
                  <a:close/>
                </a:path>
              </a:pathLst>
            </a:custGeom>
            <a:solidFill>
              <a:srgbClr val="E0E0E0"/>
            </a:solidFill>
            <a:ln>
              <a:noFill/>
            </a:ln>
          </p:spPr>
          <p:txBody>
            <a:bodyPr spcFirstLastPara="1" wrap="square" lIns="91425" tIns="91425" rIns="91425" bIns="91425" anchor="ctr" anchorCtr="0">
              <a:noAutofit/>
            </a:bodyPr>
            <a:lstStyle/>
            <a:p>
              <a:endParaRPr sz="2400">
                <a:solidFill>
                  <a:prstClr val="black"/>
                </a:solidFill>
              </a:endParaRPr>
            </a:p>
          </p:txBody>
        </p:sp>
        <p:sp>
          <p:nvSpPr>
            <p:cNvPr id="228" name="Google Shape;228;p14"/>
            <p:cNvSpPr/>
            <p:nvPr/>
          </p:nvSpPr>
          <p:spPr>
            <a:xfrm>
              <a:off x="8083642" y="3627751"/>
              <a:ext cx="237929" cy="80940"/>
            </a:xfrm>
            <a:custGeom>
              <a:avLst/>
              <a:gdLst/>
              <a:ahLst/>
              <a:cxnLst/>
              <a:rect l="l" t="t" r="r" b="b"/>
              <a:pathLst>
                <a:path w="7299" h="2483" extrusionOk="0">
                  <a:moveTo>
                    <a:pt x="559" y="0"/>
                  </a:moveTo>
                  <a:cubicBezTo>
                    <a:pt x="247" y="0"/>
                    <a:pt x="0" y="247"/>
                    <a:pt x="0" y="559"/>
                  </a:cubicBezTo>
                  <a:lnTo>
                    <a:pt x="0" y="1923"/>
                  </a:lnTo>
                  <a:cubicBezTo>
                    <a:pt x="0" y="2235"/>
                    <a:pt x="247" y="2482"/>
                    <a:pt x="559" y="2482"/>
                  </a:cubicBezTo>
                  <a:lnTo>
                    <a:pt x="7298" y="2482"/>
                  </a:lnTo>
                  <a:lnTo>
                    <a:pt x="7298" y="0"/>
                  </a:lnTo>
                  <a:close/>
                </a:path>
              </a:pathLst>
            </a:custGeom>
            <a:solidFill>
              <a:srgbClr val="FAFAFA"/>
            </a:solidFill>
            <a:ln>
              <a:noFill/>
            </a:ln>
          </p:spPr>
          <p:txBody>
            <a:bodyPr spcFirstLastPara="1" wrap="square" lIns="91425" tIns="91425" rIns="91425" bIns="91425" anchor="ctr" anchorCtr="0">
              <a:noAutofit/>
            </a:bodyPr>
            <a:lstStyle/>
            <a:p>
              <a:endParaRPr sz="2400">
                <a:solidFill>
                  <a:prstClr val="black"/>
                </a:solidFill>
              </a:endParaRPr>
            </a:p>
          </p:txBody>
        </p:sp>
        <p:sp>
          <p:nvSpPr>
            <p:cNvPr id="229" name="Google Shape;229;p14"/>
            <p:cNvSpPr/>
            <p:nvPr/>
          </p:nvSpPr>
          <p:spPr>
            <a:xfrm>
              <a:off x="7652866" y="3464861"/>
              <a:ext cx="668705" cy="138800"/>
            </a:xfrm>
            <a:custGeom>
              <a:avLst/>
              <a:gdLst/>
              <a:ahLst/>
              <a:cxnLst/>
              <a:rect l="l" t="t" r="r" b="b"/>
              <a:pathLst>
                <a:path w="20514" h="4258" extrusionOk="0">
                  <a:moveTo>
                    <a:pt x="2137" y="0"/>
                  </a:moveTo>
                  <a:cubicBezTo>
                    <a:pt x="954" y="0"/>
                    <a:pt x="0" y="954"/>
                    <a:pt x="0" y="2137"/>
                  </a:cubicBezTo>
                  <a:cubicBezTo>
                    <a:pt x="0" y="3304"/>
                    <a:pt x="954" y="4257"/>
                    <a:pt x="2137" y="4257"/>
                  </a:cubicBezTo>
                  <a:lnTo>
                    <a:pt x="20513" y="4257"/>
                  </a:lnTo>
                  <a:lnTo>
                    <a:pt x="20513" y="0"/>
                  </a:lnTo>
                  <a:close/>
                </a:path>
              </a:pathLst>
            </a:custGeom>
            <a:solidFill>
              <a:srgbClr val="F5F5F5"/>
            </a:solidFill>
            <a:ln>
              <a:noFill/>
            </a:ln>
          </p:spPr>
          <p:txBody>
            <a:bodyPr spcFirstLastPara="1" wrap="square" lIns="91425" tIns="91425" rIns="91425" bIns="91425" anchor="ctr" anchorCtr="0">
              <a:noAutofit/>
            </a:bodyPr>
            <a:lstStyle/>
            <a:p>
              <a:endParaRPr sz="2400">
                <a:solidFill>
                  <a:prstClr val="black"/>
                </a:solidFill>
              </a:endParaRPr>
            </a:p>
          </p:txBody>
        </p:sp>
        <p:sp>
          <p:nvSpPr>
            <p:cNvPr id="230" name="Google Shape;230;p14"/>
            <p:cNvSpPr/>
            <p:nvPr/>
          </p:nvSpPr>
          <p:spPr>
            <a:xfrm>
              <a:off x="8083642" y="3493775"/>
              <a:ext cx="237929" cy="80940"/>
            </a:xfrm>
            <a:custGeom>
              <a:avLst/>
              <a:gdLst/>
              <a:ahLst/>
              <a:cxnLst/>
              <a:rect l="l" t="t" r="r" b="b"/>
              <a:pathLst>
                <a:path w="7299" h="2483" extrusionOk="0">
                  <a:moveTo>
                    <a:pt x="559" y="1"/>
                  </a:moveTo>
                  <a:cubicBezTo>
                    <a:pt x="247" y="1"/>
                    <a:pt x="0" y="248"/>
                    <a:pt x="0" y="560"/>
                  </a:cubicBezTo>
                  <a:lnTo>
                    <a:pt x="0" y="1924"/>
                  </a:lnTo>
                  <a:cubicBezTo>
                    <a:pt x="0" y="2236"/>
                    <a:pt x="247" y="2483"/>
                    <a:pt x="559" y="2483"/>
                  </a:cubicBezTo>
                  <a:lnTo>
                    <a:pt x="7298" y="2483"/>
                  </a:lnTo>
                  <a:lnTo>
                    <a:pt x="7298" y="1"/>
                  </a:lnTo>
                  <a:close/>
                </a:path>
              </a:pathLst>
            </a:custGeom>
            <a:solidFill>
              <a:srgbClr val="E0E0E0"/>
            </a:solidFill>
            <a:ln>
              <a:noFill/>
            </a:ln>
          </p:spPr>
          <p:txBody>
            <a:bodyPr spcFirstLastPara="1" wrap="square" lIns="91425" tIns="91425" rIns="91425" bIns="91425" anchor="ctr" anchorCtr="0">
              <a:noAutofit/>
            </a:bodyPr>
            <a:lstStyle/>
            <a:p>
              <a:endParaRPr sz="2400">
                <a:solidFill>
                  <a:prstClr val="black"/>
                </a:solidFill>
              </a:endParaRPr>
            </a:p>
          </p:txBody>
        </p:sp>
      </p:grpSp>
      <p:sp>
        <p:nvSpPr>
          <p:cNvPr id="231" name="Google Shape;231;p14"/>
          <p:cNvSpPr txBox="1">
            <a:spLocks noGrp="1"/>
          </p:cNvSpPr>
          <p:nvPr>
            <p:ph type="title"/>
          </p:nvPr>
        </p:nvSpPr>
        <p:spPr>
          <a:xfrm>
            <a:off x="6588567" y="1815700"/>
            <a:ext cx="4482400" cy="5344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2" name="Google Shape;232;p14"/>
          <p:cNvSpPr txBox="1">
            <a:spLocks noGrp="1"/>
          </p:cNvSpPr>
          <p:nvPr>
            <p:ph type="subTitle" idx="1"/>
          </p:nvPr>
        </p:nvSpPr>
        <p:spPr>
          <a:xfrm>
            <a:off x="3429000" y="3250233"/>
            <a:ext cx="2667200" cy="52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233" name="Google Shape;233;p14"/>
          <p:cNvSpPr txBox="1">
            <a:spLocks noGrp="1"/>
          </p:cNvSpPr>
          <p:nvPr>
            <p:ph type="subTitle" idx="2"/>
          </p:nvPr>
        </p:nvSpPr>
        <p:spPr>
          <a:xfrm>
            <a:off x="6588567" y="2604923"/>
            <a:ext cx="4471600" cy="1560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100"/>
              <a:buNone/>
              <a:defRPr sz="1600"/>
            </a:lvl1pPr>
            <a:lvl2pPr lvl="1" rtl="0">
              <a:lnSpc>
                <a:spcPct val="100000"/>
              </a:lnSpc>
              <a:spcBef>
                <a:spcPts val="0"/>
              </a:spcBef>
              <a:spcAft>
                <a:spcPts val="0"/>
              </a:spcAft>
              <a:buSzPts val="1100"/>
              <a:buNone/>
              <a:defRPr/>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1100"/>
              <a:buNone/>
              <a:defRPr/>
            </a:lvl4pPr>
            <a:lvl5pPr lvl="4" rtl="0">
              <a:lnSpc>
                <a:spcPct val="100000"/>
              </a:lnSpc>
              <a:spcBef>
                <a:spcPts val="0"/>
              </a:spcBef>
              <a:spcAft>
                <a:spcPts val="0"/>
              </a:spcAft>
              <a:buSzPts val="1100"/>
              <a:buNone/>
              <a:defRPr/>
            </a:lvl5pPr>
            <a:lvl6pPr lvl="5" rtl="0">
              <a:lnSpc>
                <a:spcPct val="100000"/>
              </a:lnSpc>
              <a:spcBef>
                <a:spcPts val="0"/>
              </a:spcBef>
              <a:spcAft>
                <a:spcPts val="0"/>
              </a:spcAft>
              <a:buSzPts val="1100"/>
              <a:buNone/>
              <a:defRPr/>
            </a:lvl6pPr>
            <a:lvl7pPr lvl="6" rtl="0">
              <a:lnSpc>
                <a:spcPct val="100000"/>
              </a:lnSpc>
              <a:spcBef>
                <a:spcPts val="0"/>
              </a:spcBef>
              <a:spcAft>
                <a:spcPts val="0"/>
              </a:spcAft>
              <a:buSzPts val="1100"/>
              <a:buNone/>
              <a:defRPr/>
            </a:lvl7pPr>
            <a:lvl8pPr lvl="7" rtl="0">
              <a:lnSpc>
                <a:spcPct val="100000"/>
              </a:lnSpc>
              <a:spcBef>
                <a:spcPts val="0"/>
              </a:spcBef>
              <a:spcAft>
                <a:spcPts val="0"/>
              </a:spcAft>
              <a:buSzPts val="1100"/>
              <a:buNone/>
              <a:defRPr/>
            </a:lvl8pPr>
            <a:lvl9pPr lvl="8" rtl="0">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241967622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0" name="Google Shape;10;p2"/>
          <p:cNvSpPr txBox="1">
            <a:spLocks noGrp="1"/>
          </p:cNvSpPr>
          <p:nvPr>
            <p:ph type="ctrTitle"/>
          </p:nvPr>
        </p:nvSpPr>
        <p:spPr>
          <a:xfrm>
            <a:off x="960000" y="1147200"/>
            <a:ext cx="4460000" cy="2753200"/>
          </a:xfrm>
          <a:prstGeom prst="rect">
            <a:avLst/>
          </a:prstGeom>
        </p:spPr>
        <p:txBody>
          <a:bodyPr spcFirstLastPara="1" wrap="square" lIns="91425" tIns="91425" rIns="91425" bIns="91425" anchor="b" anchorCtr="0">
            <a:noAutofit/>
          </a:bodyPr>
          <a:lstStyle>
            <a:lvl1pPr lvl="0" algn="r" rtl="0">
              <a:lnSpc>
                <a:spcPct val="80000"/>
              </a:lnSpc>
              <a:spcBef>
                <a:spcPts val="0"/>
              </a:spcBef>
              <a:spcAft>
                <a:spcPts val="0"/>
              </a:spcAft>
              <a:buSzPts val="5200"/>
              <a:buNone/>
              <a:defRPr sz="69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960000" y="3765767"/>
            <a:ext cx="4460000" cy="94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867"/>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137611482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
        <p:cNvGrpSpPr/>
        <p:nvPr/>
      </p:nvGrpSpPr>
      <p:grpSpPr>
        <a:xfrm>
          <a:off x="0" y="0"/>
          <a:ext cx="0" cy="0"/>
          <a:chOff x="0" y="0"/>
          <a:chExt cx="0" cy="0"/>
        </a:xfrm>
      </p:grpSpPr>
      <p:sp>
        <p:nvSpPr>
          <p:cNvPr id="13" name="Google Shape;13;p3"/>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4" name="Google Shape;14;p3"/>
          <p:cNvSpPr txBox="1">
            <a:spLocks noGrp="1"/>
          </p:cNvSpPr>
          <p:nvPr>
            <p:ph type="title"/>
          </p:nvPr>
        </p:nvSpPr>
        <p:spPr>
          <a:xfrm>
            <a:off x="960000" y="2867800"/>
            <a:ext cx="102720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Tree>
    <p:extLst>
      <p:ext uri="{BB962C8B-B14F-4D97-AF65-F5344CB8AC3E}">
        <p14:creationId xmlns:p14="http://schemas.microsoft.com/office/powerpoint/2010/main" val="95323174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960000" y="1147200"/>
            <a:ext cx="7481600" cy="4987200"/>
          </a:xfrm>
          <a:prstGeom prst="rect">
            <a:avLst/>
          </a:prstGeom>
        </p:spPr>
        <p:txBody>
          <a:bodyPr spcFirstLastPara="1" wrap="square" lIns="91425" tIns="91425" rIns="91425" bIns="91425" anchor="b" anchorCtr="0">
            <a:noAutofit/>
          </a:bodyPr>
          <a:lstStyle>
            <a:lvl1pPr marL="609585" lvl="0" indent="-397923" rtl="0">
              <a:lnSpc>
                <a:spcPct val="100000"/>
              </a:lnSpc>
              <a:spcBef>
                <a:spcPts val="0"/>
              </a:spcBef>
              <a:spcAft>
                <a:spcPts val="0"/>
              </a:spcAft>
              <a:buSzPts val="1100"/>
              <a:buAutoNum type="arabicPeriod"/>
              <a:defRPr/>
            </a:lvl1pPr>
            <a:lvl2pPr marL="1219170" lvl="1" indent="-397923" rtl="0">
              <a:lnSpc>
                <a:spcPct val="100000"/>
              </a:lnSpc>
              <a:spcBef>
                <a:spcPts val="0"/>
              </a:spcBef>
              <a:spcAft>
                <a:spcPts val="0"/>
              </a:spcAft>
              <a:buSzPts val="1100"/>
              <a:buAutoNum type="alphaLcPeriod"/>
              <a:defRPr/>
            </a:lvl2pPr>
            <a:lvl3pPr marL="1828754" lvl="2" indent="-397923" rtl="0">
              <a:spcBef>
                <a:spcPts val="0"/>
              </a:spcBef>
              <a:spcAft>
                <a:spcPts val="0"/>
              </a:spcAft>
              <a:buSzPts val="1100"/>
              <a:buAutoNum type="romanLcPeriod"/>
              <a:defRPr/>
            </a:lvl3pPr>
            <a:lvl4pPr marL="2438339" lvl="3" indent="-397923" rtl="0">
              <a:spcBef>
                <a:spcPts val="2133"/>
              </a:spcBef>
              <a:spcAft>
                <a:spcPts val="0"/>
              </a:spcAft>
              <a:buSzPts val="1100"/>
              <a:buAutoNum type="arabicPeriod"/>
              <a:defRPr/>
            </a:lvl4pPr>
            <a:lvl5pPr marL="3047924" lvl="4" indent="-397923" rtl="0">
              <a:spcBef>
                <a:spcPts val="2133"/>
              </a:spcBef>
              <a:spcAft>
                <a:spcPts val="0"/>
              </a:spcAft>
              <a:buSzPts val="1100"/>
              <a:buAutoNum type="alphaLcPeriod"/>
              <a:defRPr/>
            </a:lvl5pPr>
            <a:lvl6pPr marL="3657509" lvl="5" indent="-397923" rtl="0">
              <a:spcBef>
                <a:spcPts val="2133"/>
              </a:spcBef>
              <a:spcAft>
                <a:spcPts val="0"/>
              </a:spcAft>
              <a:buSzPts val="1100"/>
              <a:buAutoNum type="romanLcPeriod"/>
              <a:defRPr/>
            </a:lvl6pPr>
            <a:lvl7pPr marL="4267093" lvl="6" indent="-397923" rtl="0">
              <a:spcBef>
                <a:spcPts val="2133"/>
              </a:spcBef>
              <a:spcAft>
                <a:spcPts val="0"/>
              </a:spcAft>
              <a:buSzPts val="1100"/>
              <a:buAutoNum type="arabicPeriod"/>
              <a:defRPr/>
            </a:lvl7pPr>
            <a:lvl8pPr marL="4876678" lvl="7" indent="-397923" rtl="0">
              <a:spcBef>
                <a:spcPts val="2133"/>
              </a:spcBef>
              <a:spcAft>
                <a:spcPts val="0"/>
              </a:spcAft>
              <a:buSzPts val="1100"/>
              <a:buAutoNum type="alphaLcPeriod"/>
              <a:defRPr/>
            </a:lvl8pPr>
            <a:lvl9pPr marL="5486263" lvl="8" indent="-397923" rtl="0">
              <a:spcBef>
                <a:spcPts val="2133"/>
              </a:spcBef>
              <a:spcAft>
                <a:spcPts val="2133"/>
              </a:spcAft>
              <a:buSzPts val="1100"/>
              <a:buAutoNum type="romanLcPeriod"/>
              <a:defRPr/>
            </a:lvl9pPr>
          </a:lstStyle>
          <a:p>
            <a:endParaRPr/>
          </a:p>
        </p:txBody>
      </p:sp>
      <p:sp>
        <p:nvSpPr>
          <p:cNvPr id="17" name="Google Shape;17;p4"/>
          <p:cNvSpPr txBox="1">
            <a:spLocks noGrp="1"/>
          </p:cNvSpPr>
          <p:nvPr>
            <p:ph type="title"/>
          </p:nvPr>
        </p:nvSpPr>
        <p:spPr>
          <a:xfrm>
            <a:off x="960000" y="720000"/>
            <a:ext cx="10272000" cy="42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6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8" name="Google Shape;18;p4"/>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Tree>
    <p:extLst>
      <p:ext uri="{BB962C8B-B14F-4D97-AF65-F5344CB8AC3E}">
        <p14:creationId xmlns:p14="http://schemas.microsoft.com/office/powerpoint/2010/main" val="172249415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9"/>
        <p:cNvGrpSpPr/>
        <p:nvPr/>
      </p:nvGrpSpPr>
      <p:grpSpPr>
        <a:xfrm>
          <a:off x="0" y="0"/>
          <a:ext cx="0" cy="0"/>
          <a:chOff x="0" y="0"/>
          <a:chExt cx="0" cy="0"/>
        </a:xfrm>
      </p:grpSpPr>
      <p:sp>
        <p:nvSpPr>
          <p:cNvPr id="20" name="Google Shape;20;p5"/>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21" name="Google Shape;21;p5"/>
          <p:cNvSpPr txBox="1">
            <a:spLocks noGrp="1"/>
          </p:cNvSpPr>
          <p:nvPr>
            <p:ph type="body" idx="1"/>
          </p:nvPr>
        </p:nvSpPr>
        <p:spPr>
          <a:xfrm>
            <a:off x="3701600" y="2019200"/>
            <a:ext cx="4788800" cy="1537600"/>
          </a:xfrm>
          <a:prstGeom prst="rect">
            <a:avLst/>
          </a:prstGeom>
        </p:spPr>
        <p:txBody>
          <a:bodyPr spcFirstLastPara="1" wrap="square" lIns="91425" tIns="91425" rIns="91425" bIns="91425" anchor="t" anchorCtr="0">
            <a:noAutofit/>
          </a:bodyPr>
          <a:lstStyle>
            <a:lvl1pPr marL="609585" lvl="0" indent="-397923" algn="ctr" rtl="0">
              <a:lnSpc>
                <a:spcPct val="100000"/>
              </a:lnSpc>
              <a:spcBef>
                <a:spcPts val="0"/>
              </a:spcBef>
              <a:spcAft>
                <a:spcPts val="0"/>
              </a:spcAft>
              <a:buSzPts val="1100"/>
              <a:buChar char="●"/>
              <a:defRPr sz="1600"/>
            </a:lvl1pPr>
            <a:lvl2pPr marL="1219170" lvl="1" indent="-397923" rtl="0">
              <a:spcBef>
                <a:spcPts val="2133"/>
              </a:spcBef>
              <a:spcAft>
                <a:spcPts val="0"/>
              </a:spcAft>
              <a:buSzPts val="1100"/>
              <a:buChar char="○"/>
              <a:defRPr/>
            </a:lvl2pPr>
            <a:lvl3pPr marL="1828754" lvl="2" indent="-397923" rtl="0">
              <a:spcBef>
                <a:spcPts val="2133"/>
              </a:spcBef>
              <a:spcAft>
                <a:spcPts val="0"/>
              </a:spcAft>
              <a:buSzPts val="1100"/>
              <a:buChar char="■"/>
              <a:defRPr/>
            </a:lvl3pPr>
            <a:lvl4pPr marL="2438339" lvl="3" indent="-397923" rtl="0">
              <a:spcBef>
                <a:spcPts val="2133"/>
              </a:spcBef>
              <a:spcAft>
                <a:spcPts val="0"/>
              </a:spcAft>
              <a:buSzPts val="1100"/>
              <a:buChar char="●"/>
              <a:defRPr/>
            </a:lvl4pPr>
            <a:lvl5pPr marL="3047924" lvl="4" indent="-397923" rtl="0">
              <a:spcBef>
                <a:spcPts val="2133"/>
              </a:spcBef>
              <a:spcAft>
                <a:spcPts val="0"/>
              </a:spcAft>
              <a:buSzPts val="1100"/>
              <a:buChar char="○"/>
              <a:defRPr/>
            </a:lvl5pPr>
            <a:lvl6pPr marL="3657509" lvl="5" indent="-397923" rtl="0">
              <a:spcBef>
                <a:spcPts val="2133"/>
              </a:spcBef>
              <a:spcAft>
                <a:spcPts val="0"/>
              </a:spcAft>
              <a:buSzPts val="1100"/>
              <a:buChar char="■"/>
              <a:defRPr/>
            </a:lvl6pPr>
            <a:lvl7pPr marL="4267093" lvl="6" indent="-397923" rtl="0">
              <a:spcBef>
                <a:spcPts val="2133"/>
              </a:spcBef>
              <a:spcAft>
                <a:spcPts val="0"/>
              </a:spcAft>
              <a:buSzPts val="1100"/>
              <a:buChar char="●"/>
              <a:defRPr/>
            </a:lvl7pPr>
            <a:lvl8pPr marL="4876678" lvl="7" indent="-397923" rtl="0">
              <a:spcBef>
                <a:spcPts val="2133"/>
              </a:spcBef>
              <a:spcAft>
                <a:spcPts val="0"/>
              </a:spcAft>
              <a:buSzPts val="1100"/>
              <a:buChar char="○"/>
              <a:defRPr/>
            </a:lvl8pPr>
            <a:lvl9pPr marL="5486263" lvl="8" indent="-397923" rtl="0">
              <a:spcBef>
                <a:spcPts val="2133"/>
              </a:spcBef>
              <a:spcAft>
                <a:spcPts val="2133"/>
              </a:spcAft>
              <a:buSzPts val="1100"/>
              <a:buChar char="■"/>
              <a:defRPr/>
            </a:lvl9pPr>
          </a:lstStyle>
          <a:p>
            <a:endParaRPr/>
          </a:p>
        </p:txBody>
      </p:sp>
      <p:sp>
        <p:nvSpPr>
          <p:cNvPr id="22" name="Google Shape;22;p5"/>
          <p:cNvSpPr txBox="1">
            <a:spLocks noGrp="1"/>
          </p:cNvSpPr>
          <p:nvPr>
            <p:ph type="body" idx="2"/>
          </p:nvPr>
        </p:nvSpPr>
        <p:spPr>
          <a:xfrm>
            <a:off x="3701600" y="3916800"/>
            <a:ext cx="4788800" cy="1537600"/>
          </a:xfrm>
          <a:prstGeom prst="rect">
            <a:avLst/>
          </a:prstGeom>
        </p:spPr>
        <p:txBody>
          <a:bodyPr spcFirstLastPara="1" wrap="square" lIns="91425" tIns="91425" rIns="91425" bIns="91425" anchor="t" anchorCtr="0">
            <a:noAutofit/>
          </a:bodyPr>
          <a:lstStyle>
            <a:lvl1pPr marL="609585" lvl="0" indent="-397923" algn="ctr" rtl="0">
              <a:lnSpc>
                <a:spcPct val="100000"/>
              </a:lnSpc>
              <a:spcBef>
                <a:spcPts val="0"/>
              </a:spcBef>
              <a:spcAft>
                <a:spcPts val="0"/>
              </a:spcAft>
              <a:buSzPts val="1100"/>
              <a:buChar char="●"/>
              <a:defRPr sz="1600"/>
            </a:lvl1pPr>
            <a:lvl2pPr marL="1219170" lvl="1" indent="-397923" rtl="0">
              <a:spcBef>
                <a:spcPts val="2133"/>
              </a:spcBef>
              <a:spcAft>
                <a:spcPts val="0"/>
              </a:spcAft>
              <a:buSzPts val="1100"/>
              <a:buChar char="○"/>
              <a:defRPr/>
            </a:lvl2pPr>
            <a:lvl3pPr marL="1828754" lvl="2" indent="-397923" rtl="0">
              <a:spcBef>
                <a:spcPts val="2133"/>
              </a:spcBef>
              <a:spcAft>
                <a:spcPts val="0"/>
              </a:spcAft>
              <a:buSzPts val="1100"/>
              <a:buChar char="■"/>
              <a:defRPr/>
            </a:lvl3pPr>
            <a:lvl4pPr marL="2438339" lvl="3" indent="-397923" rtl="0">
              <a:spcBef>
                <a:spcPts val="2133"/>
              </a:spcBef>
              <a:spcAft>
                <a:spcPts val="0"/>
              </a:spcAft>
              <a:buSzPts val="1100"/>
              <a:buChar char="●"/>
              <a:defRPr/>
            </a:lvl4pPr>
            <a:lvl5pPr marL="3047924" lvl="4" indent="-397923" rtl="0">
              <a:spcBef>
                <a:spcPts val="2133"/>
              </a:spcBef>
              <a:spcAft>
                <a:spcPts val="0"/>
              </a:spcAft>
              <a:buSzPts val="1100"/>
              <a:buChar char="○"/>
              <a:defRPr/>
            </a:lvl5pPr>
            <a:lvl6pPr marL="3657509" lvl="5" indent="-397923" rtl="0">
              <a:spcBef>
                <a:spcPts val="2133"/>
              </a:spcBef>
              <a:spcAft>
                <a:spcPts val="0"/>
              </a:spcAft>
              <a:buSzPts val="1100"/>
              <a:buChar char="■"/>
              <a:defRPr/>
            </a:lvl6pPr>
            <a:lvl7pPr marL="4267093" lvl="6" indent="-397923" rtl="0">
              <a:spcBef>
                <a:spcPts val="2133"/>
              </a:spcBef>
              <a:spcAft>
                <a:spcPts val="0"/>
              </a:spcAft>
              <a:buSzPts val="1100"/>
              <a:buChar char="●"/>
              <a:defRPr/>
            </a:lvl7pPr>
            <a:lvl8pPr marL="4876678" lvl="7" indent="-397923" rtl="0">
              <a:spcBef>
                <a:spcPts val="2133"/>
              </a:spcBef>
              <a:spcAft>
                <a:spcPts val="0"/>
              </a:spcAft>
              <a:buSzPts val="1100"/>
              <a:buChar char="○"/>
              <a:defRPr/>
            </a:lvl8pPr>
            <a:lvl9pPr marL="5486263" lvl="8" indent="-397923" rtl="0">
              <a:spcBef>
                <a:spcPts val="2133"/>
              </a:spcBef>
              <a:spcAft>
                <a:spcPts val="2133"/>
              </a:spcAft>
              <a:buSzPts val="1100"/>
              <a:buChar char="■"/>
              <a:defRPr/>
            </a:lvl9pPr>
          </a:lstStyle>
          <a:p>
            <a:endParaRPr/>
          </a:p>
        </p:txBody>
      </p:sp>
      <p:sp>
        <p:nvSpPr>
          <p:cNvPr id="23" name="Google Shape;23;p5"/>
          <p:cNvSpPr txBox="1">
            <a:spLocks noGrp="1"/>
          </p:cNvSpPr>
          <p:nvPr>
            <p:ph type="title"/>
          </p:nvPr>
        </p:nvSpPr>
        <p:spPr>
          <a:xfrm>
            <a:off x="960000" y="720000"/>
            <a:ext cx="10272000" cy="42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6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24" name="Google Shape;24;p5"/>
          <p:cNvGrpSpPr/>
          <p:nvPr/>
        </p:nvGrpSpPr>
        <p:grpSpPr>
          <a:xfrm>
            <a:off x="8913844" y="838257"/>
            <a:ext cx="2042529" cy="1480279"/>
            <a:chOff x="6418270" y="761967"/>
            <a:chExt cx="1531897" cy="1110209"/>
          </a:xfrm>
        </p:grpSpPr>
        <p:sp>
          <p:nvSpPr>
            <p:cNvPr id="25" name="Google Shape;25;p5"/>
            <p:cNvSpPr/>
            <p:nvPr/>
          </p:nvSpPr>
          <p:spPr>
            <a:xfrm>
              <a:off x="6671186" y="1121765"/>
              <a:ext cx="134523" cy="286940"/>
            </a:xfrm>
            <a:custGeom>
              <a:avLst/>
              <a:gdLst/>
              <a:ahLst/>
              <a:cxnLst/>
              <a:rect l="l" t="t" r="r" b="b"/>
              <a:pathLst>
                <a:path w="4195" h="8948" extrusionOk="0">
                  <a:moveTo>
                    <a:pt x="192" y="0"/>
                  </a:moveTo>
                  <a:cubicBezTo>
                    <a:pt x="181" y="0"/>
                    <a:pt x="173" y="3"/>
                    <a:pt x="167" y="9"/>
                  </a:cubicBezTo>
                  <a:lnTo>
                    <a:pt x="151" y="9"/>
                  </a:lnTo>
                  <a:cubicBezTo>
                    <a:pt x="0" y="159"/>
                    <a:pt x="1471" y="1830"/>
                    <a:pt x="2523" y="4286"/>
                  </a:cubicBezTo>
                  <a:cubicBezTo>
                    <a:pt x="3605" y="6733"/>
                    <a:pt x="3808" y="8948"/>
                    <a:pt x="4025" y="8948"/>
                  </a:cubicBezTo>
                  <a:cubicBezTo>
                    <a:pt x="4025" y="8948"/>
                    <a:pt x="4026" y="8948"/>
                    <a:pt x="4027" y="8948"/>
                  </a:cubicBezTo>
                  <a:cubicBezTo>
                    <a:pt x="4127" y="8948"/>
                    <a:pt x="4194" y="8380"/>
                    <a:pt x="4111" y="7461"/>
                  </a:cubicBezTo>
                  <a:cubicBezTo>
                    <a:pt x="4060" y="6926"/>
                    <a:pt x="3977" y="6391"/>
                    <a:pt x="3843" y="5873"/>
                  </a:cubicBezTo>
                  <a:cubicBezTo>
                    <a:pt x="3509" y="4587"/>
                    <a:pt x="2991" y="3367"/>
                    <a:pt x="2273" y="2264"/>
                  </a:cubicBezTo>
                  <a:cubicBezTo>
                    <a:pt x="1989" y="1796"/>
                    <a:pt x="1654" y="1379"/>
                    <a:pt x="1304" y="978"/>
                  </a:cubicBezTo>
                  <a:cubicBezTo>
                    <a:pt x="737" y="335"/>
                    <a:pt x="311" y="0"/>
                    <a:pt x="192" y="0"/>
                  </a:cubicBez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26" name="Google Shape;26;p5"/>
            <p:cNvSpPr/>
            <p:nvPr/>
          </p:nvSpPr>
          <p:spPr>
            <a:xfrm>
              <a:off x="6784769" y="761967"/>
              <a:ext cx="42361" cy="705677"/>
            </a:xfrm>
            <a:custGeom>
              <a:avLst/>
              <a:gdLst/>
              <a:ahLst/>
              <a:cxnLst/>
              <a:rect l="l" t="t" r="r" b="b"/>
              <a:pathLst>
                <a:path w="1321" h="22006" extrusionOk="0">
                  <a:moveTo>
                    <a:pt x="351" y="0"/>
                  </a:moveTo>
                  <a:cubicBezTo>
                    <a:pt x="251" y="0"/>
                    <a:pt x="151" y="1237"/>
                    <a:pt x="84" y="3242"/>
                  </a:cubicBezTo>
                  <a:cubicBezTo>
                    <a:pt x="34" y="5230"/>
                    <a:pt x="1" y="7987"/>
                    <a:pt x="84" y="11028"/>
                  </a:cubicBezTo>
                  <a:cubicBezTo>
                    <a:pt x="151" y="14086"/>
                    <a:pt x="368" y="16843"/>
                    <a:pt x="602" y="18831"/>
                  </a:cubicBezTo>
                  <a:cubicBezTo>
                    <a:pt x="851" y="20789"/>
                    <a:pt x="1116" y="22006"/>
                    <a:pt x="1218" y="22006"/>
                  </a:cubicBezTo>
                  <a:cubicBezTo>
                    <a:pt x="1219" y="22006"/>
                    <a:pt x="1220" y="22006"/>
                    <a:pt x="1220" y="22006"/>
                  </a:cubicBezTo>
                  <a:cubicBezTo>
                    <a:pt x="1321" y="21989"/>
                    <a:pt x="1237" y="20769"/>
                    <a:pt x="1120" y="18781"/>
                  </a:cubicBezTo>
                  <a:cubicBezTo>
                    <a:pt x="1020" y="16792"/>
                    <a:pt x="886" y="14052"/>
                    <a:pt x="819" y="11011"/>
                  </a:cubicBezTo>
                  <a:cubicBezTo>
                    <a:pt x="736" y="7987"/>
                    <a:pt x="686" y="5230"/>
                    <a:pt x="602" y="3242"/>
                  </a:cubicBezTo>
                  <a:cubicBezTo>
                    <a:pt x="535" y="1237"/>
                    <a:pt x="452" y="0"/>
                    <a:pt x="351" y="0"/>
                  </a:cubicBez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27" name="Google Shape;27;p5"/>
            <p:cNvSpPr/>
            <p:nvPr/>
          </p:nvSpPr>
          <p:spPr>
            <a:xfrm>
              <a:off x="6817991" y="912460"/>
              <a:ext cx="151134" cy="513401"/>
            </a:xfrm>
            <a:custGeom>
              <a:avLst/>
              <a:gdLst/>
              <a:ahLst/>
              <a:cxnLst/>
              <a:rect l="l" t="t" r="r" b="b"/>
              <a:pathLst>
                <a:path w="4713" h="16010" extrusionOk="0">
                  <a:moveTo>
                    <a:pt x="4620" y="0"/>
                  </a:moveTo>
                  <a:cubicBezTo>
                    <a:pt x="4511" y="0"/>
                    <a:pt x="3974" y="764"/>
                    <a:pt x="3342" y="2108"/>
                  </a:cubicBezTo>
                  <a:cubicBezTo>
                    <a:pt x="2540" y="3929"/>
                    <a:pt x="1872" y="5800"/>
                    <a:pt x="1354" y="7705"/>
                  </a:cubicBezTo>
                  <a:cubicBezTo>
                    <a:pt x="819" y="9627"/>
                    <a:pt x="418" y="11565"/>
                    <a:pt x="184" y="13536"/>
                  </a:cubicBezTo>
                  <a:cubicBezTo>
                    <a:pt x="0" y="15057"/>
                    <a:pt x="84" y="16009"/>
                    <a:pt x="184" y="16009"/>
                  </a:cubicBezTo>
                  <a:cubicBezTo>
                    <a:pt x="285" y="16009"/>
                    <a:pt x="385" y="15090"/>
                    <a:pt x="686" y="13620"/>
                  </a:cubicBezTo>
                  <a:cubicBezTo>
                    <a:pt x="986" y="12133"/>
                    <a:pt x="1454" y="10111"/>
                    <a:pt x="2072" y="7906"/>
                  </a:cubicBezTo>
                  <a:cubicBezTo>
                    <a:pt x="2691" y="5700"/>
                    <a:pt x="3309" y="3729"/>
                    <a:pt x="3827" y="2308"/>
                  </a:cubicBezTo>
                  <a:cubicBezTo>
                    <a:pt x="4328" y="905"/>
                    <a:pt x="4712" y="53"/>
                    <a:pt x="4629" y="3"/>
                  </a:cubicBezTo>
                  <a:cubicBezTo>
                    <a:pt x="4626" y="1"/>
                    <a:pt x="4623" y="0"/>
                    <a:pt x="4620" y="0"/>
                  </a:cubicBez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28" name="Google Shape;28;p5"/>
            <p:cNvSpPr/>
            <p:nvPr/>
          </p:nvSpPr>
          <p:spPr>
            <a:xfrm>
              <a:off x="6640113" y="1386706"/>
              <a:ext cx="332219" cy="243296"/>
            </a:xfrm>
            <a:custGeom>
              <a:avLst/>
              <a:gdLst/>
              <a:ahLst/>
              <a:cxnLst/>
              <a:rect l="l" t="t" r="r" b="b"/>
              <a:pathLst>
                <a:path w="10360" h="7587" extrusionOk="0">
                  <a:moveTo>
                    <a:pt x="0" y="1"/>
                  </a:moveTo>
                  <a:lnTo>
                    <a:pt x="0" y="2423"/>
                  </a:lnTo>
                  <a:cubicBezTo>
                    <a:pt x="0" y="5280"/>
                    <a:pt x="2323" y="7586"/>
                    <a:pt x="5180" y="7586"/>
                  </a:cubicBezTo>
                  <a:cubicBezTo>
                    <a:pt x="8037" y="7586"/>
                    <a:pt x="10360" y="5280"/>
                    <a:pt x="10360" y="2423"/>
                  </a:cubicBezTo>
                  <a:lnTo>
                    <a:pt x="10360" y="1"/>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29" name="Google Shape;29;p5"/>
            <p:cNvSpPr/>
            <p:nvPr/>
          </p:nvSpPr>
          <p:spPr>
            <a:xfrm>
              <a:off x="6640113" y="1449943"/>
              <a:ext cx="334913" cy="4842"/>
            </a:xfrm>
            <a:custGeom>
              <a:avLst/>
              <a:gdLst/>
              <a:ahLst/>
              <a:cxnLst/>
              <a:rect l="l" t="t" r="r" b="b"/>
              <a:pathLst>
                <a:path w="10444" h="151" extrusionOk="0">
                  <a:moveTo>
                    <a:pt x="5230" y="0"/>
                  </a:moveTo>
                  <a:cubicBezTo>
                    <a:pt x="2339" y="0"/>
                    <a:pt x="0" y="34"/>
                    <a:pt x="0" y="67"/>
                  </a:cubicBezTo>
                  <a:cubicBezTo>
                    <a:pt x="0" y="117"/>
                    <a:pt x="2339" y="151"/>
                    <a:pt x="5230" y="151"/>
                  </a:cubicBezTo>
                  <a:cubicBezTo>
                    <a:pt x="8104" y="151"/>
                    <a:pt x="10443" y="117"/>
                    <a:pt x="10443" y="67"/>
                  </a:cubicBezTo>
                  <a:cubicBezTo>
                    <a:pt x="10443" y="34"/>
                    <a:pt x="8104" y="0"/>
                    <a:pt x="5230" y="0"/>
                  </a:cubicBez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0" name="Google Shape;30;p5"/>
            <p:cNvSpPr/>
            <p:nvPr/>
          </p:nvSpPr>
          <p:spPr>
            <a:xfrm>
              <a:off x="6640113" y="1471365"/>
              <a:ext cx="334913" cy="4842"/>
            </a:xfrm>
            <a:custGeom>
              <a:avLst/>
              <a:gdLst/>
              <a:ahLst/>
              <a:cxnLst/>
              <a:rect l="l" t="t" r="r" b="b"/>
              <a:pathLst>
                <a:path w="10444" h="151" extrusionOk="0">
                  <a:moveTo>
                    <a:pt x="5230" y="1"/>
                  </a:moveTo>
                  <a:cubicBezTo>
                    <a:pt x="2339" y="1"/>
                    <a:pt x="0" y="34"/>
                    <a:pt x="0" y="84"/>
                  </a:cubicBezTo>
                  <a:cubicBezTo>
                    <a:pt x="0" y="117"/>
                    <a:pt x="2339" y="151"/>
                    <a:pt x="5230" y="151"/>
                  </a:cubicBezTo>
                  <a:cubicBezTo>
                    <a:pt x="8104" y="151"/>
                    <a:pt x="10443" y="117"/>
                    <a:pt x="10443" y="84"/>
                  </a:cubicBezTo>
                  <a:cubicBezTo>
                    <a:pt x="10443" y="34"/>
                    <a:pt x="8104" y="1"/>
                    <a:pt x="5230" y="1"/>
                  </a:cubicBez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1" name="Google Shape;31;p5"/>
            <p:cNvSpPr/>
            <p:nvPr/>
          </p:nvSpPr>
          <p:spPr>
            <a:xfrm>
              <a:off x="6418270" y="1629970"/>
              <a:ext cx="1531897" cy="88955"/>
            </a:xfrm>
            <a:custGeom>
              <a:avLst/>
              <a:gdLst/>
              <a:ahLst/>
              <a:cxnLst/>
              <a:rect l="l" t="t" r="r" b="b"/>
              <a:pathLst>
                <a:path w="47771" h="2774" extrusionOk="0">
                  <a:moveTo>
                    <a:pt x="1" y="0"/>
                  </a:moveTo>
                  <a:lnTo>
                    <a:pt x="1" y="2774"/>
                  </a:lnTo>
                  <a:lnTo>
                    <a:pt x="47771" y="2774"/>
                  </a:lnTo>
                  <a:lnTo>
                    <a:pt x="47771" y="0"/>
                  </a:ln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2" name="Google Shape;32;p5"/>
            <p:cNvSpPr/>
            <p:nvPr/>
          </p:nvSpPr>
          <p:spPr>
            <a:xfrm>
              <a:off x="6708673" y="1718894"/>
              <a:ext cx="50955" cy="153283"/>
            </a:xfrm>
            <a:custGeom>
              <a:avLst/>
              <a:gdLst/>
              <a:ahLst/>
              <a:cxnLst/>
              <a:rect l="l" t="t" r="r" b="b"/>
              <a:pathLst>
                <a:path w="1589" h="4780" extrusionOk="0">
                  <a:moveTo>
                    <a:pt x="1" y="1"/>
                  </a:moveTo>
                  <a:lnTo>
                    <a:pt x="1" y="4779"/>
                  </a:lnTo>
                  <a:lnTo>
                    <a:pt x="1588" y="4779"/>
                  </a:lnTo>
                  <a:lnTo>
                    <a:pt x="1588" y="1"/>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3" name="Google Shape;33;p5"/>
            <p:cNvSpPr/>
            <p:nvPr/>
          </p:nvSpPr>
          <p:spPr>
            <a:xfrm>
              <a:off x="7548809" y="1718894"/>
              <a:ext cx="50955" cy="153283"/>
            </a:xfrm>
            <a:custGeom>
              <a:avLst/>
              <a:gdLst/>
              <a:ahLst/>
              <a:cxnLst/>
              <a:rect l="l" t="t" r="r" b="b"/>
              <a:pathLst>
                <a:path w="1589" h="4780" extrusionOk="0">
                  <a:moveTo>
                    <a:pt x="1" y="1"/>
                  </a:moveTo>
                  <a:lnTo>
                    <a:pt x="1" y="4779"/>
                  </a:lnTo>
                  <a:lnTo>
                    <a:pt x="1588" y="4779"/>
                  </a:lnTo>
                  <a:lnTo>
                    <a:pt x="1588" y="1"/>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4" name="Google Shape;34;p5"/>
            <p:cNvSpPr/>
            <p:nvPr/>
          </p:nvSpPr>
          <p:spPr>
            <a:xfrm>
              <a:off x="7258951" y="1305800"/>
              <a:ext cx="481718" cy="322054"/>
            </a:xfrm>
            <a:custGeom>
              <a:avLst/>
              <a:gdLst/>
              <a:ahLst/>
              <a:cxnLst/>
              <a:rect l="l" t="t" r="r" b="b"/>
              <a:pathLst>
                <a:path w="15022" h="10043" extrusionOk="0">
                  <a:moveTo>
                    <a:pt x="1087" y="1"/>
                  </a:moveTo>
                  <a:lnTo>
                    <a:pt x="1" y="10042"/>
                  </a:lnTo>
                  <a:lnTo>
                    <a:pt x="13869" y="10042"/>
                  </a:lnTo>
                  <a:lnTo>
                    <a:pt x="15022" y="1"/>
                  </a:ln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5" name="Google Shape;35;p5"/>
            <p:cNvSpPr/>
            <p:nvPr/>
          </p:nvSpPr>
          <p:spPr>
            <a:xfrm>
              <a:off x="7278256" y="1329370"/>
              <a:ext cx="433488" cy="281328"/>
            </a:xfrm>
            <a:custGeom>
              <a:avLst/>
              <a:gdLst/>
              <a:ahLst/>
              <a:cxnLst/>
              <a:rect l="l" t="t" r="r" b="b"/>
              <a:pathLst>
                <a:path w="13518" h="8773" extrusionOk="0">
                  <a:moveTo>
                    <a:pt x="1053" y="1"/>
                  </a:moveTo>
                  <a:lnTo>
                    <a:pt x="0" y="8773"/>
                  </a:lnTo>
                  <a:lnTo>
                    <a:pt x="12515" y="8773"/>
                  </a:lnTo>
                  <a:lnTo>
                    <a:pt x="13517" y="1"/>
                  </a:lnTo>
                  <a:close/>
                </a:path>
              </a:pathLst>
            </a:custGeom>
            <a:solidFill>
              <a:srgbClr val="FFFFFF"/>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6" name="Google Shape;36;p5"/>
            <p:cNvSpPr/>
            <p:nvPr/>
          </p:nvSpPr>
          <p:spPr>
            <a:xfrm>
              <a:off x="7358617" y="1376541"/>
              <a:ext cx="266321" cy="187018"/>
            </a:xfrm>
            <a:custGeom>
              <a:avLst/>
              <a:gdLst/>
              <a:ahLst/>
              <a:cxnLst/>
              <a:rect l="l" t="t" r="r" b="b"/>
              <a:pathLst>
                <a:path w="8305" h="5832" extrusionOk="0">
                  <a:moveTo>
                    <a:pt x="652" y="0"/>
                  </a:moveTo>
                  <a:lnTo>
                    <a:pt x="0" y="5831"/>
                  </a:lnTo>
                  <a:lnTo>
                    <a:pt x="7904" y="5831"/>
                  </a:lnTo>
                  <a:lnTo>
                    <a:pt x="8305" y="0"/>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7" name="Google Shape;37;p5"/>
            <p:cNvSpPr/>
            <p:nvPr/>
          </p:nvSpPr>
          <p:spPr>
            <a:xfrm>
              <a:off x="7703663" y="1432787"/>
              <a:ext cx="112557" cy="196670"/>
            </a:xfrm>
            <a:custGeom>
              <a:avLst/>
              <a:gdLst/>
              <a:ahLst/>
              <a:cxnLst/>
              <a:rect l="l" t="t" r="r" b="b"/>
              <a:pathLst>
                <a:path w="3510" h="6133" extrusionOk="0">
                  <a:moveTo>
                    <a:pt x="686" y="0"/>
                  </a:moveTo>
                  <a:lnTo>
                    <a:pt x="1" y="6082"/>
                  </a:lnTo>
                  <a:lnTo>
                    <a:pt x="3510" y="6133"/>
                  </a:lnTo>
                  <a:lnTo>
                    <a:pt x="652" y="368"/>
                  </a:lnTo>
                  <a:lnTo>
                    <a:pt x="686" y="0"/>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grpSp>
      <p:grpSp>
        <p:nvGrpSpPr>
          <p:cNvPr id="38" name="Google Shape;38;p5"/>
          <p:cNvGrpSpPr/>
          <p:nvPr/>
        </p:nvGrpSpPr>
        <p:grpSpPr>
          <a:xfrm>
            <a:off x="592657" y="956121"/>
            <a:ext cx="2295435" cy="1537444"/>
            <a:chOff x="735556" y="934490"/>
            <a:chExt cx="1721576" cy="1153083"/>
          </a:xfrm>
        </p:grpSpPr>
        <p:sp>
          <p:nvSpPr>
            <p:cNvPr id="39" name="Google Shape;39;p5"/>
            <p:cNvSpPr/>
            <p:nvPr/>
          </p:nvSpPr>
          <p:spPr>
            <a:xfrm>
              <a:off x="735556" y="1437084"/>
              <a:ext cx="990212" cy="650489"/>
            </a:xfrm>
            <a:custGeom>
              <a:avLst/>
              <a:gdLst/>
              <a:ahLst/>
              <a:cxnLst/>
              <a:rect l="l" t="t" r="r" b="b"/>
              <a:pathLst>
                <a:path w="30879" h="20285" extrusionOk="0">
                  <a:moveTo>
                    <a:pt x="1" y="0"/>
                  </a:moveTo>
                  <a:lnTo>
                    <a:pt x="1" y="20284"/>
                  </a:lnTo>
                  <a:lnTo>
                    <a:pt x="30878" y="20284"/>
                  </a:lnTo>
                  <a:lnTo>
                    <a:pt x="30878" y="0"/>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0" name="Google Shape;40;p5"/>
            <p:cNvSpPr/>
            <p:nvPr/>
          </p:nvSpPr>
          <p:spPr>
            <a:xfrm>
              <a:off x="770381" y="1463316"/>
              <a:ext cx="920562" cy="595333"/>
            </a:xfrm>
            <a:custGeom>
              <a:avLst/>
              <a:gdLst/>
              <a:ahLst/>
              <a:cxnLst/>
              <a:rect l="l" t="t" r="r" b="b"/>
              <a:pathLst>
                <a:path w="28707" h="18565" extrusionOk="0">
                  <a:moveTo>
                    <a:pt x="1" y="1"/>
                  </a:moveTo>
                  <a:lnTo>
                    <a:pt x="1" y="18564"/>
                  </a:lnTo>
                  <a:lnTo>
                    <a:pt x="28706" y="18564"/>
                  </a:lnTo>
                  <a:lnTo>
                    <a:pt x="28706" y="1"/>
                  </a:ln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1" name="Google Shape;41;p5"/>
            <p:cNvSpPr/>
            <p:nvPr/>
          </p:nvSpPr>
          <p:spPr>
            <a:xfrm>
              <a:off x="1080634" y="1680316"/>
              <a:ext cx="300056" cy="163993"/>
            </a:xfrm>
            <a:custGeom>
              <a:avLst/>
              <a:gdLst/>
              <a:ahLst/>
              <a:cxnLst/>
              <a:rect l="l" t="t" r="r" b="b"/>
              <a:pathLst>
                <a:path w="9357" h="5114" extrusionOk="0">
                  <a:moveTo>
                    <a:pt x="0" y="1"/>
                  </a:moveTo>
                  <a:lnTo>
                    <a:pt x="0" y="5114"/>
                  </a:lnTo>
                  <a:lnTo>
                    <a:pt x="9357" y="5114"/>
                  </a:lnTo>
                  <a:lnTo>
                    <a:pt x="9357" y="1"/>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2" name="Google Shape;42;p5"/>
            <p:cNvSpPr/>
            <p:nvPr/>
          </p:nvSpPr>
          <p:spPr>
            <a:xfrm>
              <a:off x="2088452" y="1209886"/>
              <a:ext cx="368680" cy="559963"/>
            </a:xfrm>
            <a:custGeom>
              <a:avLst/>
              <a:gdLst/>
              <a:ahLst/>
              <a:cxnLst/>
              <a:rect l="l" t="t" r="r" b="b"/>
              <a:pathLst>
                <a:path w="11497" h="17462" extrusionOk="0">
                  <a:moveTo>
                    <a:pt x="1" y="1"/>
                  </a:moveTo>
                  <a:lnTo>
                    <a:pt x="1" y="17461"/>
                  </a:lnTo>
                  <a:lnTo>
                    <a:pt x="11496" y="17461"/>
                  </a:lnTo>
                  <a:lnTo>
                    <a:pt x="11496" y="1"/>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3" name="Google Shape;43;p5"/>
            <p:cNvSpPr/>
            <p:nvPr/>
          </p:nvSpPr>
          <p:spPr>
            <a:xfrm>
              <a:off x="2103459" y="1229704"/>
              <a:ext cx="337061" cy="520840"/>
            </a:xfrm>
            <a:custGeom>
              <a:avLst/>
              <a:gdLst/>
              <a:ahLst/>
              <a:cxnLst/>
              <a:rect l="l" t="t" r="r" b="b"/>
              <a:pathLst>
                <a:path w="10511" h="16242" extrusionOk="0">
                  <a:moveTo>
                    <a:pt x="1" y="1"/>
                  </a:moveTo>
                  <a:lnTo>
                    <a:pt x="1" y="16242"/>
                  </a:lnTo>
                  <a:lnTo>
                    <a:pt x="10510" y="16242"/>
                  </a:lnTo>
                  <a:lnTo>
                    <a:pt x="10510" y="1"/>
                  </a:ln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4" name="Google Shape;44;p5"/>
            <p:cNvSpPr/>
            <p:nvPr/>
          </p:nvSpPr>
          <p:spPr>
            <a:xfrm>
              <a:off x="2226695" y="1404921"/>
              <a:ext cx="92194" cy="169894"/>
            </a:xfrm>
            <a:custGeom>
              <a:avLst/>
              <a:gdLst/>
              <a:ahLst/>
              <a:cxnLst/>
              <a:rect l="l" t="t" r="r" b="b"/>
              <a:pathLst>
                <a:path w="2875" h="5298" extrusionOk="0">
                  <a:moveTo>
                    <a:pt x="1" y="1"/>
                  </a:moveTo>
                  <a:lnTo>
                    <a:pt x="1" y="5297"/>
                  </a:lnTo>
                  <a:lnTo>
                    <a:pt x="2875" y="5297"/>
                  </a:lnTo>
                  <a:lnTo>
                    <a:pt x="2875" y="1"/>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5" name="Google Shape;45;p5"/>
            <p:cNvSpPr/>
            <p:nvPr/>
          </p:nvSpPr>
          <p:spPr>
            <a:xfrm>
              <a:off x="1603014" y="934490"/>
              <a:ext cx="211678" cy="322054"/>
            </a:xfrm>
            <a:custGeom>
              <a:avLst/>
              <a:gdLst/>
              <a:ahLst/>
              <a:cxnLst/>
              <a:rect l="l" t="t" r="r" b="b"/>
              <a:pathLst>
                <a:path w="6601" h="10043" extrusionOk="0">
                  <a:moveTo>
                    <a:pt x="1" y="1"/>
                  </a:moveTo>
                  <a:lnTo>
                    <a:pt x="1" y="10042"/>
                  </a:lnTo>
                  <a:lnTo>
                    <a:pt x="6601" y="10042"/>
                  </a:lnTo>
                  <a:lnTo>
                    <a:pt x="6601" y="1"/>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6" name="Google Shape;46;p5"/>
            <p:cNvSpPr/>
            <p:nvPr/>
          </p:nvSpPr>
          <p:spPr>
            <a:xfrm>
              <a:off x="1611608" y="945746"/>
              <a:ext cx="193463" cy="299543"/>
            </a:xfrm>
            <a:custGeom>
              <a:avLst/>
              <a:gdLst/>
              <a:ahLst/>
              <a:cxnLst/>
              <a:rect l="l" t="t" r="r" b="b"/>
              <a:pathLst>
                <a:path w="6033" h="9341" extrusionOk="0">
                  <a:moveTo>
                    <a:pt x="0" y="0"/>
                  </a:moveTo>
                  <a:lnTo>
                    <a:pt x="0" y="9341"/>
                  </a:lnTo>
                  <a:lnTo>
                    <a:pt x="6032" y="9341"/>
                  </a:lnTo>
                  <a:lnTo>
                    <a:pt x="6032" y="0"/>
                  </a:ln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7" name="Google Shape;47;p5"/>
            <p:cNvSpPr/>
            <p:nvPr/>
          </p:nvSpPr>
          <p:spPr>
            <a:xfrm>
              <a:off x="1682317" y="1046470"/>
              <a:ext cx="53072" cy="97549"/>
            </a:xfrm>
            <a:custGeom>
              <a:avLst/>
              <a:gdLst/>
              <a:ahLst/>
              <a:cxnLst/>
              <a:rect l="l" t="t" r="r" b="b"/>
              <a:pathLst>
                <a:path w="1655" h="3042" extrusionOk="0">
                  <a:moveTo>
                    <a:pt x="1" y="1"/>
                  </a:moveTo>
                  <a:lnTo>
                    <a:pt x="1" y="3042"/>
                  </a:lnTo>
                  <a:lnTo>
                    <a:pt x="1655" y="3042"/>
                  </a:lnTo>
                  <a:lnTo>
                    <a:pt x="1655" y="1"/>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grpSp>
      <p:grpSp>
        <p:nvGrpSpPr>
          <p:cNvPr id="48" name="Google Shape;48;p5"/>
          <p:cNvGrpSpPr/>
          <p:nvPr/>
        </p:nvGrpSpPr>
        <p:grpSpPr>
          <a:xfrm>
            <a:off x="1851607" y="5393085"/>
            <a:ext cx="1250975" cy="885191"/>
            <a:chOff x="1278330" y="4044813"/>
            <a:chExt cx="938231" cy="663893"/>
          </a:xfrm>
        </p:grpSpPr>
        <p:sp>
          <p:nvSpPr>
            <p:cNvPr id="49" name="Google Shape;49;p5"/>
            <p:cNvSpPr/>
            <p:nvPr/>
          </p:nvSpPr>
          <p:spPr>
            <a:xfrm>
              <a:off x="1306197" y="4117158"/>
              <a:ext cx="794088" cy="258272"/>
            </a:xfrm>
            <a:custGeom>
              <a:avLst/>
              <a:gdLst/>
              <a:ahLst/>
              <a:cxnLst/>
              <a:rect l="l" t="t" r="r" b="b"/>
              <a:pathLst>
                <a:path w="24763" h="8054" extrusionOk="0">
                  <a:moveTo>
                    <a:pt x="0" y="0"/>
                  </a:moveTo>
                  <a:lnTo>
                    <a:pt x="0" y="8054"/>
                  </a:lnTo>
                  <a:lnTo>
                    <a:pt x="24762" y="8054"/>
                  </a:lnTo>
                  <a:lnTo>
                    <a:pt x="24762" y="0"/>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50" name="Google Shape;50;p5"/>
            <p:cNvSpPr/>
            <p:nvPr/>
          </p:nvSpPr>
          <p:spPr>
            <a:xfrm>
              <a:off x="1278330" y="4044813"/>
              <a:ext cx="855176" cy="72376"/>
            </a:xfrm>
            <a:custGeom>
              <a:avLst/>
              <a:gdLst/>
              <a:ahLst/>
              <a:cxnLst/>
              <a:rect l="l" t="t" r="r" b="b"/>
              <a:pathLst>
                <a:path w="26668" h="2257" extrusionOk="0">
                  <a:moveTo>
                    <a:pt x="1" y="1"/>
                  </a:moveTo>
                  <a:lnTo>
                    <a:pt x="1" y="2256"/>
                  </a:lnTo>
                  <a:lnTo>
                    <a:pt x="26667" y="2256"/>
                  </a:lnTo>
                  <a:lnTo>
                    <a:pt x="26667" y="1"/>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51" name="Google Shape;51;p5"/>
            <p:cNvSpPr/>
            <p:nvPr/>
          </p:nvSpPr>
          <p:spPr>
            <a:xfrm>
              <a:off x="1278330" y="4044813"/>
              <a:ext cx="444199" cy="330616"/>
            </a:xfrm>
            <a:custGeom>
              <a:avLst/>
              <a:gdLst/>
              <a:ahLst/>
              <a:cxnLst/>
              <a:rect l="l" t="t" r="r" b="b"/>
              <a:pathLst>
                <a:path w="13852" h="10310" extrusionOk="0">
                  <a:moveTo>
                    <a:pt x="1" y="1"/>
                  </a:moveTo>
                  <a:lnTo>
                    <a:pt x="1" y="2256"/>
                  </a:lnTo>
                  <a:lnTo>
                    <a:pt x="869" y="2256"/>
                  </a:lnTo>
                  <a:lnTo>
                    <a:pt x="869" y="10310"/>
                  </a:lnTo>
                  <a:lnTo>
                    <a:pt x="13334" y="10310"/>
                  </a:lnTo>
                  <a:lnTo>
                    <a:pt x="13852" y="2056"/>
                  </a:lnTo>
                  <a:lnTo>
                    <a:pt x="13852" y="1"/>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52" name="Google Shape;52;p5"/>
            <p:cNvSpPr/>
            <p:nvPr/>
          </p:nvSpPr>
          <p:spPr>
            <a:xfrm>
              <a:off x="1828064" y="4158942"/>
              <a:ext cx="161300" cy="38609"/>
            </a:xfrm>
            <a:custGeom>
              <a:avLst/>
              <a:gdLst/>
              <a:ahLst/>
              <a:cxnLst/>
              <a:rect l="l" t="t" r="r" b="b"/>
              <a:pathLst>
                <a:path w="5030" h="1204" extrusionOk="0">
                  <a:moveTo>
                    <a:pt x="1" y="0"/>
                  </a:moveTo>
                  <a:lnTo>
                    <a:pt x="1" y="1203"/>
                  </a:lnTo>
                  <a:lnTo>
                    <a:pt x="5030" y="1203"/>
                  </a:lnTo>
                  <a:lnTo>
                    <a:pt x="5030" y="0"/>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53" name="Google Shape;53;p5"/>
            <p:cNvSpPr/>
            <p:nvPr/>
          </p:nvSpPr>
          <p:spPr>
            <a:xfrm>
              <a:off x="1803404" y="4246262"/>
              <a:ext cx="206867" cy="82029"/>
            </a:xfrm>
            <a:custGeom>
              <a:avLst/>
              <a:gdLst/>
              <a:ahLst/>
              <a:cxnLst/>
              <a:rect l="l" t="t" r="r" b="b"/>
              <a:pathLst>
                <a:path w="6451" h="2558" extrusionOk="0">
                  <a:moveTo>
                    <a:pt x="1" y="1"/>
                  </a:moveTo>
                  <a:lnTo>
                    <a:pt x="1" y="2557"/>
                  </a:lnTo>
                  <a:lnTo>
                    <a:pt x="6450" y="2557"/>
                  </a:lnTo>
                  <a:lnTo>
                    <a:pt x="6450" y="1"/>
                  </a:lnTo>
                  <a:close/>
                </a:path>
              </a:pathLst>
            </a:custGeom>
            <a:solidFill>
              <a:srgbClr val="FFFFFF"/>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54" name="Google Shape;54;p5"/>
            <p:cNvSpPr/>
            <p:nvPr/>
          </p:nvSpPr>
          <p:spPr>
            <a:xfrm>
              <a:off x="1389252" y="4450403"/>
              <a:ext cx="794088" cy="258304"/>
            </a:xfrm>
            <a:custGeom>
              <a:avLst/>
              <a:gdLst/>
              <a:ahLst/>
              <a:cxnLst/>
              <a:rect l="l" t="t" r="r" b="b"/>
              <a:pathLst>
                <a:path w="24763" h="8055" extrusionOk="0">
                  <a:moveTo>
                    <a:pt x="0" y="1"/>
                  </a:moveTo>
                  <a:lnTo>
                    <a:pt x="0" y="8054"/>
                  </a:lnTo>
                  <a:lnTo>
                    <a:pt x="24762" y="8054"/>
                  </a:lnTo>
                  <a:lnTo>
                    <a:pt x="24762"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55" name="Google Shape;55;p5"/>
            <p:cNvSpPr/>
            <p:nvPr/>
          </p:nvSpPr>
          <p:spPr>
            <a:xfrm>
              <a:off x="1361385" y="4378091"/>
              <a:ext cx="855176" cy="72344"/>
            </a:xfrm>
            <a:custGeom>
              <a:avLst/>
              <a:gdLst/>
              <a:ahLst/>
              <a:cxnLst/>
              <a:rect l="l" t="t" r="r" b="b"/>
              <a:pathLst>
                <a:path w="26668" h="2256" extrusionOk="0">
                  <a:moveTo>
                    <a:pt x="0" y="0"/>
                  </a:moveTo>
                  <a:lnTo>
                    <a:pt x="0" y="2256"/>
                  </a:lnTo>
                  <a:lnTo>
                    <a:pt x="26667" y="2256"/>
                  </a:lnTo>
                  <a:lnTo>
                    <a:pt x="26667" y="0"/>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56" name="Google Shape;56;p5"/>
            <p:cNvSpPr/>
            <p:nvPr/>
          </p:nvSpPr>
          <p:spPr>
            <a:xfrm>
              <a:off x="1361385" y="4378091"/>
              <a:ext cx="444199" cy="330616"/>
            </a:xfrm>
            <a:custGeom>
              <a:avLst/>
              <a:gdLst/>
              <a:ahLst/>
              <a:cxnLst/>
              <a:rect l="l" t="t" r="r" b="b"/>
              <a:pathLst>
                <a:path w="13852" h="10310" extrusionOk="0">
                  <a:moveTo>
                    <a:pt x="0" y="0"/>
                  </a:moveTo>
                  <a:lnTo>
                    <a:pt x="0" y="2256"/>
                  </a:lnTo>
                  <a:lnTo>
                    <a:pt x="869" y="2256"/>
                  </a:lnTo>
                  <a:lnTo>
                    <a:pt x="869" y="10309"/>
                  </a:lnTo>
                  <a:lnTo>
                    <a:pt x="13334" y="10309"/>
                  </a:lnTo>
                  <a:lnTo>
                    <a:pt x="13852" y="2039"/>
                  </a:lnTo>
                  <a:lnTo>
                    <a:pt x="13852" y="0"/>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57" name="Google Shape;57;p5"/>
            <p:cNvSpPr/>
            <p:nvPr/>
          </p:nvSpPr>
          <p:spPr>
            <a:xfrm>
              <a:off x="1911118" y="4492219"/>
              <a:ext cx="160754" cy="38609"/>
            </a:xfrm>
            <a:custGeom>
              <a:avLst/>
              <a:gdLst/>
              <a:ahLst/>
              <a:cxnLst/>
              <a:rect l="l" t="t" r="r" b="b"/>
              <a:pathLst>
                <a:path w="5013" h="1204" extrusionOk="0">
                  <a:moveTo>
                    <a:pt x="0" y="0"/>
                  </a:moveTo>
                  <a:lnTo>
                    <a:pt x="0" y="1203"/>
                  </a:lnTo>
                  <a:lnTo>
                    <a:pt x="5013" y="1203"/>
                  </a:lnTo>
                  <a:lnTo>
                    <a:pt x="5013" y="0"/>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58" name="Google Shape;58;p5"/>
            <p:cNvSpPr/>
            <p:nvPr/>
          </p:nvSpPr>
          <p:spPr>
            <a:xfrm>
              <a:off x="1885945" y="4579539"/>
              <a:ext cx="206835" cy="82029"/>
            </a:xfrm>
            <a:custGeom>
              <a:avLst/>
              <a:gdLst/>
              <a:ahLst/>
              <a:cxnLst/>
              <a:rect l="l" t="t" r="r" b="b"/>
              <a:pathLst>
                <a:path w="6450" h="2558" extrusionOk="0">
                  <a:moveTo>
                    <a:pt x="0" y="1"/>
                  </a:moveTo>
                  <a:lnTo>
                    <a:pt x="0" y="2557"/>
                  </a:lnTo>
                  <a:lnTo>
                    <a:pt x="6450" y="2557"/>
                  </a:lnTo>
                  <a:lnTo>
                    <a:pt x="6450" y="1"/>
                  </a:lnTo>
                  <a:close/>
                </a:path>
              </a:pathLst>
            </a:custGeom>
            <a:solidFill>
              <a:srgbClr val="FFFFFF"/>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grpSp>
      <p:grpSp>
        <p:nvGrpSpPr>
          <p:cNvPr id="59" name="Google Shape;59;p5"/>
          <p:cNvGrpSpPr/>
          <p:nvPr/>
        </p:nvGrpSpPr>
        <p:grpSpPr>
          <a:xfrm>
            <a:off x="9270938" y="4315062"/>
            <a:ext cx="1116676" cy="1931789"/>
            <a:chOff x="7002828" y="3236296"/>
            <a:chExt cx="837507" cy="1448842"/>
          </a:xfrm>
        </p:grpSpPr>
        <p:sp>
          <p:nvSpPr>
            <p:cNvPr id="60" name="Google Shape;60;p5"/>
            <p:cNvSpPr/>
            <p:nvPr/>
          </p:nvSpPr>
          <p:spPr>
            <a:xfrm>
              <a:off x="7002828" y="3236296"/>
              <a:ext cx="837507" cy="1448842"/>
            </a:xfrm>
            <a:custGeom>
              <a:avLst/>
              <a:gdLst/>
              <a:ahLst/>
              <a:cxnLst/>
              <a:rect l="l" t="t" r="r" b="b"/>
              <a:pathLst>
                <a:path w="26117" h="45181" extrusionOk="0">
                  <a:moveTo>
                    <a:pt x="586" y="0"/>
                  </a:moveTo>
                  <a:lnTo>
                    <a:pt x="1" y="45180"/>
                  </a:lnTo>
                  <a:lnTo>
                    <a:pt x="26116" y="45180"/>
                  </a:lnTo>
                  <a:lnTo>
                    <a:pt x="26116" y="619"/>
                  </a:lnTo>
                  <a:lnTo>
                    <a:pt x="586" y="0"/>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1" name="Google Shape;61;p5"/>
            <p:cNvSpPr/>
            <p:nvPr/>
          </p:nvSpPr>
          <p:spPr>
            <a:xfrm>
              <a:off x="7465242" y="3247551"/>
              <a:ext cx="375094" cy="1437586"/>
            </a:xfrm>
            <a:custGeom>
              <a:avLst/>
              <a:gdLst/>
              <a:ahLst/>
              <a:cxnLst/>
              <a:rect l="l" t="t" r="r" b="b"/>
              <a:pathLst>
                <a:path w="11697" h="44830" extrusionOk="0">
                  <a:moveTo>
                    <a:pt x="234" y="0"/>
                  </a:moveTo>
                  <a:lnTo>
                    <a:pt x="0" y="44829"/>
                  </a:lnTo>
                  <a:lnTo>
                    <a:pt x="11696" y="44829"/>
                  </a:lnTo>
                  <a:lnTo>
                    <a:pt x="11696" y="268"/>
                  </a:lnTo>
                  <a:lnTo>
                    <a:pt x="234" y="0"/>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2" name="Google Shape;62;p5"/>
            <p:cNvSpPr/>
            <p:nvPr/>
          </p:nvSpPr>
          <p:spPr>
            <a:xfrm>
              <a:off x="7048396" y="3262559"/>
              <a:ext cx="396515" cy="296304"/>
            </a:xfrm>
            <a:custGeom>
              <a:avLst/>
              <a:gdLst/>
              <a:ahLst/>
              <a:cxnLst/>
              <a:rect l="l" t="t" r="r" b="b"/>
              <a:pathLst>
                <a:path w="12365" h="9240" extrusionOk="0">
                  <a:moveTo>
                    <a:pt x="0" y="0"/>
                  </a:moveTo>
                  <a:lnTo>
                    <a:pt x="0" y="9240"/>
                  </a:lnTo>
                  <a:lnTo>
                    <a:pt x="12364" y="9240"/>
                  </a:lnTo>
                  <a:lnTo>
                    <a:pt x="12364" y="435"/>
                  </a:lnTo>
                  <a:lnTo>
                    <a:pt x="0" y="0"/>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3" name="Google Shape;63;p5"/>
            <p:cNvSpPr/>
            <p:nvPr/>
          </p:nvSpPr>
          <p:spPr>
            <a:xfrm>
              <a:off x="7185004" y="3340226"/>
              <a:ext cx="121119" cy="47716"/>
            </a:xfrm>
            <a:custGeom>
              <a:avLst/>
              <a:gdLst/>
              <a:ahLst/>
              <a:cxnLst/>
              <a:rect l="l" t="t" r="r" b="b"/>
              <a:pathLst>
                <a:path w="3777" h="1488" extrusionOk="0">
                  <a:moveTo>
                    <a:pt x="3777" y="1"/>
                  </a:moveTo>
                  <a:lnTo>
                    <a:pt x="1" y="118"/>
                  </a:lnTo>
                  <a:lnTo>
                    <a:pt x="1" y="1488"/>
                  </a:lnTo>
                  <a:lnTo>
                    <a:pt x="3777" y="1488"/>
                  </a:lnTo>
                  <a:lnTo>
                    <a:pt x="3777"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4" name="Google Shape;64;p5"/>
            <p:cNvSpPr/>
            <p:nvPr/>
          </p:nvSpPr>
          <p:spPr>
            <a:xfrm>
              <a:off x="7185004" y="3424885"/>
              <a:ext cx="125416" cy="17733"/>
            </a:xfrm>
            <a:custGeom>
              <a:avLst/>
              <a:gdLst/>
              <a:ahLst/>
              <a:cxnLst/>
              <a:rect l="l" t="t" r="r" b="b"/>
              <a:pathLst>
                <a:path w="3911" h="553" extrusionOk="0">
                  <a:moveTo>
                    <a:pt x="1" y="1"/>
                  </a:moveTo>
                  <a:lnTo>
                    <a:pt x="1" y="552"/>
                  </a:lnTo>
                  <a:lnTo>
                    <a:pt x="3911" y="552"/>
                  </a:lnTo>
                  <a:lnTo>
                    <a:pt x="3911"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5" name="Google Shape;65;p5"/>
            <p:cNvSpPr/>
            <p:nvPr/>
          </p:nvSpPr>
          <p:spPr>
            <a:xfrm>
              <a:off x="7048396" y="4300937"/>
              <a:ext cx="396515" cy="295791"/>
            </a:xfrm>
            <a:custGeom>
              <a:avLst/>
              <a:gdLst/>
              <a:ahLst/>
              <a:cxnLst/>
              <a:rect l="l" t="t" r="r" b="b"/>
              <a:pathLst>
                <a:path w="12365" h="9224" extrusionOk="0">
                  <a:moveTo>
                    <a:pt x="0" y="0"/>
                  </a:moveTo>
                  <a:lnTo>
                    <a:pt x="0" y="9223"/>
                  </a:lnTo>
                  <a:lnTo>
                    <a:pt x="12364" y="9223"/>
                  </a:lnTo>
                  <a:lnTo>
                    <a:pt x="12364" y="435"/>
                  </a:lnTo>
                  <a:lnTo>
                    <a:pt x="0" y="0"/>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6" name="Google Shape;66;p5"/>
            <p:cNvSpPr/>
            <p:nvPr/>
          </p:nvSpPr>
          <p:spPr>
            <a:xfrm>
              <a:off x="7185004" y="4378091"/>
              <a:ext cx="121119" cy="47716"/>
            </a:xfrm>
            <a:custGeom>
              <a:avLst/>
              <a:gdLst/>
              <a:ahLst/>
              <a:cxnLst/>
              <a:rect l="l" t="t" r="r" b="b"/>
              <a:pathLst>
                <a:path w="3777" h="1488" extrusionOk="0">
                  <a:moveTo>
                    <a:pt x="3777" y="0"/>
                  </a:moveTo>
                  <a:lnTo>
                    <a:pt x="1" y="134"/>
                  </a:lnTo>
                  <a:lnTo>
                    <a:pt x="1" y="1487"/>
                  </a:lnTo>
                  <a:lnTo>
                    <a:pt x="3777" y="1487"/>
                  </a:lnTo>
                  <a:lnTo>
                    <a:pt x="3777" y="0"/>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7" name="Google Shape;67;p5"/>
            <p:cNvSpPr/>
            <p:nvPr/>
          </p:nvSpPr>
          <p:spPr>
            <a:xfrm>
              <a:off x="7185004" y="4462749"/>
              <a:ext cx="125416" cy="17701"/>
            </a:xfrm>
            <a:custGeom>
              <a:avLst/>
              <a:gdLst/>
              <a:ahLst/>
              <a:cxnLst/>
              <a:rect l="l" t="t" r="r" b="b"/>
              <a:pathLst>
                <a:path w="3911" h="552" extrusionOk="0">
                  <a:moveTo>
                    <a:pt x="1" y="0"/>
                  </a:moveTo>
                  <a:lnTo>
                    <a:pt x="1" y="552"/>
                  </a:lnTo>
                  <a:lnTo>
                    <a:pt x="3911" y="552"/>
                  </a:lnTo>
                  <a:lnTo>
                    <a:pt x="3911" y="0"/>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8" name="Google Shape;68;p5"/>
            <p:cNvSpPr/>
            <p:nvPr/>
          </p:nvSpPr>
          <p:spPr>
            <a:xfrm>
              <a:off x="7048396" y="3596349"/>
              <a:ext cx="396515" cy="296336"/>
            </a:xfrm>
            <a:custGeom>
              <a:avLst/>
              <a:gdLst/>
              <a:ahLst/>
              <a:cxnLst/>
              <a:rect l="l" t="t" r="r" b="b"/>
              <a:pathLst>
                <a:path w="12365" h="9241" extrusionOk="0">
                  <a:moveTo>
                    <a:pt x="0" y="1"/>
                  </a:moveTo>
                  <a:lnTo>
                    <a:pt x="0" y="9240"/>
                  </a:lnTo>
                  <a:lnTo>
                    <a:pt x="12364" y="9240"/>
                  </a:lnTo>
                  <a:lnTo>
                    <a:pt x="12364" y="452"/>
                  </a:lnTo>
                  <a:lnTo>
                    <a:pt x="0" y="1"/>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9" name="Google Shape;69;p5"/>
            <p:cNvSpPr/>
            <p:nvPr/>
          </p:nvSpPr>
          <p:spPr>
            <a:xfrm>
              <a:off x="7185004" y="3674049"/>
              <a:ext cx="121119" cy="47716"/>
            </a:xfrm>
            <a:custGeom>
              <a:avLst/>
              <a:gdLst/>
              <a:ahLst/>
              <a:cxnLst/>
              <a:rect l="l" t="t" r="r" b="b"/>
              <a:pathLst>
                <a:path w="3777" h="1488" extrusionOk="0">
                  <a:moveTo>
                    <a:pt x="3777" y="0"/>
                  </a:moveTo>
                  <a:lnTo>
                    <a:pt x="1" y="134"/>
                  </a:lnTo>
                  <a:lnTo>
                    <a:pt x="1" y="1487"/>
                  </a:lnTo>
                  <a:lnTo>
                    <a:pt x="3777" y="1487"/>
                  </a:lnTo>
                  <a:lnTo>
                    <a:pt x="3777" y="0"/>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70" name="Google Shape;70;p5"/>
            <p:cNvSpPr/>
            <p:nvPr/>
          </p:nvSpPr>
          <p:spPr>
            <a:xfrm>
              <a:off x="7185004" y="3758707"/>
              <a:ext cx="125416" cy="17701"/>
            </a:xfrm>
            <a:custGeom>
              <a:avLst/>
              <a:gdLst/>
              <a:ahLst/>
              <a:cxnLst/>
              <a:rect l="l" t="t" r="r" b="b"/>
              <a:pathLst>
                <a:path w="3911" h="552" extrusionOk="0">
                  <a:moveTo>
                    <a:pt x="1" y="0"/>
                  </a:moveTo>
                  <a:lnTo>
                    <a:pt x="1" y="552"/>
                  </a:lnTo>
                  <a:lnTo>
                    <a:pt x="3911" y="552"/>
                  </a:lnTo>
                  <a:lnTo>
                    <a:pt x="3911" y="0"/>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71" name="Google Shape;71;p5"/>
            <p:cNvSpPr/>
            <p:nvPr/>
          </p:nvSpPr>
          <p:spPr>
            <a:xfrm>
              <a:off x="7043041" y="3951048"/>
              <a:ext cx="396515" cy="296336"/>
            </a:xfrm>
            <a:custGeom>
              <a:avLst/>
              <a:gdLst/>
              <a:ahLst/>
              <a:cxnLst/>
              <a:rect l="l" t="t" r="r" b="b"/>
              <a:pathLst>
                <a:path w="12365" h="9241" extrusionOk="0">
                  <a:moveTo>
                    <a:pt x="0" y="1"/>
                  </a:moveTo>
                  <a:lnTo>
                    <a:pt x="0" y="9240"/>
                  </a:lnTo>
                  <a:lnTo>
                    <a:pt x="12364" y="9240"/>
                  </a:lnTo>
                  <a:lnTo>
                    <a:pt x="12364" y="1"/>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72" name="Google Shape;72;p5"/>
            <p:cNvSpPr/>
            <p:nvPr/>
          </p:nvSpPr>
          <p:spPr>
            <a:xfrm>
              <a:off x="7182342" y="4081242"/>
              <a:ext cx="114160" cy="44510"/>
            </a:xfrm>
            <a:custGeom>
              <a:avLst/>
              <a:gdLst/>
              <a:ahLst/>
              <a:cxnLst/>
              <a:rect l="l" t="t" r="r" b="b"/>
              <a:pathLst>
                <a:path w="3560" h="1388" extrusionOk="0">
                  <a:moveTo>
                    <a:pt x="3559" y="1"/>
                  </a:moveTo>
                  <a:lnTo>
                    <a:pt x="0" y="118"/>
                  </a:lnTo>
                  <a:lnTo>
                    <a:pt x="0" y="1388"/>
                  </a:lnTo>
                  <a:lnTo>
                    <a:pt x="3559" y="1388"/>
                  </a:lnTo>
                  <a:lnTo>
                    <a:pt x="3559"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73" name="Google Shape;73;p5"/>
            <p:cNvSpPr/>
            <p:nvPr/>
          </p:nvSpPr>
          <p:spPr>
            <a:xfrm>
              <a:off x="7182342" y="4160545"/>
              <a:ext cx="117912" cy="16643"/>
            </a:xfrm>
            <a:custGeom>
              <a:avLst/>
              <a:gdLst/>
              <a:ahLst/>
              <a:cxnLst/>
              <a:rect l="l" t="t" r="r" b="b"/>
              <a:pathLst>
                <a:path w="3677" h="519" extrusionOk="0">
                  <a:moveTo>
                    <a:pt x="0" y="1"/>
                  </a:moveTo>
                  <a:lnTo>
                    <a:pt x="0" y="519"/>
                  </a:lnTo>
                  <a:lnTo>
                    <a:pt x="3676" y="519"/>
                  </a:lnTo>
                  <a:lnTo>
                    <a:pt x="3676"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grpSp>
    </p:spTree>
    <p:extLst>
      <p:ext uri="{BB962C8B-B14F-4D97-AF65-F5344CB8AC3E}">
        <p14:creationId xmlns:p14="http://schemas.microsoft.com/office/powerpoint/2010/main" val="300479683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74"/>
        <p:cNvGrpSpPr/>
        <p:nvPr/>
      </p:nvGrpSpPr>
      <p:grpSpPr>
        <a:xfrm>
          <a:off x="0" y="0"/>
          <a:ext cx="0" cy="0"/>
          <a:chOff x="0" y="0"/>
          <a:chExt cx="0" cy="0"/>
        </a:xfrm>
      </p:grpSpPr>
      <p:sp>
        <p:nvSpPr>
          <p:cNvPr id="75" name="Google Shape;75;p6"/>
          <p:cNvSpPr txBox="1">
            <a:spLocks noGrp="1"/>
          </p:cNvSpPr>
          <p:nvPr>
            <p:ph type="title"/>
          </p:nvPr>
        </p:nvSpPr>
        <p:spPr>
          <a:xfrm>
            <a:off x="960000" y="720000"/>
            <a:ext cx="10272000" cy="42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sz="36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6" name="Google Shape;76;p6"/>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Tree>
    <p:extLst>
      <p:ext uri="{BB962C8B-B14F-4D97-AF65-F5344CB8AC3E}">
        <p14:creationId xmlns:p14="http://schemas.microsoft.com/office/powerpoint/2010/main" val="165248899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77"/>
        <p:cNvGrpSpPr/>
        <p:nvPr/>
      </p:nvGrpSpPr>
      <p:grpSpPr>
        <a:xfrm>
          <a:off x="0" y="0"/>
          <a:ext cx="0" cy="0"/>
          <a:chOff x="0" y="0"/>
          <a:chExt cx="0" cy="0"/>
        </a:xfrm>
      </p:grpSpPr>
      <p:sp>
        <p:nvSpPr>
          <p:cNvPr id="78" name="Google Shape;78;p7"/>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79" name="Google Shape;79;p7"/>
          <p:cNvSpPr txBox="1">
            <a:spLocks noGrp="1"/>
          </p:cNvSpPr>
          <p:nvPr>
            <p:ph type="title"/>
          </p:nvPr>
        </p:nvSpPr>
        <p:spPr>
          <a:xfrm>
            <a:off x="1521267" y="3556800"/>
            <a:ext cx="5067200" cy="598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36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80" name="Google Shape;80;p7"/>
          <p:cNvSpPr txBox="1">
            <a:spLocks noGrp="1"/>
          </p:cNvSpPr>
          <p:nvPr>
            <p:ph type="body" idx="1"/>
          </p:nvPr>
        </p:nvSpPr>
        <p:spPr>
          <a:xfrm>
            <a:off x="1521267" y="4282867"/>
            <a:ext cx="5067200" cy="1851600"/>
          </a:xfrm>
          <a:prstGeom prst="rect">
            <a:avLst/>
          </a:prstGeom>
        </p:spPr>
        <p:txBody>
          <a:bodyPr spcFirstLastPara="1" wrap="square" lIns="91425" tIns="91425" rIns="91425" bIns="91425" anchor="t" anchorCtr="0">
            <a:noAutofit/>
          </a:bodyPr>
          <a:lstStyle>
            <a:lvl1pPr marL="609585" lvl="0" indent="-397923" algn="r" rtl="0">
              <a:lnSpc>
                <a:spcPct val="100000"/>
              </a:lnSpc>
              <a:spcBef>
                <a:spcPts val="0"/>
              </a:spcBef>
              <a:spcAft>
                <a:spcPts val="0"/>
              </a:spcAft>
              <a:buSzPts val="1100"/>
              <a:buChar char="●"/>
              <a:defRPr sz="1600"/>
            </a:lvl1pPr>
            <a:lvl2pPr marL="1219170" lvl="1" indent="-397923" rtl="0">
              <a:spcBef>
                <a:spcPts val="2133"/>
              </a:spcBef>
              <a:spcAft>
                <a:spcPts val="0"/>
              </a:spcAft>
              <a:buSzPts val="1100"/>
              <a:buChar char="○"/>
              <a:defRPr/>
            </a:lvl2pPr>
            <a:lvl3pPr marL="1828754" lvl="2" indent="-397923" rtl="0">
              <a:spcBef>
                <a:spcPts val="2133"/>
              </a:spcBef>
              <a:spcAft>
                <a:spcPts val="0"/>
              </a:spcAft>
              <a:buSzPts val="1100"/>
              <a:buChar char="■"/>
              <a:defRPr/>
            </a:lvl3pPr>
            <a:lvl4pPr marL="2438339" lvl="3" indent="-397923" rtl="0">
              <a:spcBef>
                <a:spcPts val="2133"/>
              </a:spcBef>
              <a:spcAft>
                <a:spcPts val="0"/>
              </a:spcAft>
              <a:buSzPts val="1100"/>
              <a:buChar char="●"/>
              <a:defRPr/>
            </a:lvl4pPr>
            <a:lvl5pPr marL="3047924" lvl="4" indent="-397923" rtl="0">
              <a:spcBef>
                <a:spcPts val="2133"/>
              </a:spcBef>
              <a:spcAft>
                <a:spcPts val="0"/>
              </a:spcAft>
              <a:buSzPts val="1100"/>
              <a:buChar char="○"/>
              <a:defRPr/>
            </a:lvl5pPr>
            <a:lvl6pPr marL="3657509" lvl="5" indent="-397923" rtl="0">
              <a:spcBef>
                <a:spcPts val="2133"/>
              </a:spcBef>
              <a:spcAft>
                <a:spcPts val="0"/>
              </a:spcAft>
              <a:buSzPts val="1100"/>
              <a:buChar char="■"/>
              <a:defRPr/>
            </a:lvl6pPr>
            <a:lvl7pPr marL="4267093" lvl="6" indent="-397923" rtl="0">
              <a:spcBef>
                <a:spcPts val="2133"/>
              </a:spcBef>
              <a:spcAft>
                <a:spcPts val="0"/>
              </a:spcAft>
              <a:buSzPts val="1100"/>
              <a:buChar char="●"/>
              <a:defRPr/>
            </a:lvl7pPr>
            <a:lvl8pPr marL="4876678" lvl="7" indent="-397923" rtl="0">
              <a:spcBef>
                <a:spcPts val="2133"/>
              </a:spcBef>
              <a:spcAft>
                <a:spcPts val="0"/>
              </a:spcAft>
              <a:buSzPts val="1100"/>
              <a:buChar char="○"/>
              <a:defRPr/>
            </a:lvl8pPr>
            <a:lvl9pPr marL="5486263" lvl="8" indent="-397923" rtl="0">
              <a:spcBef>
                <a:spcPts val="2133"/>
              </a:spcBef>
              <a:spcAft>
                <a:spcPts val="2133"/>
              </a:spcAft>
              <a:buSzPts val="1100"/>
              <a:buChar char="■"/>
              <a:defRPr/>
            </a:lvl9pPr>
          </a:lstStyle>
          <a:p>
            <a:endParaRPr/>
          </a:p>
        </p:txBody>
      </p:sp>
      <p:grpSp>
        <p:nvGrpSpPr>
          <p:cNvPr id="81" name="Google Shape;81;p7"/>
          <p:cNvGrpSpPr/>
          <p:nvPr/>
        </p:nvGrpSpPr>
        <p:grpSpPr>
          <a:xfrm>
            <a:off x="7643574" y="1910859"/>
            <a:ext cx="830891" cy="642291"/>
            <a:chOff x="5732681" y="1433144"/>
            <a:chExt cx="623168" cy="481718"/>
          </a:xfrm>
        </p:grpSpPr>
        <p:sp>
          <p:nvSpPr>
            <p:cNvPr id="82" name="Google Shape;82;p7"/>
            <p:cNvSpPr/>
            <p:nvPr/>
          </p:nvSpPr>
          <p:spPr>
            <a:xfrm>
              <a:off x="5732681" y="1433144"/>
              <a:ext cx="623168" cy="481718"/>
            </a:xfrm>
            <a:custGeom>
              <a:avLst/>
              <a:gdLst/>
              <a:ahLst/>
              <a:cxnLst/>
              <a:rect l="l" t="t" r="r" b="b"/>
              <a:pathLst>
                <a:path w="19433" h="15022" extrusionOk="0">
                  <a:moveTo>
                    <a:pt x="1" y="1"/>
                  </a:moveTo>
                  <a:lnTo>
                    <a:pt x="1" y="15022"/>
                  </a:lnTo>
                  <a:lnTo>
                    <a:pt x="19433" y="15022"/>
                  </a:lnTo>
                  <a:lnTo>
                    <a:pt x="19433" y="1"/>
                  </a:ln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83" name="Google Shape;83;p7"/>
            <p:cNvSpPr/>
            <p:nvPr/>
          </p:nvSpPr>
          <p:spPr>
            <a:xfrm>
              <a:off x="5780910" y="1606758"/>
              <a:ext cx="526709" cy="264172"/>
            </a:xfrm>
            <a:custGeom>
              <a:avLst/>
              <a:gdLst/>
              <a:ahLst/>
              <a:cxnLst/>
              <a:rect l="l" t="t" r="r" b="b"/>
              <a:pathLst>
                <a:path w="16425" h="8238" extrusionOk="0">
                  <a:moveTo>
                    <a:pt x="11045" y="0"/>
                  </a:moveTo>
                  <a:lnTo>
                    <a:pt x="6650" y="5264"/>
                  </a:lnTo>
                  <a:lnTo>
                    <a:pt x="3977" y="2473"/>
                  </a:lnTo>
                  <a:lnTo>
                    <a:pt x="0" y="8238"/>
                  </a:lnTo>
                  <a:lnTo>
                    <a:pt x="16425" y="8238"/>
                  </a:lnTo>
                  <a:lnTo>
                    <a:pt x="11045" y="0"/>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84" name="Google Shape;84;p7"/>
            <p:cNvSpPr/>
            <p:nvPr/>
          </p:nvSpPr>
          <p:spPr>
            <a:xfrm>
              <a:off x="5967896" y="1584791"/>
              <a:ext cx="89500" cy="76417"/>
            </a:xfrm>
            <a:custGeom>
              <a:avLst/>
              <a:gdLst/>
              <a:ahLst/>
              <a:cxnLst/>
              <a:rect l="l" t="t" r="r" b="b"/>
              <a:pathLst>
                <a:path w="2791" h="2383" extrusionOk="0">
                  <a:moveTo>
                    <a:pt x="1187" y="0"/>
                  </a:moveTo>
                  <a:cubicBezTo>
                    <a:pt x="535" y="0"/>
                    <a:pt x="1" y="535"/>
                    <a:pt x="1" y="1187"/>
                  </a:cubicBezTo>
                  <a:cubicBezTo>
                    <a:pt x="1" y="1911"/>
                    <a:pt x="591" y="2383"/>
                    <a:pt x="1206" y="2383"/>
                  </a:cubicBezTo>
                  <a:cubicBezTo>
                    <a:pt x="1499" y="2383"/>
                    <a:pt x="1797" y="2276"/>
                    <a:pt x="2039" y="2039"/>
                  </a:cubicBezTo>
                  <a:cubicBezTo>
                    <a:pt x="2791" y="1287"/>
                    <a:pt x="2256" y="0"/>
                    <a:pt x="1187" y="0"/>
                  </a:cubicBez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grpSp>
      <p:grpSp>
        <p:nvGrpSpPr>
          <p:cNvPr id="85" name="Google Shape;85;p7"/>
          <p:cNvGrpSpPr/>
          <p:nvPr/>
        </p:nvGrpSpPr>
        <p:grpSpPr>
          <a:xfrm>
            <a:off x="10039702" y="1317910"/>
            <a:ext cx="1127365" cy="1458857"/>
            <a:chOff x="7529776" y="988432"/>
            <a:chExt cx="845524" cy="1094143"/>
          </a:xfrm>
        </p:grpSpPr>
        <p:sp>
          <p:nvSpPr>
            <p:cNvPr id="86" name="Google Shape;86;p7"/>
            <p:cNvSpPr/>
            <p:nvPr/>
          </p:nvSpPr>
          <p:spPr>
            <a:xfrm>
              <a:off x="7529776" y="988432"/>
              <a:ext cx="845524" cy="1094143"/>
            </a:xfrm>
            <a:custGeom>
              <a:avLst/>
              <a:gdLst/>
              <a:ahLst/>
              <a:cxnLst/>
              <a:rect l="l" t="t" r="r" b="b"/>
              <a:pathLst>
                <a:path w="26367" h="34120" extrusionOk="0">
                  <a:moveTo>
                    <a:pt x="702" y="1"/>
                  </a:moveTo>
                  <a:lnTo>
                    <a:pt x="0" y="34120"/>
                  </a:lnTo>
                  <a:lnTo>
                    <a:pt x="25681" y="34003"/>
                  </a:lnTo>
                  <a:lnTo>
                    <a:pt x="26366" y="535"/>
                  </a:lnTo>
                  <a:lnTo>
                    <a:pt x="702" y="1"/>
                  </a:ln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87" name="Google Shape;87;p7"/>
            <p:cNvSpPr/>
            <p:nvPr/>
          </p:nvSpPr>
          <p:spPr>
            <a:xfrm>
              <a:off x="7584964" y="1027554"/>
              <a:ext cx="741048" cy="998229"/>
            </a:xfrm>
            <a:custGeom>
              <a:avLst/>
              <a:gdLst/>
              <a:ahLst/>
              <a:cxnLst/>
              <a:rect l="l" t="t" r="r" b="b"/>
              <a:pathLst>
                <a:path w="23109" h="31129" extrusionOk="0">
                  <a:moveTo>
                    <a:pt x="635" y="0"/>
                  </a:moveTo>
                  <a:lnTo>
                    <a:pt x="0" y="31128"/>
                  </a:lnTo>
                  <a:lnTo>
                    <a:pt x="0" y="31128"/>
                  </a:lnTo>
                  <a:lnTo>
                    <a:pt x="22473" y="30828"/>
                  </a:lnTo>
                  <a:lnTo>
                    <a:pt x="23108" y="468"/>
                  </a:lnTo>
                  <a:lnTo>
                    <a:pt x="635" y="0"/>
                  </a:ln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88" name="Google Shape;88;p7"/>
            <p:cNvSpPr/>
            <p:nvPr/>
          </p:nvSpPr>
          <p:spPr>
            <a:xfrm>
              <a:off x="7714068" y="1199019"/>
              <a:ext cx="492461" cy="680504"/>
            </a:xfrm>
            <a:custGeom>
              <a:avLst/>
              <a:gdLst/>
              <a:ahLst/>
              <a:cxnLst/>
              <a:rect l="l" t="t" r="r" b="b"/>
              <a:pathLst>
                <a:path w="15357" h="21221" extrusionOk="0">
                  <a:moveTo>
                    <a:pt x="15356" y="0"/>
                  </a:moveTo>
                  <a:lnTo>
                    <a:pt x="435" y="251"/>
                  </a:lnTo>
                  <a:lnTo>
                    <a:pt x="1" y="20903"/>
                  </a:lnTo>
                  <a:lnTo>
                    <a:pt x="14922" y="21220"/>
                  </a:lnTo>
                  <a:lnTo>
                    <a:pt x="15356" y="0"/>
                  </a:ln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89" name="Google Shape;89;p7"/>
            <p:cNvSpPr/>
            <p:nvPr/>
          </p:nvSpPr>
          <p:spPr>
            <a:xfrm>
              <a:off x="7721571" y="1199019"/>
              <a:ext cx="484957" cy="680504"/>
            </a:xfrm>
            <a:custGeom>
              <a:avLst/>
              <a:gdLst/>
              <a:ahLst/>
              <a:cxnLst/>
              <a:rect l="l" t="t" r="r" b="b"/>
              <a:pathLst>
                <a:path w="15123" h="21221" extrusionOk="0">
                  <a:moveTo>
                    <a:pt x="15122" y="0"/>
                  </a:moveTo>
                  <a:lnTo>
                    <a:pt x="1" y="10009"/>
                  </a:lnTo>
                  <a:lnTo>
                    <a:pt x="14688" y="21220"/>
                  </a:lnTo>
                  <a:lnTo>
                    <a:pt x="15122" y="0"/>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grpSp>
      <p:grpSp>
        <p:nvGrpSpPr>
          <p:cNvPr id="90" name="Google Shape;90;p7"/>
          <p:cNvGrpSpPr/>
          <p:nvPr/>
        </p:nvGrpSpPr>
        <p:grpSpPr>
          <a:xfrm>
            <a:off x="7112067" y="495657"/>
            <a:ext cx="811607" cy="1049505"/>
            <a:chOff x="5334050" y="371742"/>
            <a:chExt cx="608705" cy="787129"/>
          </a:xfrm>
        </p:grpSpPr>
        <p:sp>
          <p:nvSpPr>
            <p:cNvPr id="91" name="Google Shape;91;p7"/>
            <p:cNvSpPr/>
            <p:nvPr/>
          </p:nvSpPr>
          <p:spPr>
            <a:xfrm>
              <a:off x="5334050" y="371742"/>
              <a:ext cx="608705" cy="787129"/>
            </a:xfrm>
            <a:custGeom>
              <a:avLst/>
              <a:gdLst/>
              <a:ahLst/>
              <a:cxnLst/>
              <a:rect l="l" t="t" r="r" b="b"/>
              <a:pathLst>
                <a:path w="18982" h="24546" extrusionOk="0">
                  <a:moveTo>
                    <a:pt x="518" y="0"/>
                  </a:moveTo>
                  <a:lnTo>
                    <a:pt x="0" y="24545"/>
                  </a:lnTo>
                  <a:lnTo>
                    <a:pt x="18480" y="24462"/>
                  </a:lnTo>
                  <a:lnTo>
                    <a:pt x="18981" y="385"/>
                  </a:lnTo>
                  <a:lnTo>
                    <a:pt x="518" y="0"/>
                  </a:ln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92" name="Google Shape;92;p7"/>
            <p:cNvSpPr/>
            <p:nvPr/>
          </p:nvSpPr>
          <p:spPr>
            <a:xfrm>
              <a:off x="5374230" y="400122"/>
              <a:ext cx="532609" cy="717478"/>
            </a:xfrm>
            <a:custGeom>
              <a:avLst/>
              <a:gdLst/>
              <a:ahLst/>
              <a:cxnLst/>
              <a:rect l="l" t="t" r="r" b="b"/>
              <a:pathLst>
                <a:path w="16609" h="22374" extrusionOk="0">
                  <a:moveTo>
                    <a:pt x="452" y="1"/>
                  </a:moveTo>
                  <a:lnTo>
                    <a:pt x="1" y="22374"/>
                  </a:lnTo>
                  <a:lnTo>
                    <a:pt x="16158" y="22173"/>
                  </a:lnTo>
                  <a:lnTo>
                    <a:pt x="16609" y="335"/>
                  </a:lnTo>
                  <a:lnTo>
                    <a:pt x="452" y="1"/>
                  </a:ln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93" name="Google Shape;93;p7"/>
            <p:cNvSpPr/>
            <p:nvPr/>
          </p:nvSpPr>
          <p:spPr>
            <a:xfrm>
              <a:off x="5466938" y="523357"/>
              <a:ext cx="354186" cy="489222"/>
            </a:xfrm>
            <a:custGeom>
              <a:avLst/>
              <a:gdLst/>
              <a:ahLst/>
              <a:cxnLst/>
              <a:rect l="l" t="t" r="r" b="b"/>
              <a:pathLst>
                <a:path w="11045" h="15256" extrusionOk="0">
                  <a:moveTo>
                    <a:pt x="11045" y="1"/>
                  </a:moveTo>
                  <a:lnTo>
                    <a:pt x="318" y="185"/>
                  </a:lnTo>
                  <a:lnTo>
                    <a:pt x="0" y="15038"/>
                  </a:lnTo>
                  <a:lnTo>
                    <a:pt x="10727" y="15256"/>
                  </a:lnTo>
                  <a:lnTo>
                    <a:pt x="11045" y="1"/>
                  </a:ln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94" name="Google Shape;94;p7"/>
            <p:cNvSpPr/>
            <p:nvPr/>
          </p:nvSpPr>
          <p:spPr>
            <a:xfrm>
              <a:off x="5472293" y="523357"/>
              <a:ext cx="348830" cy="489222"/>
            </a:xfrm>
            <a:custGeom>
              <a:avLst/>
              <a:gdLst/>
              <a:ahLst/>
              <a:cxnLst/>
              <a:rect l="l" t="t" r="r" b="b"/>
              <a:pathLst>
                <a:path w="10878" h="15256" extrusionOk="0">
                  <a:moveTo>
                    <a:pt x="10878" y="1"/>
                  </a:moveTo>
                  <a:lnTo>
                    <a:pt x="0" y="7202"/>
                  </a:lnTo>
                  <a:lnTo>
                    <a:pt x="10560" y="15256"/>
                  </a:lnTo>
                  <a:lnTo>
                    <a:pt x="10878"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grpSp>
      <p:grpSp>
        <p:nvGrpSpPr>
          <p:cNvPr id="95" name="Google Shape;95;p7"/>
          <p:cNvGrpSpPr/>
          <p:nvPr/>
        </p:nvGrpSpPr>
        <p:grpSpPr>
          <a:xfrm>
            <a:off x="9573183" y="3068922"/>
            <a:ext cx="811607" cy="1048779"/>
            <a:chOff x="7179887" y="2301692"/>
            <a:chExt cx="608705" cy="786584"/>
          </a:xfrm>
        </p:grpSpPr>
        <p:sp>
          <p:nvSpPr>
            <p:cNvPr id="96" name="Google Shape;96;p7"/>
            <p:cNvSpPr/>
            <p:nvPr/>
          </p:nvSpPr>
          <p:spPr>
            <a:xfrm>
              <a:off x="7179887" y="2301692"/>
              <a:ext cx="608705" cy="786584"/>
            </a:xfrm>
            <a:custGeom>
              <a:avLst/>
              <a:gdLst/>
              <a:ahLst/>
              <a:cxnLst/>
              <a:rect l="l" t="t" r="r" b="b"/>
              <a:pathLst>
                <a:path w="18982" h="24529" extrusionOk="0">
                  <a:moveTo>
                    <a:pt x="518" y="0"/>
                  </a:moveTo>
                  <a:lnTo>
                    <a:pt x="0" y="24528"/>
                  </a:lnTo>
                  <a:lnTo>
                    <a:pt x="18480" y="24445"/>
                  </a:lnTo>
                  <a:lnTo>
                    <a:pt x="18981" y="368"/>
                  </a:lnTo>
                  <a:lnTo>
                    <a:pt x="518" y="0"/>
                  </a:ln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97" name="Google Shape;97;p7"/>
            <p:cNvSpPr/>
            <p:nvPr/>
          </p:nvSpPr>
          <p:spPr>
            <a:xfrm>
              <a:off x="7220068" y="2329559"/>
              <a:ext cx="532609" cy="717991"/>
            </a:xfrm>
            <a:custGeom>
              <a:avLst/>
              <a:gdLst/>
              <a:ahLst/>
              <a:cxnLst/>
              <a:rect l="l" t="t" r="r" b="b"/>
              <a:pathLst>
                <a:path w="16609" h="22390" extrusionOk="0">
                  <a:moveTo>
                    <a:pt x="452" y="0"/>
                  </a:moveTo>
                  <a:lnTo>
                    <a:pt x="1" y="22390"/>
                  </a:lnTo>
                  <a:lnTo>
                    <a:pt x="16158" y="22172"/>
                  </a:lnTo>
                  <a:lnTo>
                    <a:pt x="16609" y="334"/>
                  </a:lnTo>
                  <a:lnTo>
                    <a:pt x="452" y="0"/>
                  </a:ln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98" name="Google Shape;98;p7"/>
            <p:cNvSpPr/>
            <p:nvPr/>
          </p:nvSpPr>
          <p:spPr>
            <a:xfrm>
              <a:off x="7312775" y="2452794"/>
              <a:ext cx="354186" cy="489735"/>
            </a:xfrm>
            <a:custGeom>
              <a:avLst/>
              <a:gdLst/>
              <a:ahLst/>
              <a:cxnLst/>
              <a:rect l="l" t="t" r="r" b="b"/>
              <a:pathLst>
                <a:path w="11045" h="15272" extrusionOk="0">
                  <a:moveTo>
                    <a:pt x="11045" y="0"/>
                  </a:moveTo>
                  <a:lnTo>
                    <a:pt x="318" y="184"/>
                  </a:lnTo>
                  <a:lnTo>
                    <a:pt x="0" y="15038"/>
                  </a:lnTo>
                  <a:lnTo>
                    <a:pt x="10727" y="15272"/>
                  </a:lnTo>
                  <a:lnTo>
                    <a:pt x="11045" y="0"/>
                  </a:ln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grpSp>
      <p:grpSp>
        <p:nvGrpSpPr>
          <p:cNvPr id="99" name="Google Shape;99;p7"/>
          <p:cNvGrpSpPr/>
          <p:nvPr/>
        </p:nvGrpSpPr>
        <p:grpSpPr>
          <a:xfrm>
            <a:off x="6588426" y="2681720"/>
            <a:ext cx="485117" cy="628009"/>
            <a:chOff x="4941319" y="2011289"/>
            <a:chExt cx="363838" cy="471007"/>
          </a:xfrm>
        </p:grpSpPr>
        <p:sp>
          <p:nvSpPr>
            <p:cNvPr id="100" name="Google Shape;100;p7"/>
            <p:cNvSpPr/>
            <p:nvPr/>
          </p:nvSpPr>
          <p:spPr>
            <a:xfrm>
              <a:off x="4941319" y="2011289"/>
              <a:ext cx="363838" cy="471007"/>
            </a:xfrm>
            <a:custGeom>
              <a:avLst/>
              <a:gdLst/>
              <a:ahLst/>
              <a:cxnLst/>
              <a:rect l="l" t="t" r="r" b="b"/>
              <a:pathLst>
                <a:path w="11346" h="14688" extrusionOk="0">
                  <a:moveTo>
                    <a:pt x="301" y="0"/>
                  </a:moveTo>
                  <a:lnTo>
                    <a:pt x="0" y="14687"/>
                  </a:lnTo>
                  <a:lnTo>
                    <a:pt x="11044" y="14637"/>
                  </a:lnTo>
                  <a:lnTo>
                    <a:pt x="11345" y="234"/>
                  </a:lnTo>
                  <a:lnTo>
                    <a:pt x="301" y="0"/>
                  </a:ln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101" name="Google Shape;101;p7"/>
            <p:cNvSpPr/>
            <p:nvPr/>
          </p:nvSpPr>
          <p:spPr>
            <a:xfrm>
              <a:off x="4964889" y="2027900"/>
              <a:ext cx="318815" cy="429737"/>
            </a:xfrm>
            <a:custGeom>
              <a:avLst/>
              <a:gdLst/>
              <a:ahLst/>
              <a:cxnLst/>
              <a:rect l="l" t="t" r="r" b="b"/>
              <a:pathLst>
                <a:path w="9942" h="13401" extrusionOk="0">
                  <a:moveTo>
                    <a:pt x="284" y="0"/>
                  </a:moveTo>
                  <a:lnTo>
                    <a:pt x="0" y="13401"/>
                  </a:lnTo>
                  <a:lnTo>
                    <a:pt x="9674" y="13284"/>
                  </a:lnTo>
                  <a:lnTo>
                    <a:pt x="9942" y="201"/>
                  </a:lnTo>
                  <a:lnTo>
                    <a:pt x="284" y="0"/>
                  </a:ln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102" name="Google Shape;102;p7"/>
            <p:cNvSpPr/>
            <p:nvPr/>
          </p:nvSpPr>
          <p:spPr>
            <a:xfrm>
              <a:off x="5020590" y="2101848"/>
              <a:ext cx="211678" cy="293097"/>
            </a:xfrm>
            <a:custGeom>
              <a:avLst/>
              <a:gdLst/>
              <a:ahLst/>
              <a:cxnLst/>
              <a:rect l="l" t="t" r="r" b="b"/>
              <a:pathLst>
                <a:path w="6601" h="9140" extrusionOk="0">
                  <a:moveTo>
                    <a:pt x="6601" y="0"/>
                  </a:moveTo>
                  <a:lnTo>
                    <a:pt x="185" y="117"/>
                  </a:lnTo>
                  <a:lnTo>
                    <a:pt x="1" y="9006"/>
                  </a:lnTo>
                  <a:lnTo>
                    <a:pt x="6417" y="9140"/>
                  </a:lnTo>
                  <a:lnTo>
                    <a:pt x="6601" y="0"/>
                  </a:ln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103" name="Google Shape;103;p7"/>
            <p:cNvSpPr/>
            <p:nvPr/>
          </p:nvSpPr>
          <p:spPr>
            <a:xfrm>
              <a:off x="5023829" y="2101848"/>
              <a:ext cx="208439" cy="293097"/>
            </a:xfrm>
            <a:custGeom>
              <a:avLst/>
              <a:gdLst/>
              <a:ahLst/>
              <a:cxnLst/>
              <a:rect l="l" t="t" r="r" b="b"/>
              <a:pathLst>
                <a:path w="6500" h="9140" extrusionOk="0">
                  <a:moveTo>
                    <a:pt x="6500" y="0"/>
                  </a:moveTo>
                  <a:lnTo>
                    <a:pt x="0" y="4311"/>
                  </a:lnTo>
                  <a:lnTo>
                    <a:pt x="6316" y="9140"/>
                  </a:lnTo>
                  <a:lnTo>
                    <a:pt x="6500" y="0"/>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grpSp>
      <p:grpSp>
        <p:nvGrpSpPr>
          <p:cNvPr id="104" name="Google Shape;104;p7"/>
          <p:cNvGrpSpPr/>
          <p:nvPr/>
        </p:nvGrpSpPr>
        <p:grpSpPr>
          <a:xfrm>
            <a:off x="9080242" y="684983"/>
            <a:ext cx="741615" cy="713695"/>
            <a:chOff x="6810181" y="513737"/>
            <a:chExt cx="556211" cy="535271"/>
          </a:xfrm>
        </p:grpSpPr>
        <p:sp>
          <p:nvSpPr>
            <p:cNvPr id="105" name="Google Shape;105;p7"/>
            <p:cNvSpPr/>
            <p:nvPr/>
          </p:nvSpPr>
          <p:spPr>
            <a:xfrm>
              <a:off x="6946821" y="513737"/>
              <a:ext cx="273279" cy="121119"/>
            </a:xfrm>
            <a:custGeom>
              <a:avLst/>
              <a:gdLst/>
              <a:ahLst/>
              <a:cxnLst/>
              <a:rect l="l" t="t" r="r" b="b"/>
              <a:pathLst>
                <a:path w="8522" h="3777" extrusionOk="0">
                  <a:moveTo>
                    <a:pt x="20" y="3578"/>
                  </a:moveTo>
                  <a:cubicBezTo>
                    <a:pt x="14" y="3583"/>
                    <a:pt x="7" y="3588"/>
                    <a:pt x="0" y="3592"/>
                  </a:cubicBezTo>
                  <a:lnTo>
                    <a:pt x="0" y="3609"/>
                  </a:lnTo>
                  <a:cubicBezTo>
                    <a:pt x="7" y="3598"/>
                    <a:pt x="14" y="3588"/>
                    <a:pt x="20" y="3578"/>
                  </a:cubicBezTo>
                  <a:close/>
                  <a:moveTo>
                    <a:pt x="4344" y="0"/>
                  </a:moveTo>
                  <a:cubicBezTo>
                    <a:pt x="4127" y="33"/>
                    <a:pt x="3943" y="117"/>
                    <a:pt x="3776" y="234"/>
                  </a:cubicBezTo>
                  <a:cubicBezTo>
                    <a:pt x="3609" y="351"/>
                    <a:pt x="3459" y="451"/>
                    <a:pt x="3309" y="568"/>
                  </a:cubicBezTo>
                  <a:cubicBezTo>
                    <a:pt x="3008" y="785"/>
                    <a:pt x="2740" y="1003"/>
                    <a:pt x="2473" y="1220"/>
                  </a:cubicBezTo>
                  <a:cubicBezTo>
                    <a:pt x="1972" y="1671"/>
                    <a:pt x="1521" y="2072"/>
                    <a:pt x="1153" y="2423"/>
                  </a:cubicBezTo>
                  <a:cubicBezTo>
                    <a:pt x="786" y="2774"/>
                    <a:pt x="485" y="3058"/>
                    <a:pt x="284" y="3275"/>
                  </a:cubicBezTo>
                  <a:cubicBezTo>
                    <a:pt x="192" y="3367"/>
                    <a:pt x="100" y="3460"/>
                    <a:pt x="20" y="3578"/>
                  </a:cubicBezTo>
                  <a:lnTo>
                    <a:pt x="20" y="3578"/>
                  </a:lnTo>
                  <a:cubicBezTo>
                    <a:pt x="131" y="3499"/>
                    <a:pt x="240" y="3420"/>
                    <a:pt x="334" y="3325"/>
                  </a:cubicBezTo>
                  <a:lnTo>
                    <a:pt x="1237" y="2506"/>
                  </a:lnTo>
                  <a:cubicBezTo>
                    <a:pt x="1604" y="2172"/>
                    <a:pt x="2072" y="1771"/>
                    <a:pt x="2573" y="1353"/>
                  </a:cubicBezTo>
                  <a:cubicBezTo>
                    <a:pt x="2841" y="1136"/>
                    <a:pt x="3108" y="919"/>
                    <a:pt x="3409" y="702"/>
                  </a:cubicBezTo>
                  <a:cubicBezTo>
                    <a:pt x="3559" y="585"/>
                    <a:pt x="3710" y="485"/>
                    <a:pt x="3860" y="384"/>
                  </a:cubicBezTo>
                  <a:cubicBezTo>
                    <a:pt x="4010" y="284"/>
                    <a:pt x="4161" y="217"/>
                    <a:pt x="4344" y="167"/>
                  </a:cubicBezTo>
                  <a:cubicBezTo>
                    <a:pt x="4512" y="217"/>
                    <a:pt x="4679" y="284"/>
                    <a:pt x="4812" y="384"/>
                  </a:cubicBezTo>
                  <a:cubicBezTo>
                    <a:pt x="4963" y="501"/>
                    <a:pt x="5113" y="602"/>
                    <a:pt x="5247" y="718"/>
                  </a:cubicBezTo>
                  <a:cubicBezTo>
                    <a:pt x="5531" y="952"/>
                    <a:pt x="5798" y="1186"/>
                    <a:pt x="6049" y="1404"/>
                  </a:cubicBezTo>
                  <a:cubicBezTo>
                    <a:pt x="6533" y="1855"/>
                    <a:pt x="6968" y="2272"/>
                    <a:pt x="7335" y="2640"/>
                  </a:cubicBezTo>
                  <a:lnTo>
                    <a:pt x="8204" y="3475"/>
                  </a:lnTo>
                  <a:cubicBezTo>
                    <a:pt x="8304" y="3592"/>
                    <a:pt x="8405" y="3693"/>
                    <a:pt x="8522" y="3776"/>
                  </a:cubicBezTo>
                  <a:cubicBezTo>
                    <a:pt x="8438" y="3642"/>
                    <a:pt x="8355" y="3542"/>
                    <a:pt x="8254" y="3425"/>
                  </a:cubicBezTo>
                  <a:cubicBezTo>
                    <a:pt x="8054" y="3225"/>
                    <a:pt x="7786" y="2907"/>
                    <a:pt x="7419" y="2540"/>
                  </a:cubicBezTo>
                  <a:cubicBezTo>
                    <a:pt x="7068" y="2189"/>
                    <a:pt x="6650" y="1754"/>
                    <a:pt x="6149" y="1287"/>
                  </a:cubicBezTo>
                  <a:cubicBezTo>
                    <a:pt x="5898" y="1053"/>
                    <a:pt x="5648" y="819"/>
                    <a:pt x="5364" y="585"/>
                  </a:cubicBezTo>
                  <a:cubicBezTo>
                    <a:pt x="5213" y="468"/>
                    <a:pt x="5063" y="351"/>
                    <a:pt x="4896" y="251"/>
                  </a:cubicBezTo>
                  <a:cubicBezTo>
                    <a:pt x="4745" y="117"/>
                    <a:pt x="4545" y="33"/>
                    <a:pt x="4344" y="0"/>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106" name="Google Shape;106;p7"/>
            <p:cNvSpPr/>
            <p:nvPr/>
          </p:nvSpPr>
          <p:spPr>
            <a:xfrm>
              <a:off x="6810181" y="619271"/>
              <a:ext cx="556211" cy="429737"/>
            </a:xfrm>
            <a:custGeom>
              <a:avLst/>
              <a:gdLst/>
              <a:ahLst/>
              <a:cxnLst/>
              <a:rect l="l" t="t" r="r" b="b"/>
              <a:pathLst>
                <a:path w="17345" h="13401" extrusionOk="0">
                  <a:moveTo>
                    <a:pt x="1" y="1"/>
                  </a:moveTo>
                  <a:lnTo>
                    <a:pt x="67" y="13050"/>
                  </a:lnTo>
                  <a:lnTo>
                    <a:pt x="17077" y="13401"/>
                  </a:lnTo>
                  <a:lnTo>
                    <a:pt x="17344" y="351"/>
                  </a:lnTo>
                  <a:lnTo>
                    <a:pt x="1" y="1"/>
                  </a:ln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107" name="Google Shape;107;p7"/>
            <p:cNvSpPr/>
            <p:nvPr/>
          </p:nvSpPr>
          <p:spPr>
            <a:xfrm>
              <a:off x="6839106" y="647138"/>
              <a:ext cx="507436" cy="376697"/>
            </a:xfrm>
            <a:custGeom>
              <a:avLst/>
              <a:gdLst/>
              <a:ahLst/>
              <a:cxnLst/>
              <a:rect l="l" t="t" r="r" b="b"/>
              <a:pathLst>
                <a:path w="15824" h="11747" extrusionOk="0">
                  <a:moveTo>
                    <a:pt x="1" y="0"/>
                  </a:moveTo>
                  <a:lnTo>
                    <a:pt x="151" y="11429"/>
                  </a:lnTo>
                  <a:lnTo>
                    <a:pt x="15590" y="11747"/>
                  </a:lnTo>
                  <a:lnTo>
                    <a:pt x="15824" y="318"/>
                  </a:lnTo>
                  <a:lnTo>
                    <a:pt x="1" y="0"/>
                  </a:ln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108" name="Google Shape;108;p7"/>
            <p:cNvSpPr/>
            <p:nvPr/>
          </p:nvSpPr>
          <p:spPr>
            <a:xfrm>
              <a:off x="6913599" y="713036"/>
              <a:ext cx="346169" cy="249710"/>
            </a:xfrm>
            <a:custGeom>
              <a:avLst/>
              <a:gdLst/>
              <a:ahLst/>
              <a:cxnLst/>
              <a:rect l="l" t="t" r="r" b="b"/>
              <a:pathLst>
                <a:path w="10795" h="7787" extrusionOk="0">
                  <a:moveTo>
                    <a:pt x="151" y="1"/>
                  </a:moveTo>
                  <a:lnTo>
                    <a:pt x="0" y="7570"/>
                  </a:lnTo>
                  <a:lnTo>
                    <a:pt x="10794" y="7787"/>
                  </a:lnTo>
                  <a:lnTo>
                    <a:pt x="10660" y="218"/>
                  </a:lnTo>
                  <a:lnTo>
                    <a:pt x="151" y="1"/>
                  </a:ln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109" name="Google Shape;109;p7"/>
            <p:cNvSpPr/>
            <p:nvPr/>
          </p:nvSpPr>
          <p:spPr>
            <a:xfrm>
              <a:off x="6969300" y="779480"/>
              <a:ext cx="238999" cy="5932"/>
            </a:xfrm>
            <a:custGeom>
              <a:avLst/>
              <a:gdLst/>
              <a:ahLst/>
              <a:cxnLst/>
              <a:rect l="l" t="t" r="r" b="b"/>
              <a:pathLst>
                <a:path w="7453" h="185" extrusionOk="0">
                  <a:moveTo>
                    <a:pt x="3727" y="0"/>
                  </a:moveTo>
                  <a:cubicBezTo>
                    <a:pt x="1672" y="0"/>
                    <a:pt x="1" y="51"/>
                    <a:pt x="1" y="84"/>
                  </a:cubicBezTo>
                  <a:cubicBezTo>
                    <a:pt x="1" y="134"/>
                    <a:pt x="1672" y="184"/>
                    <a:pt x="3727" y="184"/>
                  </a:cubicBezTo>
                  <a:cubicBezTo>
                    <a:pt x="5782" y="184"/>
                    <a:pt x="7453" y="134"/>
                    <a:pt x="7453" y="84"/>
                  </a:cubicBezTo>
                  <a:cubicBezTo>
                    <a:pt x="7453" y="51"/>
                    <a:pt x="5782" y="0"/>
                    <a:pt x="3727" y="0"/>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110" name="Google Shape;110;p7"/>
            <p:cNvSpPr/>
            <p:nvPr/>
          </p:nvSpPr>
          <p:spPr>
            <a:xfrm>
              <a:off x="6969300" y="817512"/>
              <a:ext cx="238999" cy="5387"/>
            </a:xfrm>
            <a:custGeom>
              <a:avLst/>
              <a:gdLst/>
              <a:ahLst/>
              <a:cxnLst/>
              <a:rect l="l" t="t" r="r" b="b"/>
              <a:pathLst>
                <a:path w="7453" h="168" extrusionOk="0">
                  <a:moveTo>
                    <a:pt x="3727" y="1"/>
                  </a:moveTo>
                  <a:cubicBezTo>
                    <a:pt x="1672" y="1"/>
                    <a:pt x="1" y="34"/>
                    <a:pt x="1" y="84"/>
                  </a:cubicBezTo>
                  <a:cubicBezTo>
                    <a:pt x="1" y="134"/>
                    <a:pt x="1672" y="168"/>
                    <a:pt x="3727" y="168"/>
                  </a:cubicBezTo>
                  <a:cubicBezTo>
                    <a:pt x="5782" y="168"/>
                    <a:pt x="7453" y="134"/>
                    <a:pt x="7453" y="84"/>
                  </a:cubicBezTo>
                  <a:cubicBezTo>
                    <a:pt x="7453" y="34"/>
                    <a:pt x="5782" y="1"/>
                    <a:pt x="3727"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111" name="Google Shape;111;p7"/>
            <p:cNvSpPr/>
            <p:nvPr/>
          </p:nvSpPr>
          <p:spPr>
            <a:xfrm>
              <a:off x="6969300" y="855031"/>
              <a:ext cx="238999" cy="5932"/>
            </a:xfrm>
            <a:custGeom>
              <a:avLst/>
              <a:gdLst/>
              <a:ahLst/>
              <a:cxnLst/>
              <a:rect l="l" t="t" r="r" b="b"/>
              <a:pathLst>
                <a:path w="7453" h="185" extrusionOk="0">
                  <a:moveTo>
                    <a:pt x="3727" y="0"/>
                  </a:moveTo>
                  <a:cubicBezTo>
                    <a:pt x="1672" y="0"/>
                    <a:pt x="1" y="50"/>
                    <a:pt x="1" y="101"/>
                  </a:cubicBezTo>
                  <a:cubicBezTo>
                    <a:pt x="1" y="134"/>
                    <a:pt x="1672" y="184"/>
                    <a:pt x="3727" y="184"/>
                  </a:cubicBezTo>
                  <a:cubicBezTo>
                    <a:pt x="5782" y="184"/>
                    <a:pt x="7453" y="134"/>
                    <a:pt x="7453" y="101"/>
                  </a:cubicBezTo>
                  <a:cubicBezTo>
                    <a:pt x="7453" y="50"/>
                    <a:pt x="5782" y="0"/>
                    <a:pt x="3727" y="0"/>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112" name="Google Shape;112;p7"/>
            <p:cNvSpPr/>
            <p:nvPr/>
          </p:nvSpPr>
          <p:spPr>
            <a:xfrm>
              <a:off x="7123641" y="893063"/>
              <a:ext cx="84658" cy="5387"/>
            </a:xfrm>
            <a:custGeom>
              <a:avLst/>
              <a:gdLst/>
              <a:ahLst/>
              <a:cxnLst/>
              <a:rect l="l" t="t" r="r" b="b"/>
              <a:pathLst>
                <a:path w="2640" h="168" extrusionOk="0">
                  <a:moveTo>
                    <a:pt x="1320" y="1"/>
                  </a:moveTo>
                  <a:cubicBezTo>
                    <a:pt x="585" y="1"/>
                    <a:pt x="0" y="34"/>
                    <a:pt x="0" y="84"/>
                  </a:cubicBezTo>
                  <a:cubicBezTo>
                    <a:pt x="0" y="134"/>
                    <a:pt x="585" y="168"/>
                    <a:pt x="1320" y="168"/>
                  </a:cubicBezTo>
                  <a:cubicBezTo>
                    <a:pt x="2055" y="168"/>
                    <a:pt x="2640" y="134"/>
                    <a:pt x="2640" y="84"/>
                  </a:cubicBezTo>
                  <a:cubicBezTo>
                    <a:pt x="2640" y="34"/>
                    <a:pt x="2055" y="1"/>
                    <a:pt x="1320"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113" name="Google Shape;113;p7"/>
            <p:cNvSpPr/>
            <p:nvPr/>
          </p:nvSpPr>
          <p:spPr>
            <a:xfrm>
              <a:off x="7161128" y="723522"/>
              <a:ext cx="92194" cy="83536"/>
            </a:xfrm>
            <a:custGeom>
              <a:avLst/>
              <a:gdLst/>
              <a:ahLst/>
              <a:cxnLst/>
              <a:rect l="l" t="t" r="r" b="b"/>
              <a:pathLst>
                <a:path w="2875" h="2605" extrusionOk="0">
                  <a:moveTo>
                    <a:pt x="1281" y="0"/>
                  </a:moveTo>
                  <a:cubicBezTo>
                    <a:pt x="998" y="0"/>
                    <a:pt x="719" y="97"/>
                    <a:pt x="485" y="275"/>
                  </a:cubicBezTo>
                  <a:cubicBezTo>
                    <a:pt x="251" y="459"/>
                    <a:pt x="101" y="710"/>
                    <a:pt x="34" y="994"/>
                  </a:cubicBezTo>
                  <a:cubicBezTo>
                    <a:pt x="17" y="1094"/>
                    <a:pt x="1" y="1194"/>
                    <a:pt x="34" y="1294"/>
                  </a:cubicBezTo>
                  <a:cubicBezTo>
                    <a:pt x="51" y="1294"/>
                    <a:pt x="51" y="1194"/>
                    <a:pt x="101" y="1010"/>
                  </a:cubicBezTo>
                  <a:cubicBezTo>
                    <a:pt x="184" y="760"/>
                    <a:pt x="335" y="526"/>
                    <a:pt x="552" y="375"/>
                  </a:cubicBezTo>
                  <a:cubicBezTo>
                    <a:pt x="769" y="215"/>
                    <a:pt x="1011" y="142"/>
                    <a:pt x="1247" y="142"/>
                  </a:cubicBezTo>
                  <a:cubicBezTo>
                    <a:pt x="1847" y="142"/>
                    <a:pt x="2407" y="611"/>
                    <a:pt x="2407" y="1294"/>
                  </a:cubicBezTo>
                  <a:cubicBezTo>
                    <a:pt x="2407" y="1981"/>
                    <a:pt x="1842" y="2460"/>
                    <a:pt x="1238" y="2460"/>
                  </a:cubicBezTo>
                  <a:cubicBezTo>
                    <a:pt x="1005" y="2460"/>
                    <a:pt x="766" y="2388"/>
                    <a:pt x="552" y="2230"/>
                  </a:cubicBezTo>
                  <a:cubicBezTo>
                    <a:pt x="335" y="2080"/>
                    <a:pt x="184" y="1846"/>
                    <a:pt x="101" y="1595"/>
                  </a:cubicBezTo>
                  <a:cubicBezTo>
                    <a:pt x="51" y="1411"/>
                    <a:pt x="51" y="1294"/>
                    <a:pt x="34" y="1294"/>
                  </a:cubicBezTo>
                  <a:cubicBezTo>
                    <a:pt x="1" y="1411"/>
                    <a:pt x="17" y="1512"/>
                    <a:pt x="34" y="1612"/>
                  </a:cubicBezTo>
                  <a:cubicBezTo>
                    <a:pt x="101" y="1896"/>
                    <a:pt x="251" y="2146"/>
                    <a:pt x="485" y="2330"/>
                  </a:cubicBezTo>
                  <a:cubicBezTo>
                    <a:pt x="719" y="2508"/>
                    <a:pt x="998" y="2605"/>
                    <a:pt x="1281" y="2605"/>
                  </a:cubicBezTo>
                  <a:cubicBezTo>
                    <a:pt x="1423" y="2605"/>
                    <a:pt x="1566" y="2581"/>
                    <a:pt x="1705" y="2531"/>
                  </a:cubicBezTo>
                  <a:cubicBezTo>
                    <a:pt x="2875" y="2130"/>
                    <a:pt x="2875" y="476"/>
                    <a:pt x="1705" y="75"/>
                  </a:cubicBezTo>
                  <a:cubicBezTo>
                    <a:pt x="1566" y="24"/>
                    <a:pt x="1423" y="0"/>
                    <a:pt x="1281" y="0"/>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114" name="Google Shape;114;p7"/>
            <p:cNvSpPr/>
            <p:nvPr/>
          </p:nvSpPr>
          <p:spPr>
            <a:xfrm>
              <a:off x="6952721" y="886073"/>
              <a:ext cx="70196" cy="43580"/>
            </a:xfrm>
            <a:custGeom>
              <a:avLst/>
              <a:gdLst/>
              <a:ahLst/>
              <a:cxnLst/>
              <a:rect l="l" t="t" r="r" b="b"/>
              <a:pathLst>
                <a:path w="2189" h="1359" extrusionOk="0">
                  <a:moveTo>
                    <a:pt x="1089" y="155"/>
                  </a:moveTo>
                  <a:cubicBezTo>
                    <a:pt x="1128" y="155"/>
                    <a:pt x="1183" y="186"/>
                    <a:pt x="1220" y="235"/>
                  </a:cubicBezTo>
                  <a:cubicBezTo>
                    <a:pt x="1303" y="369"/>
                    <a:pt x="1270" y="553"/>
                    <a:pt x="1136" y="653"/>
                  </a:cubicBezTo>
                  <a:cubicBezTo>
                    <a:pt x="1109" y="673"/>
                    <a:pt x="1079" y="690"/>
                    <a:pt x="1049" y="703"/>
                  </a:cubicBezTo>
                  <a:lnTo>
                    <a:pt x="1049" y="703"/>
                  </a:lnTo>
                  <a:cubicBezTo>
                    <a:pt x="1014" y="608"/>
                    <a:pt x="994" y="507"/>
                    <a:pt x="986" y="402"/>
                  </a:cubicBezTo>
                  <a:cubicBezTo>
                    <a:pt x="969" y="319"/>
                    <a:pt x="1003" y="235"/>
                    <a:pt x="1053" y="169"/>
                  </a:cubicBezTo>
                  <a:cubicBezTo>
                    <a:pt x="1062" y="160"/>
                    <a:pt x="1074" y="155"/>
                    <a:pt x="1089" y="155"/>
                  </a:cubicBezTo>
                  <a:close/>
                  <a:moveTo>
                    <a:pt x="1874" y="166"/>
                  </a:moveTo>
                  <a:cubicBezTo>
                    <a:pt x="1890" y="166"/>
                    <a:pt x="1904" y="183"/>
                    <a:pt x="1922" y="219"/>
                  </a:cubicBezTo>
                  <a:cubicBezTo>
                    <a:pt x="2005" y="369"/>
                    <a:pt x="2038" y="553"/>
                    <a:pt x="2022" y="737"/>
                  </a:cubicBezTo>
                  <a:cubicBezTo>
                    <a:pt x="2022" y="840"/>
                    <a:pt x="1985" y="938"/>
                    <a:pt x="1922" y="1019"/>
                  </a:cubicBezTo>
                  <a:lnTo>
                    <a:pt x="1922" y="1019"/>
                  </a:lnTo>
                  <a:cubicBezTo>
                    <a:pt x="1783" y="854"/>
                    <a:pt x="1722" y="628"/>
                    <a:pt x="1754" y="402"/>
                  </a:cubicBezTo>
                  <a:cubicBezTo>
                    <a:pt x="1754" y="336"/>
                    <a:pt x="1788" y="269"/>
                    <a:pt x="1821" y="202"/>
                  </a:cubicBezTo>
                  <a:cubicBezTo>
                    <a:pt x="1845" y="179"/>
                    <a:pt x="1861" y="166"/>
                    <a:pt x="1874" y="166"/>
                  </a:cubicBezTo>
                  <a:close/>
                  <a:moveTo>
                    <a:pt x="1106" y="1"/>
                  </a:moveTo>
                  <a:cubicBezTo>
                    <a:pt x="1053" y="1"/>
                    <a:pt x="996" y="19"/>
                    <a:pt x="952" y="52"/>
                  </a:cubicBezTo>
                  <a:cubicBezTo>
                    <a:pt x="852" y="135"/>
                    <a:pt x="802" y="285"/>
                    <a:pt x="819" y="419"/>
                  </a:cubicBezTo>
                  <a:cubicBezTo>
                    <a:pt x="826" y="532"/>
                    <a:pt x="847" y="642"/>
                    <a:pt x="884" y="747"/>
                  </a:cubicBezTo>
                  <a:lnTo>
                    <a:pt x="884" y="747"/>
                  </a:lnTo>
                  <a:cubicBezTo>
                    <a:pt x="868" y="749"/>
                    <a:pt x="851" y="749"/>
                    <a:pt x="834" y="749"/>
                  </a:cubicBezTo>
                  <a:cubicBezTo>
                    <a:pt x="796" y="749"/>
                    <a:pt x="757" y="745"/>
                    <a:pt x="718" y="737"/>
                  </a:cubicBezTo>
                  <a:cubicBezTo>
                    <a:pt x="501" y="653"/>
                    <a:pt x="301" y="503"/>
                    <a:pt x="167" y="302"/>
                  </a:cubicBezTo>
                  <a:cubicBezTo>
                    <a:pt x="67" y="169"/>
                    <a:pt x="17" y="102"/>
                    <a:pt x="0" y="102"/>
                  </a:cubicBezTo>
                  <a:lnTo>
                    <a:pt x="0" y="102"/>
                  </a:lnTo>
                  <a:cubicBezTo>
                    <a:pt x="17" y="185"/>
                    <a:pt x="67" y="269"/>
                    <a:pt x="117" y="352"/>
                  </a:cubicBezTo>
                  <a:cubicBezTo>
                    <a:pt x="234" y="570"/>
                    <a:pt x="434" y="753"/>
                    <a:pt x="685" y="854"/>
                  </a:cubicBezTo>
                  <a:cubicBezTo>
                    <a:pt x="742" y="869"/>
                    <a:pt x="800" y="877"/>
                    <a:pt x="859" y="877"/>
                  </a:cubicBezTo>
                  <a:cubicBezTo>
                    <a:pt x="884" y="877"/>
                    <a:pt x="910" y="875"/>
                    <a:pt x="936" y="872"/>
                  </a:cubicBezTo>
                  <a:lnTo>
                    <a:pt x="936" y="872"/>
                  </a:lnTo>
                  <a:cubicBezTo>
                    <a:pt x="975" y="953"/>
                    <a:pt x="1025" y="1031"/>
                    <a:pt x="1086" y="1104"/>
                  </a:cubicBezTo>
                  <a:cubicBezTo>
                    <a:pt x="1186" y="1204"/>
                    <a:pt x="1287" y="1271"/>
                    <a:pt x="1404" y="1321"/>
                  </a:cubicBezTo>
                  <a:cubicBezTo>
                    <a:pt x="1470" y="1346"/>
                    <a:pt x="1537" y="1359"/>
                    <a:pt x="1604" y="1359"/>
                  </a:cubicBezTo>
                  <a:cubicBezTo>
                    <a:pt x="1671" y="1359"/>
                    <a:pt x="1738" y="1346"/>
                    <a:pt x="1805" y="1321"/>
                  </a:cubicBezTo>
                  <a:cubicBezTo>
                    <a:pt x="1878" y="1287"/>
                    <a:pt x="1944" y="1238"/>
                    <a:pt x="2000" y="1178"/>
                  </a:cubicBezTo>
                  <a:lnTo>
                    <a:pt x="2000" y="1178"/>
                  </a:lnTo>
                  <a:cubicBezTo>
                    <a:pt x="2058" y="1214"/>
                    <a:pt x="2104" y="1226"/>
                    <a:pt x="2125" y="1226"/>
                  </a:cubicBezTo>
                  <a:cubicBezTo>
                    <a:pt x="2134" y="1226"/>
                    <a:pt x="2139" y="1224"/>
                    <a:pt x="2139" y="1221"/>
                  </a:cubicBezTo>
                  <a:cubicBezTo>
                    <a:pt x="2139" y="1210"/>
                    <a:pt x="2099" y="1190"/>
                    <a:pt x="2036" y="1135"/>
                  </a:cubicBezTo>
                  <a:lnTo>
                    <a:pt x="2036" y="1135"/>
                  </a:lnTo>
                  <a:cubicBezTo>
                    <a:pt x="2124" y="1024"/>
                    <a:pt x="2179" y="883"/>
                    <a:pt x="2189" y="737"/>
                  </a:cubicBezTo>
                  <a:cubicBezTo>
                    <a:pt x="2189" y="536"/>
                    <a:pt x="2139" y="319"/>
                    <a:pt x="2038" y="135"/>
                  </a:cubicBezTo>
                  <a:cubicBezTo>
                    <a:pt x="2005" y="85"/>
                    <a:pt x="1955" y="35"/>
                    <a:pt x="1888" y="35"/>
                  </a:cubicBezTo>
                  <a:cubicBezTo>
                    <a:pt x="1805" y="35"/>
                    <a:pt x="1754" y="68"/>
                    <a:pt x="1721" y="118"/>
                  </a:cubicBezTo>
                  <a:cubicBezTo>
                    <a:pt x="1671" y="202"/>
                    <a:pt x="1637" y="285"/>
                    <a:pt x="1637" y="386"/>
                  </a:cubicBezTo>
                  <a:cubicBezTo>
                    <a:pt x="1605" y="646"/>
                    <a:pt x="1699" y="891"/>
                    <a:pt x="1874" y="1073"/>
                  </a:cubicBezTo>
                  <a:lnTo>
                    <a:pt x="1874" y="1073"/>
                  </a:lnTo>
                  <a:cubicBezTo>
                    <a:pt x="1835" y="1112"/>
                    <a:pt x="1789" y="1146"/>
                    <a:pt x="1738" y="1171"/>
                  </a:cubicBezTo>
                  <a:cubicBezTo>
                    <a:pt x="1694" y="1182"/>
                    <a:pt x="1650" y="1187"/>
                    <a:pt x="1608" y="1187"/>
                  </a:cubicBezTo>
                  <a:cubicBezTo>
                    <a:pt x="1454" y="1187"/>
                    <a:pt x="1311" y="1118"/>
                    <a:pt x="1220" y="987"/>
                  </a:cubicBezTo>
                  <a:cubicBezTo>
                    <a:pt x="1175" y="937"/>
                    <a:pt x="1137" y="885"/>
                    <a:pt x="1107" y="829"/>
                  </a:cubicBezTo>
                  <a:lnTo>
                    <a:pt x="1107" y="829"/>
                  </a:lnTo>
                  <a:cubicBezTo>
                    <a:pt x="1147" y="813"/>
                    <a:pt x="1185" y="794"/>
                    <a:pt x="1220" y="770"/>
                  </a:cubicBezTo>
                  <a:cubicBezTo>
                    <a:pt x="1420" y="620"/>
                    <a:pt x="1470" y="352"/>
                    <a:pt x="1337" y="152"/>
                  </a:cubicBezTo>
                  <a:cubicBezTo>
                    <a:pt x="1303" y="85"/>
                    <a:pt x="1253" y="52"/>
                    <a:pt x="1186" y="18"/>
                  </a:cubicBezTo>
                  <a:cubicBezTo>
                    <a:pt x="1163" y="6"/>
                    <a:pt x="1135" y="1"/>
                    <a:pt x="1106"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grpSp>
      <p:grpSp>
        <p:nvGrpSpPr>
          <p:cNvPr id="115" name="Google Shape;115;p7"/>
          <p:cNvGrpSpPr/>
          <p:nvPr/>
        </p:nvGrpSpPr>
        <p:grpSpPr>
          <a:xfrm>
            <a:off x="6106901" y="1397949"/>
            <a:ext cx="1138097" cy="1094485"/>
            <a:chOff x="4580175" y="1048462"/>
            <a:chExt cx="853573" cy="820864"/>
          </a:xfrm>
        </p:grpSpPr>
        <p:sp>
          <p:nvSpPr>
            <p:cNvPr id="116" name="Google Shape;116;p7"/>
            <p:cNvSpPr/>
            <p:nvPr/>
          </p:nvSpPr>
          <p:spPr>
            <a:xfrm>
              <a:off x="4789672" y="1048462"/>
              <a:ext cx="419571" cy="185414"/>
            </a:xfrm>
            <a:custGeom>
              <a:avLst/>
              <a:gdLst/>
              <a:ahLst/>
              <a:cxnLst/>
              <a:rect l="l" t="t" r="r" b="b"/>
              <a:pathLst>
                <a:path w="13084" h="5782" extrusionOk="0">
                  <a:moveTo>
                    <a:pt x="6651" y="0"/>
                  </a:moveTo>
                  <a:cubicBezTo>
                    <a:pt x="6350" y="67"/>
                    <a:pt x="6049" y="184"/>
                    <a:pt x="5782" y="368"/>
                  </a:cubicBezTo>
                  <a:cubicBezTo>
                    <a:pt x="5531" y="518"/>
                    <a:pt x="5297" y="685"/>
                    <a:pt x="5080" y="852"/>
                  </a:cubicBezTo>
                  <a:cubicBezTo>
                    <a:pt x="4629" y="1203"/>
                    <a:pt x="4194" y="1537"/>
                    <a:pt x="3810" y="1871"/>
                  </a:cubicBezTo>
                  <a:cubicBezTo>
                    <a:pt x="3025" y="2557"/>
                    <a:pt x="2340" y="3175"/>
                    <a:pt x="1772" y="3709"/>
                  </a:cubicBezTo>
                  <a:cubicBezTo>
                    <a:pt x="1204" y="4261"/>
                    <a:pt x="752" y="4695"/>
                    <a:pt x="452" y="5013"/>
                  </a:cubicBezTo>
                  <a:cubicBezTo>
                    <a:pt x="285" y="5163"/>
                    <a:pt x="134" y="5330"/>
                    <a:pt x="1" y="5514"/>
                  </a:cubicBezTo>
                  <a:lnTo>
                    <a:pt x="1" y="5531"/>
                  </a:lnTo>
                  <a:cubicBezTo>
                    <a:pt x="184" y="5397"/>
                    <a:pt x="351" y="5247"/>
                    <a:pt x="518" y="5096"/>
                  </a:cubicBezTo>
                  <a:cubicBezTo>
                    <a:pt x="886" y="4762"/>
                    <a:pt x="1337" y="4344"/>
                    <a:pt x="1889" y="3860"/>
                  </a:cubicBezTo>
                  <a:cubicBezTo>
                    <a:pt x="2473" y="3342"/>
                    <a:pt x="3175" y="2724"/>
                    <a:pt x="3960" y="2055"/>
                  </a:cubicBezTo>
                  <a:cubicBezTo>
                    <a:pt x="4361" y="1738"/>
                    <a:pt x="4779" y="1404"/>
                    <a:pt x="5230" y="1069"/>
                  </a:cubicBezTo>
                  <a:cubicBezTo>
                    <a:pt x="5448" y="902"/>
                    <a:pt x="5681" y="735"/>
                    <a:pt x="5932" y="585"/>
                  </a:cubicBezTo>
                  <a:cubicBezTo>
                    <a:pt x="6149" y="435"/>
                    <a:pt x="6400" y="318"/>
                    <a:pt x="6667" y="267"/>
                  </a:cubicBezTo>
                  <a:cubicBezTo>
                    <a:pt x="6935" y="318"/>
                    <a:pt x="7168" y="435"/>
                    <a:pt x="7386" y="602"/>
                  </a:cubicBezTo>
                  <a:cubicBezTo>
                    <a:pt x="7620" y="752"/>
                    <a:pt x="7837" y="919"/>
                    <a:pt x="8054" y="1103"/>
                  </a:cubicBezTo>
                  <a:cubicBezTo>
                    <a:pt x="8488" y="1454"/>
                    <a:pt x="8906" y="1805"/>
                    <a:pt x="9274" y="2156"/>
                  </a:cubicBezTo>
                  <a:cubicBezTo>
                    <a:pt x="10042" y="2841"/>
                    <a:pt x="10711" y="3492"/>
                    <a:pt x="11262" y="4044"/>
                  </a:cubicBezTo>
                  <a:cubicBezTo>
                    <a:pt x="11797" y="4562"/>
                    <a:pt x="12231" y="4996"/>
                    <a:pt x="12582" y="5330"/>
                  </a:cubicBezTo>
                  <a:cubicBezTo>
                    <a:pt x="12732" y="5497"/>
                    <a:pt x="12900" y="5648"/>
                    <a:pt x="13083" y="5781"/>
                  </a:cubicBezTo>
                  <a:cubicBezTo>
                    <a:pt x="12966" y="5597"/>
                    <a:pt x="12816" y="5414"/>
                    <a:pt x="12666" y="5263"/>
                  </a:cubicBezTo>
                  <a:cubicBezTo>
                    <a:pt x="12365" y="4929"/>
                    <a:pt x="11947" y="4461"/>
                    <a:pt x="11396" y="3910"/>
                  </a:cubicBezTo>
                  <a:cubicBezTo>
                    <a:pt x="10861" y="3342"/>
                    <a:pt x="10209" y="2690"/>
                    <a:pt x="9441" y="1972"/>
                  </a:cubicBezTo>
                  <a:cubicBezTo>
                    <a:pt x="9073" y="1621"/>
                    <a:pt x="8656" y="1253"/>
                    <a:pt x="8221" y="902"/>
                  </a:cubicBezTo>
                  <a:cubicBezTo>
                    <a:pt x="8004" y="719"/>
                    <a:pt x="7770" y="551"/>
                    <a:pt x="7536" y="384"/>
                  </a:cubicBezTo>
                  <a:cubicBezTo>
                    <a:pt x="7269" y="234"/>
                    <a:pt x="7035" y="34"/>
                    <a:pt x="6651" y="0"/>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117" name="Google Shape;117;p7"/>
            <p:cNvSpPr/>
            <p:nvPr/>
          </p:nvSpPr>
          <p:spPr>
            <a:xfrm>
              <a:off x="4580175" y="1210275"/>
              <a:ext cx="853573" cy="659051"/>
            </a:xfrm>
            <a:custGeom>
              <a:avLst/>
              <a:gdLst/>
              <a:ahLst/>
              <a:cxnLst/>
              <a:rect l="l" t="t" r="r" b="b"/>
              <a:pathLst>
                <a:path w="26618" h="20552" extrusionOk="0">
                  <a:moveTo>
                    <a:pt x="0" y="0"/>
                  </a:moveTo>
                  <a:lnTo>
                    <a:pt x="101" y="20034"/>
                  </a:lnTo>
                  <a:lnTo>
                    <a:pt x="26216" y="20552"/>
                  </a:lnTo>
                  <a:lnTo>
                    <a:pt x="26617" y="535"/>
                  </a:lnTo>
                  <a:lnTo>
                    <a:pt x="0" y="0"/>
                  </a:ln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118" name="Google Shape;118;p7"/>
            <p:cNvSpPr/>
            <p:nvPr/>
          </p:nvSpPr>
          <p:spPr>
            <a:xfrm>
              <a:off x="4624653" y="1253117"/>
              <a:ext cx="778535" cy="577632"/>
            </a:xfrm>
            <a:custGeom>
              <a:avLst/>
              <a:gdLst/>
              <a:ahLst/>
              <a:cxnLst/>
              <a:rect l="l" t="t" r="r" b="b"/>
              <a:pathLst>
                <a:path w="24278" h="18013" extrusionOk="0">
                  <a:moveTo>
                    <a:pt x="0" y="1"/>
                  </a:moveTo>
                  <a:lnTo>
                    <a:pt x="234" y="17545"/>
                  </a:lnTo>
                  <a:lnTo>
                    <a:pt x="23927" y="18013"/>
                  </a:lnTo>
                  <a:lnTo>
                    <a:pt x="24278" y="502"/>
                  </a:lnTo>
                  <a:lnTo>
                    <a:pt x="0" y="1"/>
                  </a:ln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119" name="Google Shape;119;p7"/>
            <p:cNvSpPr/>
            <p:nvPr/>
          </p:nvSpPr>
          <p:spPr>
            <a:xfrm>
              <a:off x="4738781" y="1354386"/>
              <a:ext cx="531006" cy="383656"/>
            </a:xfrm>
            <a:custGeom>
              <a:avLst/>
              <a:gdLst/>
              <a:ahLst/>
              <a:cxnLst/>
              <a:rect l="l" t="t" r="r" b="b"/>
              <a:pathLst>
                <a:path w="16559" h="11964" extrusionOk="0">
                  <a:moveTo>
                    <a:pt x="234" y="1"/>
                  </a:moveTo>
                  <a:lnTo>
                    <a:pt x="0" y="11613"/>
                  </a:lnTo>
                  <a:lnTo>
                    <a:pt x="16558" y="11964"/>
                  </a:lnTo>
                  <a:lnTo>
                    <a:pt x="16358" y="318"/>
                  </a:lnTo>
                  <a:lnTo>
                    <a:pt x="234" y="1"/>
                  </a:ln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120" name="Google Shape;120;p7"/>
            <p:cNvSpPr/>
            <p:nvPr/>
          </p:nvSpPr>
          <p:spPr>
            <a:xfrm>
              <a:off x="4824497" y="1456746"/>
              <a:ext cx="366532" cy="8049"/>
            </a:xfrm>
            <a:custGeom>
              <a:avLst/>
              <a:gdLst/>
              <a:ahLst/>
              <a:cxnLst/>
              <a:rect l="l" t="t" r="r" b="b"/>
              <a:pathLst>
                <a:path w="11430" h="251" extrusionOk="0">
                  <a:moveTo>
                    <a:pt x="5715" y="0"/>
                  </a:moveTo>
                  <a:cubicBezTo>
                    <a:pt x="2557" y="0"/>
                    <a:pt x="1" y="50"/>
                    <a:pt x="1" y="134"/>
                  </a:cubicBezTo>
                  <a:cubicBezTo>
                    <a:pt x="1" y="201"/>
                    <a:pt x="2557" y="251"/>
                    <a:pt x="5715" y="251"/>
                  </a:cubicBezTo>
                  <a:cubicBezTo>
                    <a:pt x="8873" y="251"/>
                    <a:pt x="11429" y="201"/>
                    <a:pt x="11429" y="134"/>
                  </a:cubicBezTo>
                  <a:cubicBezTo>
                    <a:pt x="11429" y="50"/>
                    <a:pt x="8873" y="0"/>
                    <a:pt x="5715" y="0"/>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121" name="Google Shape;121;p7"/>
            <p:cNvSpPr/>
            <p:nvPr/>
          </p:nvSpPr>
          <p:spPr>
            <a:xfrm>
              <a:off x="4824497" y="1514596"/>
              <a:ext cx="366532" cy="8081"/>
            </a:xfrm>
            <a:custGeom>
              <a:avLst/>
              <a:gdLst/>
              <a:ahLst/>
              <a:cxnLst/>
              <a:rect l="l" t="t" r="r" b="b"/>
              <a:pathLst>
                <a:path w="11430" h="252" extrusionOk="0">
                  <a:moveTo>
                    <a:pt x="5715" y="1"/>
                  </a:moveTo>
                  <a:cubicBezTo>
                    <a:pt x="2557" y="1"/>
                    <a:pt x="1" y="51"/>
                    <a:pt x="1" y="134"/>
                  </a:cubicBezTo>
                  <a:cubicBezTo>
                    <a:pt x="1" y="201"/>
                    <a:pt x="2557" y="251"/>
                    <a:pt x="5715" y="251"/>
                  </a:cubicBezTo>
                  <a:cubicBezTo>
                    <a:pt x="8873" y="251"/>
                    <a:pt x="11429" y="201"/>
                    <a:pt x="11429" y="134"/>
                  </a:cubicBezTo>
                  <a:cubicBezTo>
                    <a:pt x="11429" y="51"/>
                    <a:pt x="8873" y="1"/>
                    <a:pt x="5715"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122" name="Google Shape;122;p7"/>
            <p:cNvSpPr/>
            <p:nvPr/>
          </p:nvSpPr>
          <p:spPr>
            <a:xfrm>
              <a:off x="4824497" y="1572477"/>
              <a:ext cx="366532" cy="8594"/>
            </a:xfrm>
            <a:custGeom>
              <a:avLst/>
              <a:gdLst/>
              <a:ahLst/>
              <a:cxnLst/>
              <a:rect l="l" t="t" r="r" b="b"/>
              <a:pathLst>
                <a:path w="11430" h="268" extrusionOk="0">
                  <a:moveTo>
                    <a:pt x="5715" y="0"/>
                  </a:moveTo>
                  <a:cubicBezTo>
                    <a:pt x="2557" y="0"/>
                    <a:pt x="1" y="67"/>
                    <a:pt x="1" y="134"/>
                  </a:cubicBezTo>
                  <a:cubicBezTo>
                    <a:pt x="1" y="201"/>
                    <a:pt x="2557" y="267"/>
                    <a:pt x="5715" y="267"/>
                  </a:cubicBezTo>
                  <a:cubicBezTo>
                    <a:pt x="8873" y="267"/>
                    <a:pt x="11429" y="201"/>
                    <a:pt x="11429" y="134"/>
                  </a:cubicBezTo>
                  <a:cubicBezTo>
                    <a:pt x="11429" y="67"/>
                    <a:pt x="8873" y="0"/>
                    <a:pt x="5715" y="0"/>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123" name="Google Shape;123;p7"/>
            <p:cNvSpPr/>
            <p:nvPr/>
          </p:nvSpPr>
          <p:spPr>
            <a:xfrm>
              <a:off x="5060803" y="1630327"/>
              <a:ext cx="130226" cy="8594"/>
            </a:xfrm>
            <a:custGeom>
              <a:avLst/>
              <a:gdLst/>
              <a:ahLst/>
              <a:cxnLst/>
              <a:rect l="l" t="t" r="r" b="b"/>
              <a:pathLst>
                <a:path w="4061" h="268" extrusionOk="0">
                  <a:moveTo>
                    <a:pt x="2038" y="1"/>
                  </a:moveTo>
                  <a:cubicBezTo>
                    <a:pt x="902" y="1"/>
                    <a:pt x="0" y="67"/>
                    <a:pt x="0" y="134"/>
                  </a:cubicBezTo>
                  <a:cubicBezTo>
                    <a:pt x="0" y="201"/>
                    <a:pt x="902" y="268"/>
                    <a:pt x="2038" y="268"/>
                  </a:cubicBezTo>
                  <a:cubicBezTo>
                    <a:pt x="3158" y="268"/>
                    <a:pt x="4060" y="201"/>
                    <a:pt x="4060" y="134"/>
                  </a:cubicBezTo>
                  <a:cubicBezTo>
                    <a:pt x="4060" y="67"/>
                    <a:pt x="3158" y="1"/>
                    <a:pt x="2038"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124" name="Google Shape;124;p7"/>
            <p:cNvSpPr/>
            <p:nvPr/>
          </p:nvSpPr>
          <p:spPr>
            <a:xfrm>
              <a:off x="5119198" y="1370260"/>
              <a:ext cx="140937" cy="128366"/>
            </a:xfrm>
            <a:custGeom>
              <a:avLst/>
              <a:gdLst/>
              <a:ahLst/>
              <a:cxnLst/>
              <a:rect l="l" t="t" r="r" b="b"/>
              <a:pathLst>
                <a:path w="4395" h="4003" extrusionOk="0">
                  <a:moveTo>
                    <a:pt x="1960" y="0"/>
                  </a:moveTo>
                  <a:cubicBezTo>
                    <a:pt x="1517" y="0"/>
                    <a:pt x="1077" y="145"/>
                    <a:pt x="719" y="425"/>
                  </a:cubicBezTo>
                  <a:cubicBezTo>
                    <a:pt x="368" y="692"/>
                    <a:pt x="134" y="1093"/>
                    <a:pt x="34" y="1527"/>
                  </a:cubicBezTo>
                  <a:cubicBezTo>
                    <a:pt x="0" y="1678"/>
                    <a:pt x="0" y="1845"/>
                    <a:pt x="34" y="1995"/>
                  </a:cubicBezTo>
                  <a:cubicBezTo>
                    <a:pt x="50" y="1995"/>
                    <a:pt x="50" y="1828"/>
                    <a:pt x="134" y="1544"/>
                  </a:cubicBezTo>
                  <a:cubicBezTo>
                    <a:pt x="251" y="1160"/>
                    <a:pt x="502" y="809"/>
                    <a:pt x="836" y="575"/>
                  </a:cubicBezTo>
                  <a:cubicBezTo>
                    <a:pt x="1163" y="332"/>
                    <a:pt x="1530" y="222"/>
                    <a:pt x="1888" y="222"/>
                  </a:cubicBezTo>
                  <a:cubicBezTo>
                    <a:pt x="2810" y="222"/>
                    <a:pt x="3676" y="948"/>
                    <a:pt x="3676" y="1995"/>
                  </a:cubicBezTo>
                  <a:cubicBezTo>
                    <a:pt x="3676" y="3055"/>
                    <a:pt x="2809" y="3785"/>
                    <a:pt x="1886" y="3785"/>
                  </a:cubicBezTo>
                  <a:cubicBezTo>
                    <a:pt x="1528" y="3785"/>
                    <a:pt x="1162" y="3675"/>
                    <a:pt x="836" y="3432"/>
                  </a:cubicBezTo>
                  <a:cubicBezTo>
                    <a:pt x="502" y="3182"/>
                    <a:pt x="251" y="2847"/>
                    <a:pt x="134" y="2446"/>
                  </a:cubicBezTo>
                  <a:cubicBezTo>
                    <a:pt x="50" y="2162"/>
                    <a:pt x="50" y="1995"/>
                    <a:pt x="34" y="1995"/>
                  </a:cubicBezTo>
                  <a:cubicBezTo>
                    <a:pt x="0" y="2162"/>
                    <a:pt x="0" y="2313"/>
                    <a:pt x="34" y="2480"/>
                  </a:cubicBezTo>
                  <a:cubicBezTo>
                    <a:pt x="134" y="2914"/>
                    <a:pt x="368" y="3299"/>
                    <a:pt x="719" y="3583"/>
                  </a:cubicBezTo>
                  <a:cubicBezTo>
                    <a:pt x="1071" y="3858"/>
                    <a:pt x="1502" y="4002"/>
                    <a:pt x="1937" y="4002"/>
                  </a:cubicBezTo>
                  <a:cubicBezTo>
                    <a:pt x="2163" y="4002"/>
                    <a:pt x="2390" y="3963"/>
                    <a:pt x="2607" y="3883"/>
                  </a:cubicBezTo>
                  <a:cubicBezTo>
                    <a:pt x="4395" y="3265"/>
                    <a:pt x="4395" y="742"/>
                    <a:pt x="2607" y="107"/>
                  </a:cubicBezTo>
                  <a:cubicBezTo>
                    <a:pt x="2397" y="35"/>
                    <a:pt x="2178" y="0"/>
                    <a:pt x="1960" y="0"/>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125" name="Google Shape;125;p7"/>
            <p:cNvSpPr/>
            <p:nvPr/>
          </p:nvSpPr>
          <p:spPr>
            <a:xfrm>
              <a:off x="4798779" y="1619777"/>
              <a:ext cx="108260" cy="67246"/>
            </a:xfrm>
            <a:custGeom>
              <a:avLst/>
              <a:gdLst/>
              <a:ahLst/>
              <a:cxnLst/>
              <a:rect l="l" t="t" r="r" b="b"/>
              <a:pathLst>
                <a:path w="3376" h="2097" extrusionOk="0">
                  <a:moveTo>
                    <a:pt x="1685" y="249"/>
                  </a:moveTo>
                  <a:cubicBezTo>
                    <a:pt x="1742" y="249"/>
                    <a:pt x="1815" y="294"/>
                    <a:pt x="1872" y="363"/>
                  </a:cubicBezTo>
                  <a:cubicBezTo>
                    <a:pt x="2006" y="580"/>
                    <a:pt x="1955" y="848"/>
                    <a:pt x="1755" y="1015"/>
                  </a:cubicBezTo>
                  <a:cubicBezTo>
                    <a:pt x="1712" y="1046"/>
                    <a:pt x="1665" y="1072"/>
                    <a:pt x="1616" y="1092"/>
                  </a:cubicBezTo>
                  <a:lnTo>
                    <a:pt x="1616" y="1092"/>
                  </a:lnTo>
                  <a:cubicBezTo>
                    <a:pt x="1561" y="947"/>
                    <a:pt x="1529" y="793"/>
                    <a:pt x="1521" y="630"/>
                  </a:cubicBezTo>
                  <a:cubicBezTo>
                    <a:pt x="1504" y="497"/>
                    <a:pt x="1538" y="380"/>
                    <a:pt x="1621" y="279"/>
                  </a:cubicBezTo>
                  <a:cubicBezTo>
                    <a:pt x="1637" y="258"/>
                    <a:pt x="1659" y="249"/>
                    <a:pt x="1685" y="249"/>
                  </a:cubicBezTo>
                  <a:close/>
                  <a:moveTo>
                    <a:pt x="2873" y="265"/>
                  </a:moveTo>
                  <a:cubicBezTo>
                    <a:pt x="2897" y="265"/>
                    <a:pt x="2923" y="285"/>
                    <a:pt x="2958" y="330"/>
                  </a:cubicBezTo>
                  <a:cubicBezTo>
                    <a:pt x="3075" y="580"/>
                    <a:pt x="3125" y="848"/>
                    <a:pt x="3108" y="1132"/>
                  </a:cubicBezTo>
                  <a:cubicBezTo>
                    <a:pt x="3108" y="1292"/>
                    <a:pt x="3049" y="1448"/>
                    <a:pt x="2953" y="1574"/>
                  </a:cubicBezTo>
                  <a:lnTo>
                    <a:pt x="2953" y="1574"/>
                  </a:lnTo>
                  <a:cubicBezTo>
                    <a:pt x="2735" y="1310"/>
                    <a:pt x="2642" y="970"/>
                    <a:pt x="2691" y="614"/>
                  </a:cubicBezTo>
                  <a:cubicBezTo>
                    <a:pt x="2707" y="513"/>
                    <a:pt x="2741" y="413"/>
                    <a:pt x="2808" y="313"/>
                  </a:cubicBezTo>
                  <a:cubicBezTo>
                    <a:pt x="2831" y="281"/>
                    <a:pt x="2851" y="265"/>
                    <a:pt x="2873" y="265"/>
                  </a:cubicBezTo>
                  <a:close/>
                  <a:moveTo>
                    <a:pt x="1686" y="1"/>
                  </a:moveTo>
                  <a:cubicBezTo>
                    <a:pt x="1609" y="1"/>
                    <a:pt x="1534" y="27"/>
                    <a:pt x="1471" y="79"/>
                  </a:cubicBezTo>
                  <a:cubicBezTo>
                    <a:pt x="1321" y="213"/>
                    <a:pt x="1237" y="430"/>
                    <a:pt x="1254" y="630"/>
                  </a:cubicBezTo>
                  <a:cubicBezTo>
                    <a:pt x="1261" y="811"/>
                    <a:pt x="1296" y="985"/>
                    <a:pt x="1355" y="1148"/>
                  </a:cubicBezTo>
                  <a:lnTo>
                    <a:pt x="1355" y="1148"/>
                  </a:lnTo>
                  <a:cubicBezTo>
                    <a:pt x="1346" y="1148"/>
                    <a:pt x="1337" y="1148"/>
                    <a:pt x="1328" y="1148"/>
                  </a:cubicBezTo>
                  <a:cubicBezTo>
                    <a:pt x="1252" y="1148"/>
                    <a:pt x="1176" y="1137"/>
                    <a:pt x="1103" y="1115"/>
                  </a:cubicBezTo>
                  <a:cubicBezTo>
                    <a:pt x="769" y="998"/>
                    <a:pt x="468" y="781"/>
                    <a:pt x="268" y="480"/>
                  </a:cubicBezTo>
                  <a:cubicBezTo>
                    <a:pt x="111" y="276"/>
                    <a:pt x="28" y="161"/>
                    <a:pt x="5" y="161"/>
                  </a:cubicBezTo>
                  <a:cubicBezTo>
                    <a:pt x="3" y="161"/>
                    <a:pt x="2" y="161"/>
                    <a:pt x="1" y="162"/>
                  </a:cubicBezTo>
                  <a:cubicBezTo>
                    <a:pt x="34" y="296"/>
                    <a:pt x="101" y="430"/>
                    <a:pt x="184" y="530"/>
                  </a:cubicBezTo>
                  <a:cubicBezTo>
                    <a:pt x="368" y="881"/>
                    <a:pt x="686" y="1165"/>
                    <a:pt x="1053" y="1299"/>
                  </a:cubicBezTo>
                  <a:cubicBezTo>
                    <a:pt x="1152" y="1333"/>
                    <a:pt x="1252" y="1350"/>
                    <a:pt x="1352" y="1350"/>
                  </a:cubicBezTo>
                  <a:cubicBezTo>
                    <a:pt x="1382" y="1350"/>
                    <a:pt x="1411" y="1349"/>
                    <a:pt x="1441" y="1346"/>
                  </a:cubicBezTo>
                  <a:lnTo>
                    <a:pt x="1441" y="1346"/>
                  </a:lnTo>
                  <a:cubicBezTo>
                    <a:pt x="1504" y="1467"/>
                    <a:pt x="1581" y="1581"/>
                    <a:pt x="1671" y="1683"/>
                  </a:cubicBezTo>
                  <a:cubicBezTo>
                    <a:pt x="1805" y="1833"/>
                    <a:pt x="1972" y="1950"/>
                    <a:pt x="2156" y="2034"/>
                  </a:cubicBezTo>
                  <a:cubicBezTo>
                    <a:pt x="2256" y="2076"/>
                    <a:pt x="2361" y="2096"/>
                    <a:pt x="2465" y="2096"/>
                  </a:cubicBezTo>
                  <a:cubicBezTo>
                    <a:pt x="2570" y="2096"/>
                    <a:pt x="2674" y="2076"/>
                    <a:pt x="2774" y="2034"/>
                  </a:cubicBezTo>
                  <a:cubicBezTo>
                    <a:pt x="2890" y="1976"/>
                    <a:pt x="2993" y="1898"/>
                    <a:pt x="3080" y="1806"/>
                  </a:cubicBezTo>
                  <a:lnTo>
                    <a:pt x="3080" y="1806"/>
                  </a:lnTo>
                  <a:cubicBezTo>
                    <a:pt x="3200" y="1875"/>
                    <a:pt x="3275" y="1883"/>
                    <a:pt x="3275" y="1883"/>
                  </a:cubicBezTo>
                  <a:cubicBezTo>
                    <a:pt x="3287" y="1861"/>
                    <a:pt x="3222" y="1831"/>
                    <a:pt x="3127" y="1752"/>
                  </a:cubicBezTo>
                  <a:lnTo>
                    <a:pt x="3127" y="1752"/>
                  </a:lnTo>
                  <a:cubicBezTo>
                    <a:pt x="3264" y="1584"/>
                    <a:pt x="3349" y="1375"/>
                    <a:pt x="3359" y="1148"/>
                  </a:cubicBezTo>
                  <a:cubicBezTo>
                    <a:pt x="3376" y="814"/>
                    <a:pt x="3292" y="497"/>
                    <a:pt x="3142" y="213"/>
                  </a:cubicBezTo>
                  <a:cubicBezTo>
                    <a:pt x="3075" y="129"/>
                    <a:pt x="2991" y="62"/>
                    <a:pt x="2891" y="46"/>
                  </a:cubicBezTo>
                  <a:cubicBezTo>
                    <a:pt x="2791" y="62"/>
                    <a:pt x="2691" y="112"/>
                    <a:pt x="2641" y="196"/>
                  </a:cubicBezTo>
                  <a:cubicBezTo>
                    <a:pt x="2557" y="313"/>
                    <a:pt x="2524" y="447"/>
                    <a:pt x="2507" y="597"/>
                  </a:cubicBezTo>
                  <a:cubicBezTo>
                    <a:pt x="2458" y="985"/>
                    <a:pt x="2598" y="1374"/>
                    <a:pt x="2880" y="1656"/>
                  </a:cubicBezTo>
                  <a:lnTo>
                    <a:pt x="2880" y="1656"/>
                  </a:lnTo>
                  <a:cubicBezTo>
                    <a:pt x="2820" y="1715"/>
                    <a:pt x="2750" y="1764"/>
                    <a:pt x="2674" y="1800"/>
                  </a:cubicBezTo>
                  <a:cubicBezTo>
                    <a:pt x="2611" y="1828"/>
                    <a:pt x="2545" y="1840"/>
                    <a:pt x="2478" y="1840"/>
                  </a:cubicBezTo>
                  <a:cubicBezTo>
                    <a:pt x="2262" y="1840"/>
                    <a:pt x="2038" y="1707"/>
                    <a:pt x="1872" y="1516"/>
                  </a:cubicBezTo>
                  <a:cubicBezTo>
                    <a:pt x="1807" y="1441"/>
                    <a:pt x="1752" y="1362"/>
                    <a:pt x="1705" y="1280"/>
                  </a:cubicBezTo>
                  <a:lnTo>
                    <a:pt x="1705" y="1280"/>
                  </a:lnTo>
                  <a:cubicBezTo>
                    <a:pt x="1768" y="1254"/>
                    <a:pt x="1830" y="1221"/>
                    <a:pt x="1889" y="1182"/>
                  </a:cubicBezTo>
                  <a:cubicBezTo>
                    <a:pt x="2189" y="964"/>
                    <a:pt x="2273" y="547"/>
                    <a:pt x="2056" y="229"/>
                  </a:cubicBezTo>
                  <a:cubicBezTo>
                    <a:pt x="2006" y="146"/>
                    <a:pt x="1922" y="79"/>
                    <a:pt x="1822" y="29"/>
                  </a:cubicBezTo>
                  <a:cubicBezTo>
                    <a:pt x="1778" y="10"/>
                    <a:pt x="1732" y="1"/>
                    <a:pt x="1686"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grpSp>
      <p:grpSp>
        <p:nvGrpSpPr>
          <p:cNvPr id="126" name="Google Shape;126;p7"/>
          <p:cNvGrpSpPr/>
          <p:nvPr/>
        </p:nvGrpSpPr>
        <p:grpSpPr>
          <a:xfrm>
            <a:off x="3460049" y="1352927"/>
            <a:ext cx="2113932" cy="1536717"/>
            <a:chOff x="2595036" y="1014695"/>
            <a:chExt cx="1585449" cy="1152538"/>
          </a:xfrm>
        </p:grpSpPr>
        <p:sp>
          <p:nvSpPr>
            <p:cNvPr id="127" name="Google Shape;127;p7"/>
            <p:cNvSpPr/>
            <p:nvPr/>
          </p:nvSpPr>
          <p:spPr>
            <a:xfrm>
              <a:off x="2856483" y="1388410"/>
              <a:ext cx="139365" cy="297683"/>
            </a:xfrm>
            <a:custGeom>
              <a:avLst/>
              <a:gdLst/>
              <a:ahLst/>
              <a:cxnLst/>
              <a:rect l="l" t="t" r="r" b="b"/>
              <a:pathLst>
                <a:path w="4346" h="9283" extrusionOk="0">
                  <a:moveTo>
                    <a:pt x="193" y="1"/>
                  </a:moveTo>
                  <a:cubicBezTo>
                    <a:pt x="182" y="1"/>
                    <a:pt x="174" y="3"/>
                    <a:pt x="168" y="9"/>
                  </a:cubicBezTo>
                  <a:cubicBezTo>
                    <a:pt x="1" y="159"/>
                    <a:pt x="1538" y="1880"/>
                    <a:pt x="2624" y="4453"/>
                  </a:cubicBezTo>
                  <a:cubicBezTo>
                    <a:pt x="3740" y="6984"/>
                    <a:pt x="3943" y="9282"/>
                    <a:pt x="4176" y="9282"/>
                  </a:cubicBezTo>
                  <a:cubicBezTo>
                    <a:pt x="4176" y="9282"/>
                    <a:pt x="4177" y="9282"/>
                    <a:pt x="4178" y="9282"/>
                  </a:cubicBezTo>
                  <a:cubicBezTo>
                    <a:pt x="4278" y="9282"/>
                    <a:pt x="4345" y="8681"/>
                    <a:pt x="4262" y="7745"/>
                  </a:cubicBezTo>
                  <a:cubicBezTo>
                    <a:pt x="4212" y="7177"/>
                    <a:pt x="4111" y="6626"/>
                    <a:pt x="3978" y="6091"/>
                  </a:cubicBezTo>
                  <a:cubicBezTo>
                    <a:pt x="3643" y="4754"/>
                    <a:pt x="3092" y="3484"/>
                    <a:pt x="2357" y="2332"/>
                  </a:cubicBezTo>
                  <a:cubicBezTo>
                    <a:pt x="2056" y="1864"/>
                    <a:pt x="1722" y="1413"/>
                    <a:pt x="1354" y="995"/>
                  </a:cubicBezTo>
                  <a:cubicBezTo>
                    <a:pt x="772" y="336"/>
                    <a:pt x="317" y="1"/>
                    <a:pt x="193" y="1"/>
                  </a:cubicBez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128" name="Google Shape;128;p7"/>
            <p:cNvSpPr/>
            <p:nvPr/>
          </p:nvSpPr>
          <p:spPr>
            <a:xfrm>
              <a:off x="2974363" y="1014695"/>
              <a:ext cx="43965" cy="732486"/>
            </a:xfrm>
            <a:custGeom>
              <a:avLst/>
              <a:gdLst/>
              <a:ahLst/>
              <a:cxnLst/>
              <a:rect l="l" t="t" r="r" b="b"/>
              <a:pathLst>
                <a:path w="1371" h="22842" extrusionOk="0">
                  <a:moveTo>
                    <a:pt x="352" y="0"/>
                  </a:moveTo>
                  <a:cubicBezTo>
                    <a:pt x="251" y="0"/>
                    <a:pt x="151" y="1287"/>
                    <a:pt x="84" y="3359"/>
                  </a:cubicBezTo>
                  <a:cubicBezTo>
                    <a:pt x="34" y="5414"/>
                    <a:pt x="1" y="8288"/>
                    <a:pt x="84" y="11446"/>
                  </a:cubicBezTo>
                  <a:cubicBezTo>
                    <a:pt x="168" y="14620"/>
                    <a:pt x="368" y="17478"/>
                    <a:pt x="636" y="19533"/>
                  </a:cubicBezTo>
                  <a:cubicBezTo>
                    <a:pt x="885" y="21591"/>
                    <a:pt x="1150" y="22841"/>
                    <a:pt x="1252" y="22841"/>
                  </a:cubicBezTo>
                  <a:cubicBezTo>
                    <a:pt x="1253" y="22841"/>
                    <a:pt x="1253" y="22841"/>
                    <a:pt x="1254" y="22841"/>
                  </a:cubicBezTo>
                  <a:cubicBezTo>
                    <a:pt x="1371" y="22824"/>
                    <a:pt x="1287" y="21554"/>
                    <a:pt x="1170" y="19483"/>
                  </a:cubicBezTo>
                  <a:cubicBezTo>
                    <a:pt x="1054" y="17427"/>
                    <a:pt x="920" y="14587"/>
                    <a:pt x="836" y="11429"/>
                  </a:cubicBezTo>
                  <a:cubicBezTo>
                    <a:pt x="753" y="8271"/>
                    <a:pt x="703" y="5414"/>
                    <a:pt x="636" y="3342"/>
                  </a:cubicBezTo>
                  <a:cubicBezTo>
                    <a:pt x="552" y="1287"/>
                    <a:pt x="469" y="0"/>
                    <a:pt x="352" y="0"/>
                  </a:cubicBez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129" name="Google Shape;129;p7"/>
            <p:cNvSpPr/>
            <p:nvPr/>
          </p:nvSpPr>
          <p:spPr>
            <a:xfrm>
              <a:off x="3009188" y="1170543"/>
              <a:ext cx="155976" cy="533218"/>
            </a:xfrm>
            <a:custGeom>
              <a:avLst/>
              <a:gdLst/>
              <a:ahLst/>
              <a:cxnLst/>
              <a:rect l="l" t="t" r="r" b="b"/>
              <a:pathLst>
                <a:path w="4864" h="16628" extrusionOk="0">
                  <a:moveTo>
                    <a:pt x="4754" y="0"/>
                  </a:moveTo>
                  <a:cubicBezTo>
                    <a:pt x="4646" y="0"/>
                    <a:pt x="4092" y="797"/>
                    <a:pt x="3460" y="2208"/>
                  </a:cubicBezTo>
                  <a:cubicBezTo>
                    <a:pt x="1805" y="5984"/>
                    <a:pt x="703" y="9978"/>
                    <a:pt x="168" y="14055"/>
                  </a:cubicBezTo>
                  <a:cubicBezTo>
                    <a:pt x="1" y="15625"/>
                    <a:pt x="68" y="16628"/>
                    <a:pt x="168" y="16628"/>
                  </a:cubicBezTo>
                  <a:cubicBezTo>
                    <a:pt x="285" y="16628"/>
                    <a:pt x="385" y="15659"/>
                    <a:pt x="703" y="14138"/>
                  </a:cubicBezTo>
                  <a:cubicBezTo>
                    <a:pt x="1003" y="12618"/>
                    <a:pt x="1488" y="10512"/>
                    <a:pt x="2123" y="8223"/>
                  </a:cubicBezTo>
                  <a:cubicBezTo>
                    <a:pt x="2758" y="5917"/>
                    <a:pt x="3409" y="3862"/>
                    <a:pt x="3944" y="2409"/>
                  </a:cubicBezTo>
                  <a:cubicBezTo>
                    <a:pt x="4462" y="938"/>
                    <a:pt x="4863" y="53"/>
                    <a:pt x="4763" y="3"/>
                  </a:cubicBezTo>
                  <a:cubicBezTo>
                    <a:pt x="4760" y="1"/>
                    <a:pt x="4758" y="0"/>
                    <a:pt x="4754" y="0"/>
                  </a:cubicBez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130" name="Google Shape;130;p7"/>
            <p:cNvSpPr/>
            <p:nvPr/>
          </p:nvSpPr>
          <p:spPr>
            <a:xfrm>
              <a:off x="2823806" y="1663004"/>
              <a:ext cx="345110" cy="254007"/>
            </a:xfrm>
            <a:custGeom>
              <a:avLst/>
              <a:gdLst/>
              <a:ahLst/>
              <a:cxnLst/>
              <a:rect l="l" t="t" r="r" b="b"/>
              <a:pathLst>
                <a:path w="10762" h="7921" extrusionOk="0">
                  <a:moveTo>
                    <a:pt x="34" y="1"/>
                  </a:moveTo>
                  <a:lnTo>
                    <a:pt x="34" y="2507"/>
                  </a:lnTo>
                  <a:cubicBezTo>
                    <a:pt x="1" y="5498"/>
                    <a:pt x="2407" y="7921"/>
                    <a:pt x="5381" y="7921"/>
                  </a:cubicBezTo>
                  <a:cubicBezTo>
                    <a:pt x="8355" y="7921"/>
                    <a:pt x="10761" y="5498"/>
                    <a:pt x="10744" y="2507"/>
                  </a:cubicBezTo>
                  <a:lnTo>
                    <a:pt x="10744" y="1"/>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131" name="Google Shape;131;p7"/>
            <p:cNvSpPr/>
            <p:nvPr/>
          </p:nvSpPr>
          <p:spPr>
            <a:xfrm>
              <a:off x="2824896" y="1728903"/>
              <a:ext cx="346682" cy="4874"/>
            </a:xfrm>
            <a:custGeom>
              <a:avLst/>
              <a:gdLst/>
              <a:ahLst/>
              <a:cxnLst/>
              <a:rect l="l" t="t" r="r" b="b"/>
              <a:pathLst>
                <a:path w="10811" h="152" extrusionOk="0">
                  <a:moveTo>
                    <a:pt x="5397" y="1"/>
                  </a:moveTo>
                  <a:cubicBezTo>
                    <a:pt x="2406" y="1"/>
                    <a:pt x="0" y="34"/>
                    <a:pt x="0" y="68"/>
                  </a:cubicBezTo>
                  <a:cubicBezTo>
                    <a:pt x="0" y="118"/>
                    <a:pt x="2406" y="151"/>
                    <a:pt x="5397" y="151"/>
                  </a:cubicBezTo>
                  <a:cubicBezTo>
                    <a:pt x="8388" y="151"/>
                    <a:pt x="10811" y="118"/>
                    <a:pt x="10811" y="68"/>
                  </a:cubicBezTo>
                  <a:cubicBezTo>
                    <a:pt x="10811" y="34"/>
                    <a:pt x="8388" y="1"/>
                    <a:pt x="5397" y="1"/>
                  </a:cubicBez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132" name="Google Shape;132;p7"/>
            <p:cNvSpPr/>
            <p:nvPr/>
          </p:nvSpPr>
          <p:spPr>
            <a:xfrm>
              <a:off x="2824896" y="1751414"/>
              <a:ext cx="346682" cy="4874"/>
            </a:xfrm>
            <a:custGeom>
              <a:avLst/>
              <a:gdLst/>
              <a:ahLst/>
              <a:cxnLst/>
              <a:rect l="l" t="t" r="r" b="b"/>
              <a:pathLst>
                <a:path w="10811" h="152" extrusionOk="0">
                  <a:moveTo>
                    <a:pt x="5397" y="1"/>
                  </a:moveTo>
                  <a:cubicBezTo>
                    <a:pt x="2406" y="1"/>
                    <a:pt x="0" y="34"/>
                    <a:pt x="0" y="68"/>
                  </a:cubicBezTo>
                  <a:cubicBezTo>
                    <a:pt x="0" y="118"/>
                    <a:pt x="2406" y="151"/>
                    <a:pt x="5397" y="151"/>
                  </a:cubicBezTo>
                  <a:cubicBezTo>
                    <a:pt x="8388" y="151"/>
                    <a:pt x="10811" y="118"/>
                    <a:pt x="10811" y="68"/>
                  </a:cubicBezTo>
                  <a:cubicBezTo>
                    <a:pt x="10811" y="34"/>
                    <a:pt x="8388" y="1"/>
                    <a:pt x="5397" y="1"/>
                  </a:cubicBez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133" name="Google Shape;133;p7"/>
            <p:cNvSpPr/>
            <p:nvPr/>
          </p:nvSpPr>
          <p:spPr>
            <a:xfrm>
              <a:off x="2595036" y="1915920"/>
              <a:ext cx="1585449" cy="92194"/>
            </a:xfrm>
            <a:custGeom>
              <a:avLst/>
              <a:gdLst/>
              <a:ahLst/>
              <a:cxnLst/>
              <a:rect l="l" t="t" r="r" b="b"/>
              <a:pathLst>
                <a:path w="49441" h="2875" extrusionOk="0">
                  <a:moveTo>
                    <a:pt x="0" y="0"/>
                  </a:moveTo>
                  <a:lnTo>
                    <a:pt x="0" y="2874"/>
                  </a:lnTo>
                  <a:lnTo>
                    <a:pt x="49441" y="2874"/>
                  </a:lnTo>
                  <a:lnTo>
                    <a:pt x="49441" y="0"/>
                  </a:ln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134" name="Google Shape;134;p7"/>
            <p:cNvSpPr/>
            <p:nvPr/>
          </p:nvSpPr>
          <p:spPr>
            <a:xfrm>
              <a:off x="2895605" y="2008082"/>
              <a:ext cx="52559" cy="159151"/>
            </a:xfrm>
            <a:custGeom>
              <a:avLst/>
              <a:gdLst/>
              <a:ahLst/>
              <a:cxnLst/>
              <a:rect l="l" t="t" r="r" b="b"/>
              <a:pathLst>
                <a:path w="1639" h="4963" extrusionOk="0">
                  <a:moveTo>
                    <a:pt x="1" y="0"/>
                  </a:moveTo>
                  <a:lnTo>
                    <a:pt x="1" y="4963"/>
                  </a:lnTo>
                  <a:lnTo>
                    <a:pt x="1638" y="4963"/>
                  </a:lnTo>
                  <a:lnTo>
                    <a:pt x="1638" y="0"/>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135" name="Google Shape;135;p7"/>
            <p:cNvSpPr/>
            <p:nvPr/>
          </p:nvSpPr>
          <p:spPr>
            <a:xfrm>
              <a:off x="3765212" y="2008082"/>
              <a:ext cx="52559" cy="159151"/>
            </a:xfrm>
            <a:custGeom>
              <a:avLst/>
              <a:gdLst/>
              <a:ahLst/>
              <a:cxnLst/>
              <a:rect l="l" t="t" r="r" b="b"/>
              <a:pathLst>
                <a:path w="1639" h="4963" extrusionOk="0">
                  <a:moveTo>
                    <a:pt x="1" y="0"/>
                  </a:moveTo>
                  <a:lnTo>
                    <a:pt x="1" y="4963"/>
                  </a:lnTo>
                  <a:lnTo>
                    <a:pt x="1638" y="4963"/>
                  </a:lnTo>
                  <a:lnTo>
                    <a:pt x="1638" y="0"/>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136" name="Google Shape;136;p7"/>
            <p:cNvSpPr/>
            <p:nvPr/>
          </p:nvSpPr>
          <p:spPr>
            <a:xfrm>
              <a:off x="3465156" y="1579436"/>
              <a:ext cx="498329" cy="334368"/>
            </a:xfrm>
            <a:custGeom>
              <a:avLst/>
              <a:gdLst/>
              <a:ahLst/>
              <a:cxnLst/>
              <a:rect l="l" t="t" r="r" b="b"/>
              <a:pathLst>
                <a:path w="15540" h="10427" extrusionOk="0">
                  <a:moveTo>
                    <a:pt x="1120" y="0"/>
                  </a:moveTo>
                  <a:lnTo>
                    <a:pt x="1" y="10426"/>
                  </a:lnTo>
                  <a:lnTo>
                    <a:pt x="14354" y="10426"/>
                  </a:lnTo>
                  <a:lnTo>
                    <a:pt x="15540" y="0"/>
                  </a:ln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137" name="Google Shape;137;p7"/>
            <p:cNvSpPr/>
            <p:nvPr/>
          </p:nvSpPr>
          <p:spPr>
            <a:xfrm>
              <a:off x="3485006" y="1603551"/>
              <a:ext cx="449009" cy="292552"/>
            </a:xfrm>
            <a:custGeom>
              <a:avLst/>
              <a:gdLst/>
              <a:ahLst/>
              <a:cxnLst/>
              <a:rect l="l" t="t" r="r" b="b"/>
              <a:pathLst>
                <a:path w="14002" h="9123" extrusionOk="0">
                  <a:moveTo>
                    <a:pt x="1086" y="0"/>
                  </a:moveTo>
                  <a:lnTo>
                    <a:pt x="0" y="9123"/>
                  </a:lnTo>
                  <a:lnTo>
                    <a:pt x="12949" y="9123"/>
                  </a:lnTo>
                  <a:lnTo>
                    <a:pt x="14002" y="0"/>
                  </a:lnTo>
                  <a:close/>
                </a:path>
              </a:pathLst>
            </a:custGeom>
            <a:solidFill>
              <a:srgbClr val="FFFFFF"/>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138" name="Google Shape;138;p7"/>
            <p:cNvSpPr/>
            <p:nvPr/>
          </p:nvSpPr>
          <p:spPr>
            <a:xfrm>
              <a:off x="3568574" y="1652839"/>
              <a:ext cx="275428" cy="193976"/>
            </a:xfrm>
            <a:custGeom>
              <a:avLst/>
              <a:gdLst/>
              <a:ahLst/>
              <a:cxnLst/>
              <a:rect l="l" t="t" r="r" b="b"/>
              <a:pathLst>
                <a:path w="8589" h="6049" extrusionOk="0">
                  <a:moveTo>
                    <a:pt x="669" y="0"/>
                  </a:moveTo>
                  <a:lnTo>
                    <a:pt x="1" y="6049"/>
                  </a:lnTo>
                  <a:lnTo>
                    <a:pt x="8171" y="6049"/>
                  </a:lnTo>
                  <a:lnTo>
                    <a:pt x="8589" y="0"/>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139" name="Google Shape;139;p7"/>
            <p:cNvSpPr/>
            <p:nvPr/>
          </p:nvSpPr>
          <p:spPr>
            <a:xfrm>
              <a:off x="3925421" y="1710688"/>
              <a:ext cx="116854" cy="204719"/>
            </a:xfrm>
            <a:custGeom>
              <a:avLst/>
              <a:gdLst/>
              <a:ahLst/>
              <a:cxnLst/>
              <a:rect l="l" t="t" r="r" b="b"/>
              <a:pathLst>
                <a:path w="3644" h="6384" extrusionOk="0">
                  <a:moveTo>
                    <a:pt x="719" y="1"/>
                  </a:moveTo>
                  <a:lnTo>
                    <a:pt x="669" y="402"/>
                  </a:lnTo>
                  <a:lnTo>
                    <a:pt x="673" y="409"/>
                  </a:lnTo>
                  <a:lnTo>
                    <a:pt x="719" y="1"/>
                  </a:lnTo>
                  <a:close/>
                  <a:moveTo>
                    <a:pt x="673" y="409"/>
                  </a:moveTo>
                  <a:lnTo>
                    <a:pt x="1" y="6333"/>
                  </a:lnTo>
                  <a:lnTo>
                    <a:pt x="3643" y="6383"/>
                  </a:lnTo>
                  <a:lnTo>
                    <a:pt x="673" y="409"/>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grpSp>
      <p:grpSp>
        <p:nvGrpSpPr>
          <p:cNvPr id="140" name="Google Shape;140;p7"/>
          <p:cNvGrpSpPr/>
          <p:nvPr/>
        </p:nvGrpSpPr>
        <p:grpSpPr>
          <a:xfrm>
            <a:off x="5229619" y="859986"/>
            <a:ext cx="508676" cy="775905"/>
            <a:chOff x="3922214" y="644989"/>
            <a:chExt cx="381507" cy="581929"/>
          </a:xfrm>
        </p:grpSpPr>
        <p:sp>
          <p:nvSpPr>
            <p:cNvPr id="141" name="Google Shape;141;p7"/>
            <p:cNvSpPr/>
            <p:nvPr/>
          </p:nvSpPr>
          <p:spPr>
            <a:xfrm>
              <a:off x="3922214" y="644989"/>
              <a:ext cx="381507" cy="581929"/>
            </a:xfrm>
            <a:custGeom>
              <a:avLst/>
              <a:gdLst/>
              <a:ahLst/>
              <a:cxnLst/>
              <a:rect l="l" t="t" r="r" b="b"/>
              <a:pathLst>
                <a:path w="11897" h="18147" extrusionOk="0">
                  <a:moveTo>
                    <a:pt x="0" y="1"/>
                  </a:moveTo>
                  <a:lnTo>
                    <a:pt x="0" y="18146"/>
                  </a:lnTo>
                  <a:lnTo>
                    <a:pt x="11897" y="18146"/>
                  </a:lnTo>
                  <a:lnTo>
                    <a:pt x="11897" y="1"/>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142" name="Google Shape;142;p7"/>
            <p:cNvSpPr/>
            <p:nvPr/>
          </p:nvSpPr>
          <p:spPr>
            <a:xfrm>
              <a:off x="3937735" y="665897"/>
              <a:ext cx="348862" cy="540658"/>
            </a:xfrm>
            <a:custGeom>
              <a:avLst/>
              <a:gdLst/>
              <a:ahLst/>
              <a:cxnLst/>
              <a:rect l="l" t="t" r="r" b="b"/>
              <a:pathLst>
                <a:path w="10879" h="16860" extrusionOk="0">
                  <a:moveTo>
                    <a:pt x="1" y="0"/>
                  </a:moveTo>
                  <a:lnTo>
                    <a:pt x="1" y="16859"/>
                  </a:lnTo>
                  <a:lnTo>
                    <a:pt x="10878" y="16859"/>
                  </a:lnTo>
                  <a:lnTo>
                    <a:pt x="10878" y="0"/>
                  </a:ln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143" name="Google Shape;143;p7"/>
            <p:cNvSpPr/>
            <p:nvPr/>
          </p:nvSpPr>
          <p:spPr>
            <a:xfrm>
              <a:off x="4064722" y="848073"/>
              <a:ext cx="95946" cy="176307"/>
            </a:xfrm>
            <a:custGeom>
              <a:avLst/>
              <a:gdLst/>
              <a:ahLst/>
              <a:cxnLst/>
              <a:rect l="l" t="t" r="r" b="b"/>
              <a:pathLst>
                <a:path w="2992" h="5498" extrusionOk="0">
                  <a:moveTo>
                    <a:pt x="1" y="0"/>
                  </a:moveTo>
                  <a:lnTo>
                    <a:pt x="1" y="5497"/>
                  </a:lnTo>
                  <a:lnTo>
                    <a:pt x="2992" y="5497"/>
                  </a:lnTo>
                  <a:lnTo>
                    <a:pt x="2992" y="0"/>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grpSp>
      <p:grpSp>
        <p:nvGrpSpPr>
          <p:cNvPr id="144" name="Google Shape;144;p7"/>
          <p:cNvGrpSpPr/>
          <p:nvPr/>
        </p:nvGrpSpPr>
        <p:grpSpPr>
          <a:xfrm>
            <a:off x="4613069" y="666383"/>
            <a:ext cx="292241" cy="445824"/>
            <a:chOff x="3459801" y="499787"/>
            <a:chExt cx="219181" cy="334368"/>
          </a:xfrm>
        </p:grpSpPr>
        <p:sp>
          <p:nvSpPr>
            <p:cNvPr id="145" name="Google Shape;145;p7"/>
            <p:cNvSpPr/>
            <p:nvPr/>
          </p:nvSpPr>
          <p:spPr>
            <a:xfrm>
              <a:off x="3459801" y="499787"/>
              <a:ext cx="219181" cy="334368"/>
            </a:xfrm>
            <a:custGeom>
              <a:avLst/>
              <a:gdLst/>
              <a:ahLst/>
              <a:cxnLst/>
              <a:rect l="l" t="t" r="r" b="b"/>
              <a:pathLst>
                <a:path w="6835" h="10427" extrusionOk="0">
                  <a:moveTo>
                    <a:pt x="1" y="1"/>
                  </a:moveTo>
                  <a:lnTo>
                    <a:pt x="1" y="10427"/>
                  </a:lnTo>
                  <a:lnTo>
                    <a:pt x="6835" y="10427"/>
                  </a:lnTo>
                  <a:lnTo>
                    <a:pt x="6835" y="1"/>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146" name="Google Shape;146;p7"/>
            <p:cNvSpPr/>
            <p:nvPr/>
          </p:nvSpPr>
          <p:spPr>
            <a:xfrm>
              <a:off x="3468908" y="511588"/>
              <a:ext cx="200422" cy="310798"/>
            </a:xfrm>
            <a:custGeom>
              <a:avLst/>
              <a:gdLst/>
              <a:ahLst/>
              <a:cxnLst/>
              <a:rect l="l" t="t" r="r" b="b"/>
              <a:pathLst>
                <a:path w="6250" h="9692" extrusionOk="0">
                  <a:moveTo>
                    <a:pt x="1" y="0"/>
                  </a:moveTo>
                  <a:lnTo>
                    <a:pt x="1" y="9691"/>
                  </a:lnTo>
                  <a:lnTo>
                    <a:pt x="6250" y="9691"/>
                  </a:lnTo>
                  <a:lnTo>
                    <a:pt x="6250" y="0"/>
                  </a:ln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147" name="Google Shape;147;p7"/>
            <p:cNvSpPr/>
            <p:nvPr/>
          </p:nvSpPr>
          <p:spPr>
            <a:xfrm>
              <a:off x="3541797" y="616064"/>
              <a:ext cx="55220" cy="101814"/>
            </a:xfrm>
            <a:custGeom>
              <a:avLst/>
              <a:gdLst/>
              <a:ahLst/>
              <a:cxnLst/>
              <a:rect l="l" t="t" r="r" b="b"/>
              <a:pathLst>
                <a:path w="1722" h="3175" extrusionOk="0">
                  <a:moveTo>
                    <a:pt x="0" y="0"/>
                  </a:moveTo>
                  <a:lnTo>
                    <a:pt x="0" y="3175"/>
                  </a:lnTo>
                  <a:lnTo>
                    <a:pt x="1721" y="3175"/>
                  </a:lnTo>
                  <a:lnTo>
                    <a:pt x="1721" y="0"/>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grpSp>
    </p:spTree>
    <p:extLst>
      <p:ext uri="{BB962C8B-B14F-4D97-AF65-F5344CB8AC3E}">
        <p14:creationId xmlns:p14="http://schemas.microsoft.com/office/powerpoint/2010/main" val="183568030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48"/>
        <p:cNvGrpSpPr/>
        <p:nvPr/>
      </p:nvGrpSpPr>
      <p:grpSpPr>
        <a:xfrm>
          <a:off x="0" y="0"/>
          <a:ext cx="0" cy="0"/>
          <a:chOff x="0" y="0"/>
          <a:chExt cx="0" cy="0"/>
        </a:xfrm>
      </p:grpSpPr>
      <p:sp>
        <p:nvSpPr>
          <p:cNvPr id="149" name="Google Shape;149;p8"/>
          <p:cNvSpPr txBox="1">
            <a:spLocks noGrp="1"/>
          </p:cNvSpPr>
          <p:nvPr>
            <p:ph type="title"/>
          </p:nvPr>
        </p:nvSpPr>
        <p:spPr>
          <a:xfrm>
            <a:off x="1415033" y="2356800"/>
            <a:ext cx="3496400" cy="2380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150" name="Google Shape;150;p8"/>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grpSp>
        <p:nvGrpSpPr>
          <p:cNvPr id="151" name="Google Shape;151;p8"/>
          <p:cNvGrpSpPr/>
          <p:nvPr/>
        </p:nvGrpSpPr>
        <p:grpSpPr>
          <a:xfrm>
            <a:off x="3959423" y="687437"/>
            <a:ext cx="960965" cy="1243531"/>
            <a:chOff x="7529776" y="988432"/>
            <a:chExt cx="845524" cy="1094143"/>
          </a:xfrm>
        </p:grpSpPr>
        <p:sp>
          <p:nvSpPr>
            <p:cNvPr id="152" name="Google Shape;152;p8"/>
            <p:cNvSpPr/>
            <p:nvPr/>
          </p:nvSpPr>
          <p:spPr>
            <a:xfrm>
              <a:off x="7529776" y="988432"/>
              <a:ext cx="845524" cy="1094143"/>
            </a:xfrm>
            <a:custGeom>
              <a:avLst/>
              <a:gdLst/>
              <a:ahLst/>
              <a:cxnLst/>
              <a:rect l="l" t="t" r="r" b="b"/>
              <a:pathLst>
                <a:path w="26367" h="34120" extrusionOk="0">
                  <a:moveTo>
                    <a:pt x="702" y="1"/>
                  </a:moveTo>
                  <a:lnTo>
                    <a:pt x="0" y="34120"/>
                  </a:lnTo>
                  <a:lnTo>
                    <a:pt x="25681" y="34003"/>
                  </a:lnTo>
                  <a:lnTo>
                    <a:pt x="26366" y="535"/>
                  </a:lnTo>
                  <a:lnTo>
                    <a:pt x="702" y="1"/>
                  </a:ln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153" name="Google Shape;153;p8"/>
            <p:cNvSpPr/>
            <p:nvPr/>
          </p:nvSpPr>
          <p:spPr>
            <a:xfrm>
              <a:off x="7584964" y="1027554"/>
              <a:ext cx="741048" cy="998229"/>
            </a:xfrm>
            <a:custGeom>
              <a:avLst/>
              <a:gdLst/>
              <a:ahLst/>
              <a:cxnLst/>
              <a:rect l="l" t="t" r="r" b="b"/>
              <a:pathLst>
                <a:path w="23109" h="31129" extrusionOk="0">
                  <a:moveTo>
                    <a:pt x="635" y="0"/>
                  </a:moveTo>
                  <a:lnTo>
                    <a:pt x="0" y="31128"/>
                  </a:lnTo>
                  <a:lnTo>
                    <a:pt x="0" y="31128"/>
                  </a:lnTo>
                  <a:lnTo>
                    <a:pt x="22473" y="30828"/>
                  </a:lnTo>
                  <a:lnTo>
                    <a:pt x="23108" y="468"/>
                  </a:lnTo>
                  <a:lnTo>
                    <a:pt x="635" y="0"/>
                  </a:ln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154" name="Google Shape;154;p8"/>
            <p:cNvSpPr/>
            <p:nvPr/>
          </p:nvSpPr>
          <p:spPr>
            <a:xfrm>
              <a:off x="7714068" y="1199019"/>
              <a:ext cx="492461" cy="680504"/>
            </a:xfrm>
            <a:custGeom>
              <a:avLst/>
              <a:gdLst/>
              <a:ahLst/>
              <a:cxnLst/>
              <a:rect l="l" t="t" r="r" b="b"/>
              <a:pathLst>
                <a:path w="15357" h="21221" extrusionOk="0">
                  <a:moveTo>
                    <a:pt x="15356" y="0"/>
                  </a:moveTo>
                  <a:lnTo>
                    <a:pt x="435" y="251"/>
                  </a:lnTo>
                  <a:lnTo>
                    <a:pt x="1" y="20903"/>
                  </a:lnTo>
                  <a:lnTo>
                    <a:pt x="14922" y="21220"/>
                  </a:lnTo>
                  <a:lnTo>
                    <a:pt x="15356" y="0"/>
                  </a:ln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155" name="Google Shape;155;p8"/>
            <p:cNvSpPr/>
            <p:nvPr/>
          </p:nvSpPr>
          <p:spPr>
            <a:xfrm>
              <a:off x="7721571" y="1199019"/>
              <a:ext cx="484957" cy="680504"/>
            </a:xfrm>
            <a:custGeom>
              <a:avLst/>
              <a:gdLst/>
              <a:ahLst/>
              <a:cxnLst/>
              <a:rect l="l" t="t" r="r" b="b"/>
              <a:pathLst>
                <a:path w="15123" h="21221" extrusionOk="0">
                  <a:moveTo>
                    <a:pt x="15122" y="0"/>
                  </a:moveTo>
                  <a:lnTo>
                    <a:pt x="1" y="10009"/>
                  </a:lnTo>
                  <a:lnTo>
                    <a:pt x="14688" y="21220"/>
                  </a:lnTo>
                  <a:lnTo>
                    <a:pt x="15122" y="0"/>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grpSp>
      <p:grpSp>
        <p:nvGrpSpPr>
          <p:cNvPr id="156" name="Google Shape;156;p8"/>
          <p:cNvGrpSpPr/>
          <p:nvPr/>
        </p:nvGrpSpPr>
        <p:grpSpPr>
          <a:xfrm>
            <a:off x="2975743" y="499330"/>
            <a:ext cx="691813" cy="893979"/>
            <a:chOff x="7179887" y="2301692"/>
            <a:chExt cx="608705" cy="786584"/>
          </a:xfrm>
        </p:grpSpPr>
        <p:sp>
          <p:nvSpPr>
            <p:cNvPr id="157" name="Google Shape;157;p8"/>
            <p:cNvSpPr/>
            <p:nvPr/>
          </p:nvSpPr>
          <p:spPr>
            <a:xfrm>
              <a:off x="7179887" y="2301692"/>
              <a:ext cx="608705" cy="786584"/>
            </a:xfrm>
            <a:custGeom>
              <a:avLst/>
              <a:gdLst/>
              <a:ahLst/>
              <a:cxnLst/>
              <a:rect l="l" t="t" r="r" b="b"/>
              <a:pathLst>
                <a:path w="18982" h="24529" extrusionOk="0">
                  <a:moveTo>
                    <a:pt x="518" y="0"/>
                  </a:moveTo>
                  <a:lnTo>
                    <a:pt x="0" y="24528"/>
                  </a:lnTo>
                  <a:lnTo>
                    <a:pt x="18480" y="24445"/>
                  </a:lnTo>
                  <a:lnTo>
                    <a:pt x="18981" y="368"/>
                  </a:lnTo>
                  <a:lnTo>
                    <a:pt x="518" y="0"/>
                  </a:ln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158" name="Google Shape;158;p8"/>
            <p:cNvSpPr/>
            <p:nvPr/>
          </p:nvSpPr>
          <p:spPr>
            <a:xfrm>
              <a:off x="7220068" y="2329559"/>
              <a:ext cx="532609" cy="717991"/>
            </a:xfrm>
            <a:custGeom>
              <a:avLst/>
              <a:gdLst/>
              <a:ahLst/>
              <a:cxnLst/>
              <a:rect l="l" t="t" r="r" b="b"/>
              <a:pathLst>
                <a:path w="16609" h="22390" extrusionOk="0">
                  <a:moveTo>
                    <a:pt x="452" y="0"/>
                  </a:moveTo>
                  <a:lnTo>
                    <a:pt x="1" y="22390"/>
                  </a:lnTo>
                  <a:lnTo>
                    <a:pt x="16158" y="22172"/>
                  </a:lnTo>
                  <a:lnTo>
                    <a:pt x="16609" y="334"/>
                  </a:lnTo>
                  <a:lnTo>
                    <a:pt x="452" y="0"/>
                  </a:ln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159" name="Google Shape;159;p8"/>
            <p:cNvSpPr/>
            <p:nvPr/>
          </p:nvSpPr>
          <p:spPr>
            <a:xfrm>
              <a:off x="7312775" y="2452794"/>
              <a:ext cx="354186" cy="489735"/>
            </a:xfrm>
            <a:custGeom>
              <a:avLst/>
              <a:gdLst/>
              <a:ahLst/>
              <a:cxnLst/>
              <a:rect l="l" t="t" r="r" b="b"/>
              <a:pathLst>
                <a:path w="11045" h="15272" extrusionOk="0">
                  <a:moveTo>
                    <a:pt x="11045" y="0"/>
                  </a:moveTo>
                  <a:lnTo>
                    <a:pt x="318" y="184"/>
                  </a:lnTo>
                  <a:lnTo>
                    <a:pt x="0" y="15038"/>
                  </a:lnTo>
                  <a:lnTo>
                    <a:pt x="10727" y="15272"/>
                  </a:lnTo>
                  <a:lnTo>
                    <a:pt x="11045" y="0"/>
                  </a:ln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grpSp>
      <p:sp>
        <p:nvSpPr>
          <p:cNvPr id="160" name="Google Shape;160;p8"/>
          <p:cNvSpPr/>
          <p:nvPr/>
        </p:nvSpPr>
        <p:spPr>
          <a:xfrm>
            <a:off x="5262933" y="550297"/>
            <a:ext cx="6420144" cy="5163387"/>
          </a:xfrm>
          <a:custGeom>
            <a:avLst/>
            <a:gdLst/>
            <a:ahLst/>
            <a:cxnLst/>
            <a:rect l="l" t="t" r="r" b="b"/>
            <a:pathLst>
              <a:path w="31496" h="25331" extrusionOk="0">
                <a:moveTo>
                  <a:pt x="351" y="0"/>
                </a:moveTo>
                <a:lnTo>
                  <a:pt x="0" y="24879"/>
                </a:lnTo>
                <a:lnTo>
                  <a:pt x="31128" y="25330"/>
                </a:lnTo>
                <a:lnTo>
                  <a:pt x="31496" y="435"/>
                </a:lnTo>
                <a:lnTo>
                  <a:pt x="351" y="0"/>
                </a:lnTo>
                <a:close/>
              </a:path>
            </a:pathLst>
          </a:custGeom>
          <a:solidFill>
            <a:srgbClr val="EBEBEB"/>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grpSp>
        <p:nvGrpSpPr>
          <p:cNvPr id="161" name="Google Shape;161;p8"/>
          <p:cNvGrpSpPr/>
          <p:nvPr/>
        </p:nvGrpSpPr>
        <p:grpSpPr>
          <a:xfrm flipH="1">
            <a:off x="322503" y="4815327"/>
            <a:ext cx="1539047" cy="1417917"/>
            <a:chOff x="7102066" y="3464861"/>
            <a:chExt cx="1313777" cy="1210378"/>
          </a:xfrm>
        </p:grpSpPr>
        <p:sp>
          <p:nvSpPr>
            <p:cNvPr id="162" name="Google Shape;162;p8"/>
            <p:cNvSpPr/>
            <p:nvPr/>
          </p:nvSpPr>
          <p:spPr>
            <a:xfrm>
              <a:off x="7102066" y="4393923"/>
              <a:ext cx="70769" cy="281316"/>
            </a:xfrm>
            <a:custGeom>
              <a:avLst/>
              <a:gdLst/>
              <a:ahLst/>
              <a:cxnLst/>
              <a:rect l="l" t="t" r="r" b="b"/>
              <a:pathLst>
                <a:path w="2171" h="8630" extrusionOk="0">
                  <a:moveTo>
                    <a:pt x="0" y="0"/>
                  </a:moveTo>
                  <a:lnTo>
                    <a:pt x="0" y="8630"/>
                  </a:lnTo>
                  <a:lnTo>
                    <a:pt x="2170" y="8630"/>
                  </a:lnTo>
                  <a:lnTo>
                    <a:pt x="2170" y="0"/>
                  </a:ln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163" name="Google Shape;163;p8"/>
            <p:cNvSpPr/>
            <p:nvPr/>
          </p:nvSpPr>
          <p:spPr>
            <a:xfrm>
              <a:off x="7995238" y="4393923"/>
              <a:ext cx="70737" cy="281316"/>
            </a:xfrm>
            <a:custGeom>
              <a:avLst/>
              <a:gdLst/>
              <a:ahLst/>
              <a:cxnLst/>
              <a:rect l="l" t="t" r="r" b="b"/>
              <a:pathLst>
                <a:path w="2170" h="8630" extrusionOk="0">
                  <a:moveTo>
                    <a:pt x="0" y="0"/>
                  </a:moveTo>
                  <a:lnTo>
                    <a:pt x="0" y="8630"/>
                  </a:lnTo>
                  <a:lnTo>
                    <a:pt x="2170" y="8630"/>
                  </a:lnTo>
                  <a:lnTo>
                    <a:pt x="2170" y="0"/>
                  </a:ln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164" name="Google Shape;164;p8"/>
            <p:cNvSpPr/>
            <p:nvPr/>
          </p:nvSpPr>
          <p:spPr>
            <a:xfrm>
              <a:off x="7573035" y="4393923"/>
              <a:ext cx="70737" cy="281316"/>
            </a:xfrm>
            <a:custGeom>
              <a:avLst/>
              <a:gdLst/>
              <a:ahLst/>
              <a:cxnLst/>
              <a:rect l="l" t="t" r="r" b="b"/>
              <a:pathLst>
                <a:path w="2170" h="8630" extrusionOk="0">
                  <a:moveTo>
                    <a:pt x="0" y="0"/>
                  </a:moveTo>
                  <a:lnTo>
                    <a:pt x="0" y="8630"/>
                  </a:lnTo>
                  <a:lnTo>
                    <a:pt x="2170" y="8630"/>
                  </a:lnTo>
                  <a:lnTo>
                    <a:pt x="2170" y="0"/>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165" name="Google Shape;165;p8"/>
            <p:cNvSpPr/>
            <p:nvPr/>
          </p:nvSpPr>
          <p:spPr>
            <a:xfrm>
              <a:off x="8332231" y="4393923"/>
              <a:ext cx="70769" cy="281316"/>
            </a:xfrm>
            <a:custGeom>
              <a:avLst/>
              <a:gdLst/>
              <a:ahLst/>
              <a:cxnLst/>
              <a:rect l="l" t="t" r="r" b="b"/>
              <a:pathLst>
                <a:path w="2171" h="8630" extrusionOk="0">
                  <a:moveTo>
                    <a:pt x="1" y="0"/>
                  </a:moveTo>
                  <a:lnTo>
                    <a:pt x="1" y="8630"/>
                  </a:lnTo>
                  <a:lnTo>
                    <a:pt x="2170" y="8630"/>
                  </a:lnTo>
                  <a:lnTo>
                    <a:pt x="2170" y="0"/>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166" name="Google Shape;166;p8"/>
            <p:cNvSpPr/>
            <p:nvPr/>
          </p:nvSpPr>
          <p:spPr>
            <a:xfrm>
              <a:off x="7102066" y="3745069"/>
              <a:ext cx="965538" cy="648886"/>
            </a:xfrm>
            <a:custGeom>
              <a:avLst/>
              <a:gdLst/>
              <a:ahLst/>
              <a:cxnLst/>
              <a:rect l="l" t="t" r="r" b="b"/>
              <a:pathLst>
                <a:path w="29620" h="19906" extrusionOk="0">
                  <a:moveTo>
                    <a:pt x="0" y="1"/>
                  </a:moveTo>
                  <a:lnTo>
                    <a:pt x="0" y="19905"/>
                  </a:lnTo>
                  <a:lnTo>
                    <a:pt x="29619" y="19905"/>
                  </a:lnTo>
                  <a:lnTo>
                    <a:pt x="29619" y="1"/>
                  </a:ln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167" name="Google Shape;167;p8"/>
            <p:cNvSpPr/>
            <p:nvPr/>
          </p:nvSpPr>
          <p:spPr>
            <a:xfrm>
              <a:off x="8067572" y="3745069"/>
              <a:ext cx="348272" cy="648886"/>
            </a:xfrm>
            <a:custGeom>
              <a:avLst/>
              <a:gdLst/>
              <a:ahLst/>
              <a:cxnLst/>
              <a:rect l="l" t="t" r="r" b="b"/>
              <a:pathLst>
                <a:path w="10684" h="19906" extrusionOk="0">
                  <a:moveTo>
                    <a:pt x="0" y="1"/>
                  </a:moveTo>
                  <a:lnTo>
                    <a:pt x="0" y="19905"/>
                  </a:lnTo>
                  <a:lnTo>
                    <a:pt x="10684" y="19905"/>
                  </a:lnTo>
                  <a:lnTo>
                    <a:pt x="10684" y="1"/>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168" name="Google Shape;168;p8"/>
            <p:cNvSpPr/>
            <p:nvPr/>
          </p:nvSpPr>
          <p:spPr>
            <a:xfrm>
              <a:off x="7196371" y="3860269"/>
              <a:ext cx="781753" cy="211688"/>
            </a:xfrm>
            <a:custGeom>
              <a:avLst/>
              <a:gdLst/>
              <a:ahLst/>
              <a:cxnLst/>
              <a:rect l="l" t="t" r="r" b="b"/>
              <a:pathLst>
                <a:path w="23982" h="6494" extrusionOk="0">
                  <a:moveTo>
                    <a:pt x="82" y="1"/>
                  </a:moveTo>
                  <a:cubicBezTo>
                    <a:pt x="76" y="11"/>
                    <a:pt x="75" y="14"/>
                    <a:pt x="77" y="14"/>
                  </a:cubicBezTo>
                  <a:cubicBezTo>
                    <a:pt x="78" y="14"/>
                    <a:pt x="78" y="14"/>
                    <a:pt x="79" y="13"/>
                  </a:cubicBezTo>
                  <a:lnTo>
                    <a:pt x="79" y="13"/>
                  </a:lnTo>
                  <a:cubicBezTo>
                    <a:pt x="67" y="24"/>
                    <a:pt x="43" y="44"/>
                    <a:pt x="0" y="83"/>
                  </a:cubicBezTo>
                  <a:lnTo>
                    <a:pt x="0" y="1710"/>
                  </a:lnTo>
                  <a:lnTo>
                    <a:pt x="0" y="3304"/>
                  </a:lnTo>
                  <a:cubicBezTo>
                    <a:pt x="17" y="4356"/>
                    <a:pt x="17" y="5408"/>
                    <a:pt x="17" y="6411"/>
                  </a:cubicBezTo>
                  <a:lnTo>
                    <a:pt x="17" y="6493"/>
                  </a:lnTo>
                  <a:lnTo>
                    <a:pt x="82" y="6493"/>
                  </a:lnTo>
                  <a:lnTo>
                    <a:pt x="17144" y="6460"/>
                  </a:lnTo>
                  <a:cubicBezTo>
                    <a:pt x="19264" y="6444"/>
                    <a:pt x="20957" y="6444"/>
                    <a:pt x="22140" y="6444"/>
                  </a:cubicBezTo>
                  <a:cubicBezTo>
                    <a:pt x="22716" y="6427"/>
                    <a:pt x="23159" y="6427"/>
                    <a:pt x="23472" y="6427"/>
                  </a:cubicBezTo>
                  <a:lnTo>
                    <a:pt x="23817" y="6427"/>
                  </a:lnTo>
                  <a:cubicBezTo>
                    <a:pt x="23850" y="6427"/>
                    <a:pt x="23883" y="6427"/>
                    <a:pt x="23932" y="6411"/>
                  </a:cubicBezTo>
                  <a:lnTo>
                    <a:pt x="23455" y="6411"/>
                  </a:lnTo>
                  <a:lnTo>
                    <a:pt x="22107" y="6394"/>
                  </a:lnTo>
                  <a:cubicBezTo>
                    <a:pt x="20924" y="6394"/>
                    <a:pt x="19215" y="6378"/>
                    <a:pt x="17094" y="6378"/>
                  </a:cubicBezTo>
                  <a:lnTo>
                    <a:pt x="165" y="6345"/>
                  </a:lnTo>
                  <a:lnTo>
                    <a:pt x="165" y="6345"/>
                  </a:lnTo>
                  <a:cubicBezTo>
                    <a:pt x="165" y="5347"/>
                    <a:pt x="165" y="4334"/>
                    <a:pt x="165" y="3304"/>
                  </a:cubicBezTo>
                  <a:lnTo>
                    <a:pt x="165" y="1710"/>
                  </a:lnTo>
                  <a:lnTo>
                    <a:pt x="165" y="165"/>
                  </a:lnTo>
                  <a:lnTo>
                    <a:pt x="165" y="165"/>
                  </a:lnTo>
                  <a:cubicBezTo>
                    <a:pt x="9849" y="149"/>
                    <a:pt x="18455" y="148"/>
                    <a:pt x="23883" y="132"/>
                  </a:cubicBezTo>
                  <a:lnTo>
                    <a:pt x="23883" y="132"/>
                  </a:lnTo>
                  <a:cubicBezTo>
                    <a:pt x="23883" y="2098"/>
                    <a:pt x="23899" y="3659"/>
                    <a:pt x="23899" y="4734"/>
                  </a:cubicBezTo>
                  <a:cubicBezTo>
                    <a:pt x="23915" y="5277"/>
                    <a:pt x="23915" y="5688"/>
                    <a:pt x="23915" y="5983"/>
                  </a:cubicBezTo>
                  <a:cubicBezTo>
                    <a:pt x="23915" y="6115"/>
                    <a:pt x="23915" y="6230"/>
                    <a:pt x="23915" y="6312"/>
                  </a:cubicBezTo>
                  <a:cubicBezTo>
                    <a:pt x="23915" y="6345"/>
                    <a:pt x="23915" y="6378"/>
                    <a:pt x="23932" y="6411"/>
                  </a:cubicBezTo>
                  <a:cubicBezTo>
                    <a:pt x="23932" y="6378"/>
                    <a:pt x="23932" y="6345"/>
                    <a:pt x="23932" y="6312"/>
                  </a:cubicBezTo>
                  <a:cubicBezTo>
                    <a:pt x="23932" y="6246"/>
                    <a:pt x="23932" y="6131"/>
                    <a:pt x="23932" y="6000"/>
                  </a:cubicBezTo>
                  <a:cubicBezTo>
                    <a:pt x="23932" y="5720"/>
                    <a:pt x="23948" y="5310"/>
                    <a:pt x="23948" y="4767"/>
                  </a:cubicBezTo>
                  <a:cubicBezTo>
                    <a:pt x="23948" y="3682"/>
                    <a:pt x="23965" y="2088"/>
                    <a:pt x="23981" y="83"/>
                  </a:cubicBezTo>
                  <a:lnTo>
                    <a:pt x="23981" y="33"/>
                  </a:lnTo>
                  <a:lnTo>
                    <a:pt x="23932" y="33"/>
                  </a:lnTo>
                  <a:lnTo>
                    <a:pt x="82" y="1"/>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169" name="Google Shape;169;p8"/>
            <p:cNvSpPr/>
            <p:nvPr/>
          </p:nvSpPr>
          <p:spPr>
            <a:xfrm>
              <a:off x="7542491" y="3932081"/>
              <a:ext cx="79310" cy="68390"/>
            </a:xfrm>
            <a:custGeom>
              <a:avLst/>
              <a:gdLst/>
              <a:ahLst/>
              <a:cxnLst/>
              <a:rect l="l" t="t" r="r" b="b"/>
              <a:pathLst>
                <a:path w="2433" h="2098" extrusionOk="0">
                  <a:moveTo>
                    <a:pt x="1381" y="0"/>
                  </a:moveTo>
                  <a:cubicBezTo>
                    <a:pt x="461" y="0"/>
                    <a:pt x="0" y="1134"/>
                    <a:pt x="658" y="1792"/>
                  </a:cubicBezTo>
                  <a:cubicBezTo>
                    <a:pt x="869" y="2003"/>
                    <a:pt x="1128" y="2097"/>
                    <a:pt x="1382" y="2097"/>
                  </a:cubicBezTo>
                  <a:cubicBezTo>
                    <a:pt x="1918" y="2097"/>
                    <a:pt x="2433" y="1677"/>
                    <a:pt x="2433" y="1052"/>
                  </a:cubicBezTo>
                  <a:cubicBezTo>
                    <a:pt x="2433" y="477"/>
                    <a:pt x="1973" y="0"/>
                    <a:pt x="1381" y="0"/>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170" name="Google Shape;170;p8"/>
            <p:cNvSpPr/>
            <p:nvPr/>
          </p:nvSpPr>
          <p:spPr>
            <a:xfrm>
              <a:off x="7199044" y="3497557"/>
              <a:ext cx="221304" cy="244872"/>
            </a:xfrm>
            <a:custGeom>
              <a:avLst/>
              <a:gdLst/>
              <a:ahLst/>
              <a:cxnLst/>
              <a:rect l="l" t="t" r="r" b="b"/>
              <a:pathLst>
                <a:path w="6789" h="7512" extrusionOk="0">
                  <a:moveTo>
                    <a:pt x="1463" y="0"/>
                  </a:moveTo>
                  <a:lnTo>
                    <a:pt x="2630" y="1677"/>
                  </a:lnTo>
                  <a:cubicBezTo>
                    <a:pt x="2630" y="1677"/>
                    <a:pt x="0" y="2400"/>
                    <a:pt x="0" y="4734"/>
                  </a:cubicBezTo>
                  <a:cubicBezTo>
                    <a:pt x="0" y="7068"/>
                    <a:pt x="1611" y="7512"/>
                    <a:pt x="3354" y="7512"/>
                  </a:cubicBezTo>
                  <a:cubicBezTo>
                    <a:pt x="5112" y="7512"/>
                    <a:pt x="6789" y="7002"/>
                    <a:pt x="6723" y="4668"/>
                  </a:cubicBezTo>
                  <a:cubicBezTo>
                    <a:pt x="6641" y="2334"/>
                    <a:pt x="4455" y="1463"/>
                    <a:pt x="4455" y="1463"/>
                  </a:cubicBezTo>
                  <a:lnTo>
                    <a:pt x="5556" y="0"/>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171" name="Google Shape;171;p8"/>
            <p:cNvSpPr/>
            <p:nvPr/>
          </p:nvSpPr>
          <p:spPr>
            <a:xfrm>
              <a:off x="7652866" y="3598283"/>
              <a:ext cx="668705" cy="139322"/>
            </a:xfrm>
            <a:custGeom>
              <a:avLst/>
              <a:gdLst/>
              <a:ahLst/>
              <a:cxnLst/>
              <a:rect l="l" t="t" r="r" b="b"/>
              <a:pathLst>
                <a:path w="20514" h="4274" extrusionOk="0">
                  <a:moveTo>
                    <a:pt x="2137" y="0"/>
                  </a:moveTo>
                  <a:cubicBezTo>
                    <a:pt x="954" y="0"/>
                    <a:pt x="0" y="953"/>
                    <a:pt x="0" y="2137"/>
                  </a:cubicBezTo>
                  <a:cubicBezTo>
                    <a:pt x="0" y="3320"/>
                    <a:pt x="954" y="4274"/>
                    <a:pt x="2137" y="4274"/>
                  </a:cubicBezTo>
                  <a:lnTo>
                    <a:pt x="20513" y="4274"/>
                  </a:lnTo>
                  <a:lnTo>
                    <a:pt x="20513" y="0"/>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172" name="Google Shape;172;p8"/>
            <p:cNvSpPr/>
            <p:nvPr/>
          </p:nvSpPr>
          <p:spPr>
            <a:xfrm>
              <a:off x="8083642" y="3627751"/>
              <a:ext cx="237929" cy="80940"/>
            </a:xfrm>
            <a:custGeom>
              <a:avLst/>
              <a:gdLst/>
              <a:ahLst/>
              <a:cxnLst/>
              <a:rect l="l" t="t" r="r" b="b"/>
              <a:pathLst>
                <a:path w="7299" h="2483" extrusionOk="0">
                  <a:moveTo>
                    <a:pt x="559" y="0"/>
                  </a:moveTo>
                  <a:cubicBezTo>
                    <a:pt x="247" y="0"/>
                    <a:pt x="0" y="247"/>
                    <a:pt x="0" y="559"/>
                  </a:cubicBezTo>
                  <a:lnTo>
                    <a:pt x="0" y="1923"/>
                  </a:lnTo>
                  <a:cubicBezTo>
                    <a:pt x="0" y="2235"/>
                    <a:pt x="247" y="2482"/>
                    <a:pt x="559" y="2482"/>
                  </a:cubicBezTo>
                  <a:lnTo>
                    <a:pt x="7298" y="2482"/>
                  </a:lnTo>
                  <a:lnTo>
                    <a:pt x="7298" y="0"/>
                  </a:ln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173" name="Google Shape;173;p8"/>
            <p:cNvSpPr/>
            <p:nvPr/>
          </p:nvSpPr>
          <p:spPr>
            <a:xfrm>
              <a:off x="7652866" y="3464861"/>
              <a:ext cx="668705" cy="138800"/>
            </a:xfrm>
            <a:custGeom>
              <a:avLst/>
              <a:gdLst/>
              <a:ahLst/>
              <a:cxnLst/>
              <a:rect l="l" t="t" r="r" b="b"/>
              <a:pathLst>
                <a:path w="20514" h="4258" extrusionOk="0">
                  <a:moveTo>
                    <a:pt x="2137" y="0"/>
                  </a:moveTo>
                  <a:cubicBezTo>
                    <a:pt x="954" y="0"/>
                    <a:pt x="0" y="954"/>
                    <a:pt x="0" y="2137"/>
                  </a:cubicBezTo>
                  <a:cubicBezTo>
                    <a:pt x="0" y="3304"/>
                    <a:pt x="954" y="4257"/>
                    <a:pt x="2137" y="4257"/>
                  </a:cubicBezTo>
                  <a:lnTo>
                    <a:pt x="20513" y="4257"/>
                  </a:lnTo>
                  <a:lnTo>
                    <a:pt x="20513" y="0"/>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174" name="Google Shape;174;p8"/>
            <p:cNvSpPr/>
            <p:nvPr/>
          </p:nvSpPr>
          <p:spPr>
            <a:xfrm>
              <a:off x="8083642" y="3493775"/>
              <a:ext cx="237929" cy="80940"/>
            </a:xfrm>
            <a:custGeom>
              <a:avLst/>
              <a:gdLst/>
              <a:ahLst/>
              <a:cxnLst/>
              <a:rect l="l" t="t" r="r" b="b"/>
              <a:pathLst>
                <a:path w="7299" h="2483" extrusionOk="0">
                  <a:moveTo>
                    <a:pt x="559" y="1"/>
                  </a:moveTo>
                  <a:cubicBezTo>
                    <a:pt x="247" y="1"/>
                    <a:pt x="0" y="248"/>
                    <a:pt x="0" y="560"/>
                  </a:cubicBezTo>
                  <a:lnTo>
                    <a:pt x="0" y="1924"/>
                  </a:lnTo>
                  <a:cubicBezTo>
                    <a:pt x="0" y="2236"/>
                    <a:pt x="247" y="2483"/>
                    <a:pt x="559" y="2483"/>
                  </a:cubicBezTo>
                  <a:lnTo>
                    <a:pt x="7298" y="2483"/>
                  </a:lnTo>
                  <a:lnTo>
                    <a:pt x="7298" y="1"/>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grpSp>
      <p:sp>
        <p:nvSpPr>
          <p:cNvPr id="175" name="Google Shape;175;p8"/>
          <p:cNvSpPr/>
          <p:nvPr/>
        </p:nvSpPr>
        <p:spPr>
          <a:xfrm>
            <a:off x="5484303" y="870323"/>
            <a:ext cx="5967212" cy="4519875"/>
          </a:xfrm>
          <a:custGeom>
            <a:avLst/>
            <a:gdLst/>
            <a:ahLst/>
            <a:cxnLst/>
            <a:rect l="l" t="t" r="r" b="b"/>
            <a:pathLst>
              <a:path w="29274" h="22174" extrusionOk="0">
                <a:moveTo>
                  <a:pt x="318" y="1"/>
                </a:moveTo>
                <a:lnTo>
                  <a:pt x="0" y="21755"/>
                </a:lnTo>
                <a:lnTo>
                  <a:pt x="28956" y="22173"/>
                </a:lnTo>
                <a:lnTo>
                  <a:pt x="29274" y="419"/>
                </a:lnTo>
                <a:lnTo>
                  <a:pt x="318" y="1"/>
                </a:lnTo>
                <a:close/>
              </a:path>
            </a:pathLst>
          </a:custGeom>
          <a:solidFill>
            <a:srgbClr val="F5F5F5"/>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Tree>
    <p:extLst>
      <p:ext uri="{BB962C8B-B14F-4D97-AF65-F5344CB8AC3E}">
        <p14:creationId xmlns:p14="http://schemas.microsoft.com/office/powerpoint/2010/main" val="1424502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726CB0-BC57-4D80-9439-F25318DAC9ED}" type="datetimeFigureOut">
              <a:rPr lang="en-US" smtClean="0"/>
              <a:t>5/13/2020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296BB7D-7CDE-4600-BD94-D99BB32201D0}" type="slidenum">
              <a:rPr lang="en-US" smtClean="0"/>
              <a:t>‹#›</a:t>
            </a:fld>
            <a:endParaRPr lang="en-US"/>
          </a:p>
        </p:txBody>
      </p:sp>
    </p:spTree>
    <p:extLst>
      <p:ext uri="{BB962C8B-B14F-4D97-AF65-F5344CB8AC3E}">
        <p14:creationId xmlns:p14="http://schemas.microsoft.com/office/powerpoint/2010/main" val="200369169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76"/>
        <p:cNvGrpSpPr/>
        <p:nvPr/>
      </p:nvGrpSpPr>
      <p:grpSpPr>
        <a:xfrm>
          <a:off x="0" y="0"/>
          <a:ext cx="0" cy="0"/>
          <a:chOff x="0" y="0"/>
          <a:chExt cx="0" cy="0"/>
        </a:xfrm>
      </p:grpSpPr>
      <p:sp>
        <p:nvSpPr>
          <p:cNvPr id="177" name="Google Shape;177;p9"/>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78" name="Google Shape;178;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79" name="Google Shape;179;p9"/>
          <p:cNvSpPr txBox="1">
            <a:spLocks noGrp="1"/>
          </p:cNvSpPr>
          <p:nvPr>
            <p:ph type="title"/>
          </p:nvPr>
        </p:nvSpPr>
        <p:spPr>
          <a:xfrm>
            <a:off x="960000" y="1644233"/>
            <a:ext cx="4787600" cy="197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5600"/>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180" name="Google Shape;180;p9"/>
          <p:cNvSpPr txBox="1">
            <a:spLocks noGrp="1"/>
          </p:cNvSpPr>
          <p:nvPr>
            <p:ph type="subTitle" idx="1"/>
          </p:nvPr>
        </p:nvSpPr>
        <p:spPr>
          <a:xfrm>
            <a:off x="960000" y="3737433"/>
            <a:ext cx="47876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800"/>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81" name="Google Shape;181;p9"/>
          <p:cNvSpPr txBox="1">
            <a:spLocks noGrp="1"/>
          </p:cNvSpPr>
          <p:nvPr>
            <p:ph type="body" idx="2"/>
          </p:nvPr>
        </p:nvSpPr>
        <p:spPr>
          <a:xfrm>
            <a:off x="6586000" y="965433"/>
            <a:ext cx="4646000" cy="4926800"/>
          </a:xfrm>
          <a:prstGeom prst="rect">
            <a:avLst/>
          </a:prstGeom>
        </p:spPr>
        <p:txBody>
          <a:bodyPr spcFirstLastPara="1" wrap="square" lIns="91425" tIns="91425" rIns="91425" bIns="91425" anchor="ctr" anchorCtr="0">
            <a:noAutofit/>
          </a:bodyPr>
          <a:lstStyle>
            <a:lvl1pPr marL="609585" lvl="0" indent="-397923" rtl="0">
              <a:spcBef>
                <a:spcPts val="0"/>
              </a:spcBef>
              <a:spcAft>
                <a:spcPts val="0"/>
              </a:spcAft>
              <a:buSzPts val="1100"/>
              <a:buChar char="●"/>
              <a:defRPr/>
            </a:lvl1pPr>
            <a:lvl2pPr marL="1219170" lvl="1" indent="-397923" rtl="0">
              <a:spcBef>
                <a:spcPts val="2133"/>
              </a:spcBef>
              <a:spcAft>
                <a:spcPts val="0"/>
              </a:spcAft>
              <a:buSzPts val="1100"/>
              <a:buChar char="○"/>
              <a:defRPr/>
            </a:lvl2pPr>
            <a:lvl3pPr marL="1828754" lvl="2" indent="-397923" rtl="0">
              <a:spcBef>
                <a:spcPts val="2133"/>
              </a:spcBef>
              <a:spcAft>
                <a:spcPts val="0"/>
              </a:spcAft>
              <a:buSzPts val="1100"/>
              <a:buChar char="■"/>
              <a:defRPr/>
            </a:lvl3pPr>
            <a:lvl4pPr marL="2438339" lvl="3" indent="-397923" rtl="0">
              <a:spcBef>
                <a:spcPts val="2133"/>
              </a:spcBef>
              <a:spcAft>
                <a:spcPts val="0"/>
              </a:spcAft>
              <a:buSzPts val="1100"/>
              <a:buChar char="●"/>
              <a:defRPr/>
            </a:lvl4pPr>
            <a:lvl5pPr marL="3047924" lvl="4" indent="-397923" rtl="0">
              <a:spcBef>
                <a:spcPts val="2133"/>
              </a:spcBef>
              <a:spcAft>
                <a:spcPts val="0"/>
              </a:spcAft>
              <a:buSzPts val="1100"/>
              <a:buChar char="○"/>
              <a:defRPr/>
            </a:lvl5pPr>
            <a:lvl6pPr marL="3657509" lvl="5" indent="-397923" rtl="0">
              <a:spcBef>
                <a:spcPts val="2133"/>
              </a:spcBef>
              <a:spcAft>
                <a:spcPts val="0"/>
              </a:spcAft>
              <a:buSzPts val="1100"/>
              <a:buChar char="■"/>
              <a:defRPr/>
            </a:lvl6pPr>
            <a:lvl7pPr marL="4267093" lvl="6" indent="-397923" rtl="0">
              <a:spcBef>
                <a:spcPts val="2133"/>
              </a:spcBef>
              <a:spcAft>
                <a:spcPts val="0"/>
              </a:spcAft>
              <a:buSzPts val="1100"/>
              <a:buChar char="●"/>
              <a:defRPr/>
            </a:lvl7pPr>
            <a:lvl8pPr marL="4876678" lvl="7" indent="-397923" rtl="0">
              <a:spcBef>
                <a:spcPts val="2133"/>
              </a:spcBef>
              <a:spcAft>
                <a:spcPts val="0"/>
              </a:spcAft>
              <a:buSzPts val="1100"/>
              <a:buChar char="○"/>
              <a:defRPr/>
            </a:lvl8pPr>
            <a:lvl9pPr marL="5486263" lvl="8" indent="-397923" rtl="0">
              <a:spcBef>
                <a:spcPts val="2133"/>
              </a:spcBef>
              <a:spcAft>
                <a:spcPts val="2133"/>
              </a:spcAft>
              <a:buSzPts val="1100"/>
              <a:buChar char="■"/>
              <a:defRPr/>
            </a:lvl9pPr>
          </a:lstStyle>
          <a:p>
            <a:endParaRPr/>
          </a:p>
        </p:txBody>
      </p:sp>
    </p:spTree>
    <p:extLst>
      <p:ext uri="{BB962C8B-B14F-4D97-AF65-F5344CB8AC3E}">
        <p14:creationId xmlns:p14="http://schemas.microsoft.com/office/powerpoint/2010/main" val="228703664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82"/>
        <p:cNvGrpSpPr/>
        <p:nvPr/>
      </p:nvGrpSpPr>
      <p:grpSpPr>
        <a:xfrm>
          <a:off x="0" y="0"/>
          <a:ext cx="0" cy="0"/>
          <a:chOff x="0" y="0"/>
          <a:chExt cx="0" cy="0"/>
        </a:xfrm>
      </p:grpSpPr>
      <p:sp>
        <p:nvSpPr>
          <p:cNvPr id="183" name="Google Shape;183;p10"/>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84" name="Google Shape;184;p10"/>
          <p:cNvSpPr txBox="1">
            <a:spLocks noGrp="1"/>
          </p:cNvSpPr>
          <p:nvPr>
            <p:ph type="body" idx="1"/>
          </p:nvPr>
        </p:nvSpPr>
        <p:spPr>
          <a:xfrm>
            <a:off x="968800" y="5327600"/>
            <a:ext cx="7998400" cy="806800"/>
          </a:xfrm>
          <a:prstGeom prst="rect">
            <a:avLst/>
          </a:prstGeom>
        </p:spPr>
        <p:txBody>
          <a:bodyPr spcFirstLastPara="1" wrap="square" lIns="91425" tIns="91425" rIns="91425" bIns="91425" anchor="ctr" anchorCtr="0">
            <a:noAutofit/>
          </a:bodyPr>
          <a:lstStyle>
            <a:lvl1pPr marL="609585" lvl="0" indent="-304792" rtl="0">
              <a:lnSpc>
                <a:spcPct val="100000"/>
              </a:lnSpc>
              <a:spcBef>
                <a:spcPts val="0"/>
              </a:spcBef>
              <a:spcAft>
                <a:spcPts val="0"/>
              </a:spcAft>
              <a:buSzPts val="1100"/>
              <a:buNone/>
              <a:defRPr/>
            </a:lvl1pPr>
          </a:lstStyle>
          <a:p>
            <a:endParaRPr/>
          </a:p>
        </p:txBody>
      </p:sp>
    </p:spTree>
    <p:extLst>
      <p:ext uri="{BB962C8B-B14F-4D97-AF65-F5344CB8AC3E}">
        <p14:creationId xmlns:p14="http://schemas.microsoft.com/office/powerpoint/2010/main" val="336732627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85"/>
        <p:cNvGrpSpPr/>
        <p:nvPr/>
      </p:nvGrpSpPr>
      <p:grpSpPr>
        <a:xfrm>
          <a:off x="0" y="0"/>
          <a:ext cx="0" cy="0"/>
          <a:chOff x="0" y="0"/>
          <a:chExt cx="0" cy="0"/>
        </a:xfrm>
      </p:grpSpPr>
      <p:sp>
        <p:nvSpPr>
          <p:cNvPr id="186" name="Google Shape;186;p11"/>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87" name="Google Shape;187;p11"/>
          <p:cNvSpPr txBox="1">
            <a:spLocks noGrp="1"/>
          </p:cNvSpPr>
          <p:nvPr>
            <p:ph type="title" hasCustomPrompt="1"/>
          </p:nvPr>
        </p:nvSpPr>
        <p:spPr>
          <a:xfrm>
            <a:off x="960000" y="1474833"/>
            <a:ext cx="10272000" cy="261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60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188" name="Google Shape;188;p11"/>
          <p:cNvSpPr txBox="1">
            <a:spLocks noGrp="1"/>
          </p:cNvSpPr>
          <p:nvPr>
            <p:ph type="body" idx="1"/>
          </p:nvPr>
        </p:nvSpPr>
        <p:spPr>
          <a:xfrm>
            <a:off x="960000" y="4202967"/>
            <a:ext cx="10272000" cy="1734400"/>
          </a:xfrm>
          <a:prstGeom prst="rect">
            <a:avLst/>
          </a:prstGeom>
        </p:spPr>
        <p:txBody>
          <a:bodyPr spcFirstLastPara="1" wrap="square" lIns="91425" tIns="91425" rIns="91425" bIns="91425" anchor="t" anchorCtr="0">
            <a:noAutofit/>
          </a:bodyPr>
          <a:lstStyle>
            <a:lvl1pPr marL="609585" lvl="0" indent="-397923" algn="ctr" rtl="0">
              <a:spcBef>
                <a:spcPts val="0"/>
              </a:spcBef>
              <a:spcAft>
                <a:spcPts val="0"/>
              </a:spcAft>
              <a:buSzPts val="1100"/>
              <a:buChar char="●"/>
              <a:defRPr/>
            </a:lvl1pPr>
            <a:lvl2pPr marL="1219170" lvl="1" indent="-397923" algn="ctr" rtl="0">
              <a:spcBef>
                <a:spcPts val="2133"/>
              </a:spcBef>
              <a:spcAft>
                <a:spcPts val="0"/>
              </a:spcAft>
              <a:buSzPts val="1100"/>
              <a:buChar char="○"/>
              <a:defRPr/>
            </a:lvl2pPr>
            <a:lvl3pPr marL="1828754" lvl="2" indent="-397923" algn="ctr" rtl="0">
              <a:spcBef>
                <a:spcPts val="2133"/>
              </a:spcBef>
              <a:spcAft>
                <a:spcPts val="0"/>
              </a:spcAft>
              <a:buSzPts val="1100"/>
              <a:buChar char="■"/>
              <a:defRPr/>
            </a:lvl3pPr>
            <a:lvl4pPr marL="2438339" lvl="3" indent="-397923" algn="ctr" rtl="0">
              <a:spcBef>
                <a:spcPts val="2133"/>
              </a:spcBef>
              <a:spcAft>
                <a:spcPts val="0"/>
              </a:spcAft>
              <a:buSzPts val="1100"/>
              <a:buChar char="●"/>
              <a:defRPr/>
            </a:lvl4pPr>
            <a:lvl5pPr marL="3047924" lvl="4" indent="-397923" algn="ctr" rtl="0">
              <a:spcBef>
                <a:spcPts val="2133"/>
              </a:spcBef>
              <a:spcAft>
                <a:spcPts val="0"/>
              </a:spcAft>
              <a:buSzPts val="1100"/>
              <a:buChar char="○"/>
              <a:defRPr/>
            </a:lvl5pPr>
            <a:lvl6pPr marL="3657509" lvl="5" indent="-397923" algn="ctr" rtl="0">
              <a:spcBef>
                <a:spcPts val="2133"/>
              </a:spcBef>
              <a:spcAft>
                <a:spcPts val="0"/>
              </a:spcAft>
              <a:buSzPts val="1100"/>
              <a:buChar char="■"/>
              <a:defRPr/>
            </a:lvl6pPr>
            <a:lvl7pPr marL="4267093" lvl="6" indent="-397923" algn="ctr" rtl="0">
              <a:spcBef>
                <a:spcPts val="2133"/>
              </a:spcBef>
              <a:spcAft>
                <a:spcPts val="0"/>
              </a:spcAft>
              <a:buSzPts val="1100"/>
              <a:buChar char="●"/>
              <a:defRPr/>
            </a:lvl7pPr>
            <a:lvl8pPr marL="4876678" lvl="7" indent="-397923" algn="ctr" rtl="0">
              <a:spcBef>
                <a:spcPts val="2133"/>
              </a:spcBef>
              <a:spcAft>
                <a:spcPts val="0"/>
              </a:spcAft>
              <a:buSzPts val="1100"/>
              <a:buChar char="○"/>
              <a:defRPr/>
            </a:lvl8pPr>
            <a:lvl9pPr marL="5486263" lvl="8" indent="-397923" algn="ctr" rtl="0">
              <a:spcBef>
                <a:spcPts val="2133"/>
              </a:spcBef>
              <a:spcAft>
                <a:spcPts val="2133"/>
              </a:spcAft>
              <a:buSzPts val="1100"/>
              <a:buChar char="■"/>
              <a:defRPr/>
            </a:lvl9pPr>
          </a:lstStyle>
          <a:p>
            <a:endParaRPr/>
          </a:p>
        </p:txBody>
      </p:sp>
    </p:spTree>
    <p:extLst>
      <p:ext uri="{BB962C8B-B14F-4D97-AF65-F5344CB8AC3E}">
        <p14:creationId xmlns:p14="http://schemas.microsoft.com/office/powerpoint/2010/main" val="258951958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89"/>
        <p:cNvGrpSpPr/>
        <p:nvPr/>
      </p:nvGrpSpPr>
      <p:grpSpPr>
        <a:xfrm>
          <a:off x="0" y="0"/>
          <a:ext cx="0" cy="0"/>
          <a:chOff x="0" y="0"/>
          <a:chExt cx="0" cy="0"/>
        </a:xfrm>
      </p:grpSpPr>
    </p:spTree>
    <p:extLst>
      <p:ext uri="{BB962C8B-B14F-4D97-AF65-F5344CB8AC3E}">
        <p14:creationId xmlns:p14="http://schemas.microsoft.com/office/powerpoint/2010/main" val="368473784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90"/>
        <p:cNvGrpSpPr/>
        <p:nvPr/>
      </p:nvGrpSpPr>
      <p:grpSpPr>
        <a:xfrm>
          <a:off x="0" y="0"/>
          <a:ext cx="0" cy="0"/>
          <a:chOff x="0" y="0"/>
          <a:chExt cx="0" cy="0"/>
        </a:xfrm>
      </p:grpSpPr>
      <p:sp>
        <p:nvSpPr>
          <p:cNvPr id="191" name="Google Shape;191;p13"/>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92" name="Google Shape;192;p13"/>
          <p:cNvSpPr txBox="1">
            <a:spLocks noGrp="1"/>
          </p:cNvSpPr>
          <p:nvPr>
            <p:ph type="subTitle" idx="1"/>
          </p:nvPr>
        </p:nvSpPr>
        <p:spPr>
          <a:xfrm>
            <a:off x="3237767" y="2220800"/>
            <a:ext cx="2726400" cy="85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93" name="Google Shape;193;p13"/>
          <p:cNvSpPr txBox="1">
            <a:spLocks noGrp="1"/>
          </p:cNvSpPr>
          <p:nvPr>
            <p:ph type="subTitle" idx="2"/>
          </p:nvPr>
        </p:nvSpPr>
        <p:spPr>
          <a:xfrm>
            <a:off x="3237752" y="3076200"/>
            <a:ext cx="2726400" cy="24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194" name="Google Shape;194;p13"/>
          <p:cNvSpPr txBox="1">
            <a:spLocks noGrp="1"/>
          </p:cNvSpPr>
          <p:nvPr>
            <p:ph type="subTitle" idx="3"/>
          </p:nvPr>
        </p:nvSpPr>
        <p:spPr>
          <a:xfrm>
            <a:off x="3237767" y="3595399"/>
            <a:ext cx="2726400" cy="85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95" name="Google Shape;195;p13"/>
          <p:cNvSpPr txBox="1">
            <a:spLocks noGrp="1"/>
          </p:cNvSpPr>
          <p:nvPr>
            <p:ph type="subTitle" idx="4"/>
          </p:nvPr>
        </p:nvSpPr>
        <p:spPr>
          <a:xfrm>
            <a:off x="3237752" y="4450853"/>
            <a:ext cx="2726400" cy="24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196" name="Google Shape;196;p13"/>
          <p:cNvSpPr txBox="1">
            <a:spLocks noGrp="1"/>
          </p:cNvSpPr>
          <p:nvPr>
            <p:ph type="subTitle" idx="5"/>
          </p:nvPr>
        </p:nvSpPr>
        <p:spPr>
          <a:xfrm>
            <a:off x="3237761" y="4970067"/>
            <a:ext cx="2726400" cy="86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97" name="Google Shape;197;p13"/>
          <p:cNvSpPr txBox="1">
            <a:spLocks noGrp="1"/>
          </p:cNvSpPr>
          <p:nvPr>
            <p:ph type="subTitle" idx="6"/>
          </p:nvPr>
        </p:nvSpPr>
        <p:spPr>
          <a:xfrm>
            <a:off x="3237752" y="5825533"/>
            <a:ext cx="2726400" cy="24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198" name="Google Shape;198;p13"/>
          <p:cNvSpPr txBox="1">
            <a:spLocks noGrp="1"/>
          </p:cNvSpPr>
          <p:nvPr>
            <p:ph type="subTitle" idx="7"/>
          </p:nvPr>
        </p:nvSpPr>
        <p:spPr>
          <a:xfrm>
            <a:off x="6227967" y="2220800"/>
            <a:ext cx="2726400" cy="855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r" rtl="0">
              <a:lnSpc>
                <a:spcPct val="100000"/>
              </a:lnSpc>
              <a:spcBef>
                <a:spcPts val="0"/>
              </a:spcBef>
              <a:spcAft>
                <a:spcPts val="0"/>
              </a:spcAft>
              <a:buSzPts val="2100"/>
              <a:buNone/>
              <a:defRPr sz="2800"/>
            </a:lvl2pPr>
            <a:lvl3pPr lvl="2" algn="r" rtl="0">
              <a:lnSpc>
                <a:spcPct val="100000"/>
              </a:lnSpc>
              <a:spcBef>
                <a:spcPts val="0"/>
              </a:spcBef>
              <a:spcAft>
                <a:spcPts val="0"/>
              </a:spcAft>
              <a:buSzPts val="2100"/>
              <a:buNone/>
              <a:defRPr sz="2800"/>
            </a:lvl3pPr>
            <a:lvl4pPr lvl="3" algn="r" rtl="0">
              <a:lnSpc>
                <a:spcPct val="100000"/>
              </a:lnSpc>
              <a:spcBef>
                <a:spcPts val="0"/>
              </a:spcBef>
              <a:spcAft>
                <a:spcPts val="0"/>
              </a:spcAft>
              <a:buSzPts val="2100"/>
              <a:buNone/>
              <a:defRPr sz="2800"/>
            </a:lvl4pPr>
            <a:lvl5pPr lvl="4" algn="r" rtl="0">
              <a:lnSpc>
                <a:spcPct val="100000"/>
              </a:lnSpc>
              <a:spcBef>
                <a:spcPts val="0"/>
              </a:spcBef>
              <a:spcAft>
                <a:spcPts val="0"/>
              </a:spcAft>
              <a:buSzPts val="2100"/>
              <a:buNone/>
              <a:defRPr sz="2800"/>
            </a:lvl5pPr>
            <a:lvl6pPr lvl="5" algn="r" rtl="0">
              <a:lnSpc>
                <a:spcPct val="100000"/>
              </a:lnSpc>
              <a:spcBef>
                <a:spcPts val="0"/>
              </a:spcBef>
              <a:spcAft>
                <a:spcPts val="0"/>
              </a:spcAft>
              <a:buSzPts val="2100"/>
              <a:buNone/>
              <a:defRPr sz="2800"/>
            </a:lvl6pPr>
            <a:lvl7pPr lvl="6" algn="r" rtl="0">
              <a:lnSpc>
                <a:spcPct val="100000"/>
              </a:lnSpc>
              <a:spcBef>
                <a:spcPts val="0"/>
              </a:spcBef>
              <a:spcAft>
                <a:spcPts val="0"/>
              </a:spcAft>
              <a:buSzPts val="2100"/>
              <a:buNone/>
              <a:defRPr sz="2800"/>
            </a:lvl7pPr>
            <a:lvl8pPr lvl="7" algn="r" rtl="0">
              <a:lnSpc>
                <a:spcPct val="100000"/>
              </a:lnSpc>
              <a:spcBef>
                <a:spcPts val="0"/>
              </a:spcBef>
              <a:spcAft>
                <a:spcPts val="0"/>
              </a:spcAft>
              <a:buSzPts val="2100"/>
              <a:buNone/>
              <a:defRPr sz="2800"/>
            </a:lvl8pPr>
            <a:lvl9pPr lvl="8" algn="r" rtl="0">
              <a:lnSpc>
                <a:spcPct val="100000"/>
              </a:lnSpc>
              <a:spcBef>
                <a:spcPts val="0"/>
              </a:spcBef>
              <a:spcAft>
                <a:spcPts val="0"/>
              </a:spcAft>
              <a:buSzPts val="2100"/>
              <a:buNone/>
              <a:defRPr sz="2800"/>
            </a:lvl9pPr>
          </a:lstStyle>
          <a:p>
            <a:endParaRPr/>
          </a:p>
        </p:txBody>
      </p:sp>
      <p:sp>
        <p:nvSpPr>
          <p:cNvPr id="199" name="Google Shape;199;p13"/>
          <p:cNvSpPr txBox="1">
            <a:spLocks noGrp="1"/>
          </p:cNvSpPr>
          <p:nvPr>
            <p:ph type="subTitle" idx="8"/>
          </p:nvPr>
        </p:nvSpPr>
        <p:spPr>
          <a:xfrm>
            <a:off x="6227952" y="3076200"/>
            <a:ext cx="2726400" cy="240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a:lvl2pPr>
            <a:lvl3pPr lvl="2" algn="r" rtl="0">
              <a:lnSpc>
                <a:spcPct val="100000"/>
              </a:lnSpc>
              <a:spcBef>
                <a:spcPts val="0"/>
              </a:spcBef>
              <a:spcAft>
                <a:spcPts val="0"/>
              </a:spcAft>
              <a:buSzPts val="1100"/>
              <a:buNone/>
              <a:defRPr/>
            </a:lvl3pPr>
            <a:lvl4pPr lvl="3" algn="r" rtl="0">
              <a:lnSpc>
                <a:spcPct val="100000"/>
              </a:lnSpc>
              <a:spcBef>
                <a:spcPts val="0"/>
              </a:spcBef>
              <a:spcAft>
                <a:spcPts val="0"/>
              </a:spcAft>
              <a:buSzPts val="1100"/>
              <a:buNone/>
              <a:defRPr/>
            </a:lvl4pPr>
            <a:lvl5pPr lvl="4" algn="r" rtl="0">
              <a:lnSpc>
                <a:spcPct val="100000"/>
              </a:lnSpc>
              <a:spcBef>
                <a:spcPts val="0"/>
              </a:spcBef>
              <a:spcAft>
                <a:spcPts val="0"/>
              </a:spcAft>
              <a:buSzPts val="1100"/>
              <a:buNone/>
              <a:defRPr/>
            </a:lvl5pPr>
            <a:lvl6pPr lvl="5" algn="r" rtl="0">
              <a:lnSpc>
                <a:spcPct val="100000"/>
              </a:lnSpc>
              <a:spcBef>
                <a:spcPts val="0"/>
              </a:spcBef>
              <a:spcAft>
                <a:spcPts val="0"/>
              </a:spcAft>
              <a:buSzPts val="1100"/>
              <a:buNone/>
              <a:defRPr/>
            </a:lvl6pPr>
            <a:lvl7pPr lvl="6" algn="r" rtl="0">
              <a:lnSpc>
                <a:spcPct val="100000"/>
              </a:lnSpc>
              <a:spcBef>
                <a:spcPts val="0"/>
              </a:spcBef>
              <a:spcAft>
                <a:spcPts val="0"/>
              </a:spcAft>
              <a:buSzPts val="1100"/>
              <a:buNone/>
              <a:defRPr/>
            </a:lvl7pPr>
            <a:lvl8pPr lvl="7" algn="r" rtl="0">
              <a:lnSpc>
                <a:spcPct val="100000"/>
              </a:lnSpc>
              <a:spcBef>
                <a:spcPts val="0"/>
              </a:spcBef>
              <a:spcAft>
                <a:spcPts val="0"/>
              </a:spcAft>
              <a:buSzPts val="1100"/>
              <a:buNone/>
              <a:defRPr/>
            </a:lvl8pPr>
            <a:lvl9pPr lvl="8" algn="r" rtl="0">
              <a:lnSpc>
                <a:spcPct val="100000"/>
              </a:lnSpc>
              <a:spcBef>
                <a:spcPts val="0"/>
              </a:spcBef>
              <a:spcAft>
                <a:spcPts val="0"/>
              </a:spcAft>
              <a:buSzPts val="1100"/>
              <a:buNone/>
              <a:defRPr/>
            </a:lvl9pPr>
          </a:lstStyle>
          <a:p>
            <a:endParaRPr/>
          </a:p>
        </p:txBody>
      </p:sp>
      <p:sp>
        <p:nvSpPr>
          <p:cNvPr id="200" name="Google Shape;200;p13"/>
          <p:cNvSpPr txBox="1">
            <a:spLocks noGrp="1"/>
          </p:cNvSpPr>
          <p:nvPr>
            <p:ph type="subTitle" idx="9"/>
          </p:nvPr>
        </p:nvSpPr>
        <p:spPr>
          <a:xfrm>
            <a:off x="6227967" y="3595399"/>
            <a:ext cx="2726400" cy="855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r" rtl="0">
              <a:lnSpc>
                <a:spcPct val="100000"/>
              </a:lnSpc>
              <a:spcBef>
                <a:spcPts val="0"/>
              </a:spcBef>
              <a:spcAft>
                <a:spcPts val="0"/>
              </a:spcAft>
              <a:buSzPts val="2100"/>
              <a:buNone/>
              <a:defRPr sz="2800"/>
            </a:lvl2pPr>
            <a:lvl3pPr lvl="2" algn="r" rtl="0">
              <a:lnSpc>
                <a:spcPct val="100000"/>
              </a:lnSpc>
              <a:spcBef>
                <a:spcPts val="0"/>
              </a:spcBef>
              <a:spcAft>
                <a:spcPts val="0"/>
              </a:spcAft>
              <a:buSzPts val="2100"/>
              <a:buNone/>
              <a:defRPr sz="2800"/>
            </a:lvl3pPr>
            <a:lvl4pPr lvl="3" algn="r" rtl="0">
              <a:lnSpc>
                <a:spcPct val="100000"/>
              </a:lnSpc>
              <a:spcBef>
                <a:spcPts val="0"/>
              </a:spcBef>
              <a:spcAft>
                <a:spcPts val="0"/>
              </a:spcAft>
              <a:buSzPts val="2100"/>
              <a:buNone/>
              <a:defRPr sz="2800"/>
            </a:lvl4pPr>
            <a:lvl5pPr lvl="4" algn="r" rtl="0">
              <a:lnSpc>
                <a:spcPct val="100000"/>
              </a:lnSpc>
              <a:spcBef>
                <a:spcPts val="0"/>
              </a:spcBef>
              <a:spcAft>
                <a:spcPts val="0"/>
              </a:spcAft>
              <a:buSzPts val="2100"/>
              <a:buNone/>
              <a:defRPr sz="2800"/>
            </a:lvl5pPr>
            <a:lvl6pPr lvl="5" algn="r" rtl="0">
              <a:lnSpc>
                <a:spcPct val="100000"/>
              </a:lnSpc>
              <a:spcBef>
                <a:spcPts val="0"/>
              </a:spcBef>
              <a:spcAft>
                <a:spcPts val="0"/>
              </a:spcAft>
              <a:buSzPts val="2100"/>
              <a:buNone/>
              <a:defRPr sz="2800"/>
            </a:lvl6pPr>
            <a:lvl7pPr lvl="6" algn="r" rtl="0">
              <a:lnSpc>
                <a:spcPct val="100000"/>
              </a:lnSpc>
              <a:spcBef>
                <a:spcPts val="0"/>
              </a:spcBef>
              <a:spcAft>
                <a:spcPts val="0"/>
              </a:spcAft>
              <a:buSzPts val="2100"/>
              <a:buNone/>
              <a:defRPr sz="2800"/>
            </a:lvl7pPr>
            <a:lvl8pPr lvl="7" algn="r" rtl="0">
              <a:lnSpc>
                <a:spcPct val="100000"/>
              </a:lnSpc>
              <a:spcBef>
                <a:spcPts val="0"/>
              </a:spcBef>
              <a:spcAft>
                <a:spcPts val="0"/>
              </a:spcAft>
              <a:buSzPts val="2100"/>
              <a:buNone/>
              <a:defRPr sz="2800"/>
            </a:lvl8pPr>
            <a:lvl9pPr lvl="8" algn="r" rtl="0">
              <a:lnSpc>
                <a:spcPct val="100000"/>
              </a:lnSpc>
              <a:spcBef>
                <a:spcPts val="0"/>
              </a:spcBef>
              <a:spcAft>
                <a:spcPts val="0"/>
              </a:spcAft>
              <a:buSzPts val="2100"/>
              <a:buNone/>
              <a:defRPr sz="2800"/>
            </a:lvl9pPr>
          </a:lstStyle>
          <a:p>
            <a:endParaRPr/>
          </a:p>
        </p:txBody>
      </p:sp>
      <p:sp>
        <p:nvSpPr>
          <p:cNvPr id="201" name="Google Shape;201;p13"/>
          <p:cNvSpPr txBox="1">
            <a:spLocks noGrp="1"/>
          </p:cNvSpPr>
          <p:nvPr>
            <p:ph type="subTitle" idx="13"/>
          </p:nvPr>
        </p:nvSpPr>
        <p:spPr>
          <a:xfrm>
            <a:off x="6227952" y="4450853"/>
            <a:ext cx="2726400" cy="240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a:lvl2pPr>
            <a:lvl3pPr lvl="2" algn="r" rtl="0">
              <a:lnSpc>
                <a:spcPct val="100000"/>
              </a:lnSpc>
              <a:spcBef>
                <a:spcPts val="0"/>
              </a:spcBef>
              <a:spcAft>
                <a:spcPts val="0"/>
              </a:spcAft>
              <a:buSzPts val="1100"/>
              <a:buNone/>
              <a:defRPr/>
            </a:lvl3pPr>
            <a:lvl4pPr lvl="3" algn="r" rtl="0">
              <a:lnSpc>
                <a:spcPct val="100000"/>
              </a:lnSpc>
              <a:spcBef>
                <a:spcPts val="0"/>
              </a:spcBef>
              <a:spcAft>
                <a:spcPts val="0"/>
              </a:spcAft>
              <a:buSzPts val="1100"/>
              <a:buNone/>
              <a:defRPr/>
            </a:lvl4pPr>
            <a:lvl5pPr lvl="4" algn="r" rtl="0">
              <a:lnSpc>
                <a:spcPct val="100000"/>
              </a:lnSpc>
              <a:spcBef>
                <a:spcPts val="0"/>
              </a:spcBef>
              <a:spcAft>
                <a:spcPts val="0"/>
              </a:spcAft>
              <a:buSzPts val="1100"/>
              <a:buNone/>
              <a:defRPr/>
            </a:lvl5pPr>
            <a:lvl6pPr lvl="5" algn="r" rtl="0">
              <a:lnSpc>
                <a:spcPct val="100000"/>
              </a:lnSpc>
              <a:spcBef>
                <a:spcPts val="0"/>
              </a:spcBef>
              <a:spcAft>
                <a:spcPts val="0"/>
              </a:spcAft>
              <a:buSzPts val="1100"/>
              <a:buNone/>
              <a:defRPr/>
            </a:lvl6pPr>
            <a:lvl7pPr lvl="6" algn="r" rtl="0">
              <a:lnSpc>
                <a:spcPct val="100000"/>
              </a:lnSpc>
              <a:spcBef>
                <a:spcPts val="0"/>
              </a:spcBef>
              <a:spcAft>
                <a:spcPts val="0"/>
              </a:spcAft>
              <a:buSzPts val="1100"/>
              <a:buNone/>
              <a:defRPr/>
            </a:lvl7pPr>
            <a:lvl8pPr lvl="7" algn="r" rtl="0">
              <a:lnSpc>
                <a:spcPct val="100000"/>
              </a:lnSpc>
              <a:spcBef>
                <a:spcPts val="0"/>
              </a:spcBef>
              <a:spcAft>
                <a:spcPts val="0"/>
              </a:spcAft>
              <a:buSzPts val="1100"/>
              <a:buNone/>
              <a:defRPr/>
            </a:lvl8pPr>
            <a:lvl9pPr lvl="8" algn="r" rtl="0">
              <a:lnSpc>
                <a:spcPct val="100000"/>
              </a:lnSpc>
              <a:spcBef>
                <a:spcPts val="0"/>
              </a:spcBef>
              <a:spcAft>
                <a:spcPts val="0"/>
              </a:spcAft>
              <a:buSzPts val="1100"/>
              <a:buNone/>
              <a:defRPr/>
            </a:lvl9pPr>
          </a:lstStyle>
          <a:p>
            <a:endParaRPr/>
          </a:p>
        </p:txBody>
      </p:sp>
      <p:sp>
        <p:nvSpPr>
          <p:cNvPr id="202" name="Google Shape;202;p13"/>
          <p:cNvSpPr txBox="1">
            <a:spLocks noGrp="1"/>
          </p:cNvSpPr>
          <p:nvPr>
            <p:ph type="subTitle" idx="14"/>
          </p:nvPr>
        </p:nvSpPr>
        <p:spPr>
          <a:xfrm>
            <a:off x="6227961" y="4970067"/>
            <a:ext cx="2726400" cy="863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r" rtl="0">
              <a:lnSpc>
                <a:spcPct val="100000"/>
              </a:lnSpc>
              <a:spcBef>
                <a:spcPts val="0"/>
              </a:spcBef>
              <a:spcAft>
                <a:spcPts val="0"/>
              </a:spcAft>
              <a:buSzPts val="2100"/>
              <a:buNone/>
              <a:defRPr sz="2800"/>
            </a:lvl2pPr>
            <a:lvl3pPr lvl="2" algn="r" rtl="0">
              <a:lnSpc>
                <a:spcPct val="100000"/>
              </a:lnSpc>
              <a:spcBef>
                <a:spcPts val="0"/>
              </a:spcBef>
              <a:spcAft>
                <a:spcPts val="0"/>
              </a:spcAft>
              <a:buSzPts val="2100"/>
              <a:buNone/>
              <a:defRPr sz="2800"/>
            </a:lvl3pPr>
            <a:lvl4pPr lvl="3" algn="r" rtl="0">
              <a:lnSpc>
                <a:spcPct val="100000"/>
              </a:lnSpc>
              <a:spcBef>
                <a:spcPts val="0"/>
              </a:spcBef>
              <a:spcAft>
                <a:spcPts val="0"/>
              </a:spcAft>
              <a:buSzPts val="2100"/>
              <a:buNone/>
              <a:defRPr sz="2800"/>
            </a:lvl4pPr>
            <a:lvl5pPr lvl="4" algn="r" rtl="0">
              <a:lnSpc>
                <a:spcPct val="100000"/>
              </a:lnSpc>
              <a:spcBef>
                <a:spcPts val="0"/>
              </a:spcBef>
              <a:spcAft>
                <a:spcPts val="0"/>
              </a:spcAft>
              <a:buSzPts val="2100"/>
              <a:buNone/>
              <a:defRPr sz="2800"/>
            </a:lvl5pPr>
            <a:lvl6pPr lvl="5" algn="r" rtl="0">
              <a:lnSpc>
                <a:spcPct val="100000"/>
              </a:lnSpc>
              <a:spcBef>
                <a:spcPts val="0"/>
              </a:spcBef>
              <a:spcAft>
                <a:spcPts val="0"/>
              </a:spcAft>
              <a:buSzPts val="2100"/>
              <a:buNone/>
              <a:defRPr sz="2800"/>
            </a:lvl6pPr>
            <a:lvl7pPr lvl="6" algn="r" rtl="0">
              <a:lnSpc>
                <a:spcPct val="100000"/>
              </a:lnSpc>
              <a:spcBef>
                <a:spcPts val="0"/>
              </a:spcBef>
              <a:spcAft>
                <a:spcPts val="0"/>
              </a:spcAft>
              <a:buSzPts val="2100"/>
              <a:buNone/>
              <a:defRPr sz="2800"/>
            </a:lvl7pPr>
            <a:lvl8pPr lvl="7" algn="r" rtl="0">
              <a:lnSpc>
                <a:spcPct val="100000"/>
              </a:lnSpc>
              <a:spcBef>
                <a:spcPts val="0"/>
              </a:spcBef>
              <a:spcAft>
                <a:spcPts val="0"/>
              </a:spcAft>
              <a:buSzPts val="2100"/>
              <a:buNone/>
              <a:defRPr sz="2800"/>
            </a:lvl8pPr>
            <a:lvl9pPr lvl="8" algn="r" rtl="0">
              <a:lnSpc>
                <a:spcPct val="100000"/>
              </a:lnSpc>
              <a:spcBef>
                <a:spcPts val="0"/>
              </a:spcBef>
              <a:spcAft>
                <a:spcPts val="0"/>
              </a:spcAft>
              <a:buSzPts val="2100"/>
              <a:buNone/>
              <a:defRPr sz="2800"/>
            </a:lvl9pPr>
          </a:lstStyle>
          <a:p>
            <a:endParaRPr/>
          </a:p>
        </p:txBody>
      </p:sp>
      <p:sp>
        <p:nvSpPr>
          <p:cNvPr id="203" name="Google Shape;203;p13"/>
          <p:cNvSpPr txBox="1">
            <a:spLocks noGrp="1"/>
          </p:cNvSpPr>
          <p:nvPr>
            <p:ph type="subTitle" idx="15"/>
          </p:nvPr>
        </p:nvSpPr>
        <p:spPr>
          <a:xfrm>
            <a:off x="6227952" y="5825533"/>
            <a:ext cx="2726400" cy="240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a:lvl2pPr>
            <a:lvl3pPr lvl="2" algn="r" rtl="0">
              <a:lnSpc>
                <a:spcPct val="100000"/>
              </a:lnSpc>
              <a:spcBef>
                <a:spcPts val="0"/>
              </a:spcBef>
              <a:spcAft>
                <a:spcPts val="0"/>
              </a:spcAft>
              <a:buSzPts val="1100"/>
              <a:buNone/>
              <a:defRPr/>
            </a:lvl3pPr>
            <a:lvl4pPr lvl="3" algn="r" rtl="0">
              <a:lnSpc>
                <a:spcPct val="100000"/>
              </a:lnSpc>
              <a:spcBef>
                <a:spcPts val="0"/>
              </a:spcBef>
              <a:spcAft>
                <a:spcPts val="0"/>
              </a:spcAft>
              <a:buSzPts val="1100"/>
              <a:buNone/>
              <a:defRPr/>
            </a:lvl4pPr>
            <a:lvl5pPr lvl="4" algn="r" rtl="0">
              <a:lnSpc>
                <a:spcPct val="100000"/>
              </a:lnSpc>
              <a:spcBef>
                <a:spcPts val="0"/>
              </a:spcBef>
              <a:spcAft>
                <a:spcPts val="0"/>
              </a:spcAft>
              <a:buSzPts val="1100"/>
              <a:buNone/>
              <a:defRPr/>
            </a:lvl5pPr>
            <a:lvl6pPr lvl="5" algn="r" rtl="0">
              <a:lnSpc>
                <a:spcPct val="100000"/>
              </a:lnSpc>
              <a:spcBef>
                <a:spcPts val="0"/>
              </a:spcBef>
              <a:spcAft>
                <a:spcPts val="0"/>
              </a:spcAft>
              <a:buSzPts val="1100"/>
              <a:buNone/>
              <a:defRPr/>
            </a:lvl6pPr>
            <a:lvl7pPr lvl="6" algn="r" rtl="0">
              <a:lnSpc>
                <a:spcPct val="100000"/>
              </a:lnSpc>
              <a:spcBef>
                <a:spcPts val="0"/>
              </a:spcBef>
              <a:spcAft>
                <a:spcPts val="0"/>
              </a:spcAft>
              <a:buSzPts val="1100"/>
              <a:buNone/>
              <a:defRPr/>
            </a:lvl7pPr>
            <a:lvl8pPr lvl="7" algn="r" rtl="0">
              <a:lnSpc>
                <a:spcPct val="100000"/>
              </a:lnSpc>
              <a:spcBef>
                <a:spcPts val="0"/>
              </a:spcBef>
              <a:spcAft>
                <a:spcPts val="0"/>
              </a:spcAft>
              <a:buSzPts val="1100"/>
              <a:buNone/>
              <a:defRPr/>
            </a:lvl8pPr>
            <a:lvl9pPr lvl="8" algn="r" rtl="0">
              <a:lnSpc>
                <a:spcPct val="100000"/>
              </a:lnSpc>
              <a:spcBef>
                <a:spcPts val="0"/>
              </a:spcBef>
              <a:spcAft>
                <a:spcPts val="0"/>
              </a:spcAft>
              <a:buSzPts val="1100"/>
              <a:buNone/>
              <a:defRPr/>
            </a:lvl9pPr>
          </a:lstStyle>
          <a:p>
            <a:endParaRPr/>
          </a:p>
        </p:txBody>
      </p:sp>
      <p:sp>
        <p:nvSpPr>
          <p:cNvPr id="204" name="Google Shape;204;p13"/>
          <p:cNvSpPr txBox="1">
            <a:spLocks noGrp="1"/>
          </p:cNvSpPr>
          <p:nvPr>
            <p:ph type="title"/>
          </p:nvPr>
        </p:nvSpPr>
        <p:spPr>
          <a:xfrm>
            <a:off x="960000" y="720000"/>
            <a:ext cx="10272000" cy="42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6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05" name="Google Shape;205;p13"/>
          <p:cNvSpPr txBox="1">
            <a:spLocks noGrp="1"/>
          </p:cNvSpPr>
          <p:nvPr>
            <p:ph type="title" idx="16" hasCustomPrompt="1"/>
          </p:nvPr>
        </p:nvSpPr>
        <p:spPr>
          <a:xfrm>
            <a:off x="2357933" y="2220800"/>
            <a:ext cx="880000" cy="10956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2"/>
              </a:buClr>
              <a:buSzPts val="2100"/>
              <a:buFont typeface="Josefin Sans"/>
              <a:buNone/>
              <a:defRPr sz="36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206" name="Google Shape;206;p13"/>
          <p:cNvSpPr txBox="1">
            <a:spLocks noGrp="1"/>
          </p:cNvSpPr>
          <p:nvPr>
            <p:ph type="title" idx="17" hasCustomPrompt="1"/>
          </p:nvPr>
        </p:nvSpPr>
        <p:spPr>
          <a:xfrm>
            <a:off x="2357767" y="3595400"/>
            <a:ext cx="880000" cy="10956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2"/>
              </a:buClr>
              <a:buSzPts val="2100"/>
              <a:buFont typeface="Josefin Sans"/>
              <a:buNone/>
              <a:defRPr sz="36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207" name="Google Shape;207;p13"/>
          <p:cNvSpPr txBox="1">
            <a:spLocks noGrp="1"/>
          </p:cNvSpPr>
          <p:nvPr>
            <p:ph type="title" idx="18" hasCustomPrompt="1"/>
          </p:nvPr>
        </p:nvSpPr>
        <p:spPr>
          <a:xfrm>
            <a:off x="2357900" y="4970067"/>
            <a:ext cx="880000" cy="10956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2"/>
              </a:buClr>
              <a:buSzPts val="2100"/>
              <a:buFont typeface="Josefin Sans"/>
              <a:buNone/>
              <a:defRPr sz="36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208" name="Google Shape;208;p13"/>
          <p:cNvSpPr txBox="1">
            <a:spLocks noGrp="1"/>
          </p:cNvSpPr>
          <p:nvPr>
            <p:ph type="title" idx="19" hasCustomPrompt="1"/>
          </p:nvPr>
        </p:nvSpPr>
        <p:spPr>
          <a:xfrm flipH="1">
            <a:off x="8954567" y="2220633"/>
            <a:ext cx="880000" cy="10956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2"/>
              </a:buClr>
              <a:buSzPts val="2100"/>
              <a:buFont typeface="Josefin Sans"/>
              <a:buNone/>
              <a:defRPr sz="36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209" name="Google Shape;209;p13"/>
          <p:cNvSpPr txBox="1">
            <a:spLocks noGrp="1"/>
          </p:cNvSpPr>
          <p:nvPr>
            <p:ph type="title" idx="20" hasCustomPrompt="1"/>
          </p:nvPr>
        </p:nvSpPr>
        <p:spPr>
          <a:xfrm flipH="1">
            <a:off x="8954367" y="3595413"/>
            <a:ext cx="880000" cy="10956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2"/>
              </a:buClr>
              <a:buSzPts val="2100"/>
              <a:buFont typeface="Josefin Sans"/>
              <a:buNone/>
              <a:defRPr sz="36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210" name="Google Shape;210;p13"/>
          <p:cNvSpPr txBox="1">
            <a:spLocks noGrp="1"/>
          </p:cNvSpPr>
          <p:nvPr>
            <p:ph type="title" idx="21" hasCustomPrompt="1"/>
          </p:nvPr>
        </p:nvSpPr>
        <p:spPr>
          <a:xfrm flipH="1">
            <a:off x="8954367" y="4970067"/>
            <a:ext cx="880000" cy="10956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2"/>
              </a:buClr>
              <a:buSzPts val="2100"/>
              <a:buFont typeface="Josefin Sans"/>
              <a:buNone/>
              <a:defRPr sz="36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Tree>
    <p:extLst>
      <p:ext uri="{BB962C8B-B14F-4D97-AF65-F5344CB8AC3E}">
        <p14:creationId xmlns:p14="http://schemas.microsoft.com/office/powerpoint/2010/main" val="260377468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 subtitle + text">
  <p:cSld name="Title + subtitle + text">
    <p:spTree>
      <p:nvGrpSpPr>
        <p:cNvPr id="1" name="Shape 211"/>
        <p:cNvGrpSpPr/>
        <p:nvPr/>
      </p:nvGrpSpPr>
      <p:grpSpPr>
        <a:xfrm>
          <a:off x="0" y="0"/>
          <a:ext cx="0" cy="0"/>
          <a:chOff x="0" y="0"/>
          <a:chExt cx="0" cy="0"/>
        </a:xfrm>
      </p:grpSpPr>
      <p:sp>
        <p:nvSpPr>
          <p:cNvPr id="212" name="Google Shape;212;p14"/>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grpSp>
        <p:nvGrpSpPr>
          <p:cNvPr id="213" name="Google Shape;213;p14"/>
          <p:cNvGrpSpPr/>
          <p:nvPr/>
        </p:nvGrpSpPr>
        <p:grpSpPr>
          <a:xfrm>
            <a:off x="-158421" y="1539395"/>
            <a:ext cx="1226623" cy="1866011"/>
            <a:chOff x="-147716" y="1154546"/>
            <a:chExt cx="919967" cy="1399508"/>
          </a:xfrm>
        </p:grpSpPr>
        <p:sp>
          <p:nvSpPr>
            <p:cNvPr id="214" name="Google Shape;214;p14"/>
            <p:cNvSpPr/>
            <p:nvPr/>
          </p:nvSpPr>
          <p:spPr>
            <a:xfrm>
              <a:off x="-147716" y="1154546"/>
              <a:ext cx="919967" cy="1399508"/>
            </a:xfrm>
            <a:custGeom>
              <a:avLst/>
              <a:gdLst/>
              <a:ahLst/>
              <a:cxnLst/>
              <a:rect l="l" t="t" r="r" b="b"/>
              <a:pathLst>
                <a:path w="28222" h="42933" extrusionOk="0">
                  <a:moveTo>
                    <a:pt x="0" y="0"/>
                  </a:moveTo>
                  <a:lnTo>
                    <a:pt x="0" y="42932"/>
                  </a:lnTo>
                  <a:lnTo>
                    <a:pt x="28222" y="42932"/>
                  </a:lnTo>
                  <a:lnTo>
                    <a:pt x="28222" y="0"/>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215" name="Google Shape;215;p14"/>
            <p:cNvSpPr/>
            <p:nvPr/>
          </p:nvSpPr>
          <p:spPr>
            <a:xfrm>
              <a:off x="-110228" y="1203833"/>
              <a:ext cx="841211" cy="1301455"/>
            </a:xfrm>
            <a:custGeom>
              <a:avLst/>
              <a:gdLst/>
              <a:ahLst/>
              <a:cxnLst/>
              <a:rect l="l" t="t" r="r" b="b"/>
              <a:pathLst>
                <a:path w="25806" h="39925" extrusionOk="0">
                  <a:moveTo>
                    <a:pt x="1" y="0"/>
                  </a:moveTo>
                  <a:lnTo>
                    <a:pt x="1" y="39925"/>
                  </a:lnTo>
                  <a:lnTo>
                    <a:pt x="25806" y="39925"/>
                  </a:lnTo>
                  <a:lnTo>
                    <a:pt x="25806" y="0"/>
                  </a:ln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216" name="Google Shape;216;p14"/>
            <p:cNvSpPr/>
            <p:nvPr/>
          </p:nvSpPr>
          <p:spPr>
            <a:xfrm>
              <a:off x="196775" y="1642628"/>
              <a:ext cx="231507" cy="424387"/>
            </a:xfrm>
            <a:custGeom>
              <a:avLst/>
              <a:gdLst/>
              <a:ahLst/>
              <a:cxnLst/>
              <a:rect l="l" t="t" r="r" b="b"/>
              <a:pathLst>
                <a:path w="7102" h="13019" extrusionOk="0">
                  <a:moveTo>
                    <a:pt x="1" y="1"/>
                  </a:moveTo>
                  <a:lnTo>
                    <a:pt x="1" y="13018"/>
                  </a:lnTo>
                  <a:lnTo>
                    <a:pt x="7101" y="13018"/>
                  </a:lnTo>
                  <a:lnTo>
                    <a:pt x="7101" y="1"/>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grpSp>
      <p:grpSp>
        <p:nvGrpSpPr>
          <p:cNvPr id="217" name="Google Shape;217;p14"/>
          <p:cNvGrpSpPr/>
          <p:nvPr/>
        </p:nvGrpSpPr>
        <p:grpSpPr>
          <a:xfrm>
            <a:off x="9469422" y="4619815"/>
            <a:ext cx="1751703" cy="1613837"/>
            <a:chOff x="7102066" y="3464861"/>
            <a:chExt cx="1313777" cy="1210378"/>
          </a:xfrm>
        </p:grpSpPr>
        <p:sp>
          <p:nvSpPr>
            <p:cNvPr id="218" name="Google Shape;218;p14"/>
            <p:cNvSpPr/>
            <p:nvPr/>
          </p:nvSpPr>
          <p:spPr>
            <a:xfrm>
              <a:off x="7102066" y="4393923"/>
              <a:ext cx="70769" cy="281316"/>
            </a:xfrm>
            <a:custGeom>
              <a:avLst/>
              <a:gdLst/>
              <a:ahLst/>
              <a:cxnLst/>
              <a:rect l="l" t="t" r="r" b="b"/>
              <a:pathLst>
                <a:path w="2171" h="8630" extrusionOk="0">
                  <a:moveTo>
                    <a:pt x="0" y="0"/>
                  </a:moveTo>
                  <a:lnTo>
                    <a:pt x="0" y="8630"/>
                  </a:lnTo>
                  <a:lnTo>
                    <a:pt x="2170" y="8630"/>
                  </a:lnTo>
                  <a:lnTo>
                    <a:pt x="2170" y="0"/>
                  </a:ln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219" name="Google Shape;219;p14"/>
            <p:cNvSpPr/>
            <p:nvPr/>
          </p:nvSpPr>
          <p:spPr>
            <a:xfrm>
              <a:off x="7995238" y="4393923"/>
              <a:ext cx="70737" cy="281316"/>
            </a:xfrm>
            <a:custGeom>
              <a:avLst/>
              <a:gdLst/>
              <a:ahLst/>
              <a:cxnLst/>
              <a:rect l="l" t="t" r="r" b="b"/>
              <a:pathLst>
                <a:path w="2170" h="8630" extrusionOk="0">
                  <a:moveTo>
                    <a:pt x="0" y="0"/>
                  </a:moveTo>
                  <a:lnTo>
                    <a:pt x="0" y="8630"/>
                  </a:lnTo>
                  <a:lnTo>
                    <a:pt x="2170" y="8630"/>
                  </a:lnTo>
                  <a:lnTo>
                    <a:pt x="2170" y="0"/>
                  </a:ln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220" name="Google Shape;220;p14"/>
            <p:cNvSpPr/>
            <p:nvPr/>
          </p:nvSpPr>
          <p:spPr>
            <a:xfrm>
              <a:off x="7573035" y="4393923"/>
              <a:ext cx="70737" cy="281316"/>
            </a:xfrm>
            <a:custGeom>
              <a:avLst/>
              <a:gdLst/>
              <a:ahLst/>
              <a:cxnLst/>
              <a:rect l="l" t="t" r="r" b="b"/>
              <a:pathLst>
                <a:path w="2170" h="8630" extrusionOk="0">
                  <a:moveTo>
                    <a:pt x="0" y="0"/>
                  </a:moveTo>
                  <a:lnTo>
                    <a:pt x="0" y="8630"/>
                  </a:lnTo>
                  <a:lnTo>
                    <a:pt x="2170" y="8630"/>
                  </a:lnTo>
                  <a:lnTo>
                    <a:pt x="2170" y="0"/>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221" name="Google Shape;221;p14"/>
            <p:cNvSpPr/>
            <p:nvPr/>
          </p:nvSpPr>
          <p:spPr>
            <a:xfrm>
              <a:off x="8332231" y="4393923"/>
              <a:ext cx="70769" cy="281316"/>
            </a:xfrm>
            <a:custGeom>
              <a:avLst/>
              <a:gdLst/>
              <a:ahLst/>
              <a:cxnLst/>
              <a:rect l="l" t="t" r="r" b="b"/>
              <a:pathLst>
                <a:path w="2171" h="8630" extrusionOk="0">
                  <a:moveTo>
                    <a:pt x="1" y="0"/>
                  </a:moveTo>
                  <a:lnTo>
                    <a:pt x="1" y="8630"/>
                  </a:lnTo>
                  <a:lnTo>
                    <a:pt x="2170" y="8630"/>
                  </a:lnTo>
                  <a:lnTo>
                    <a:pt x="2170" y="0"/>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222" name="Google Shape;222;p14"/>
            <p:cNvSpPr/>
            <p:nvPr/>
          </p:nvSpPr>
          <p:spPr>
            <a:xfrm>
              <a:off x="7102066" y="3745069"/>
              <a:ext cx="965538" cy="648886"/>
            </a:xfrm>
            <a:custGeom>
              <a:avLst/>
              <a:gdLst/>
              <a:ahLst/>
              <a:cxnLst/>
              <a:rect l="l" t="t" r="r" b="b"/>
              <a:pathLst>
                <a:path w="29620" h="19906" extrusionOk="0">
                  <a:moveTo>
                    <a:pt x="0" y="1"/>
                  </a:moveTo>
                  <a:lnTo>
                    <a:pt x="0" y="19905"/>
                  </a:lnTo>
                  <a:lnTo>
                    <a:pt x="29619" y="19905"/>
                  </a:lnTo>
                  <a:lnTo>
                    <a:pt x="29619" y="1"/>
                  </a:ln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223" name="Google Shape;223;p14"/>
            <p:cNvSpPr/>
            <p:nvPr/>
          </p:nvSpPr>
          <p:spPr>
            <a:xfrm>
              <a:off x="8067572" y="3745069"/>
              <a:ext cx="348272" cy="648886"/>
            </a:xfrm>
            <a:custGeom>
              <a:avLst/>
              <a:gdLst/>
              <a:ahLst/>
              <a:cxnLst/>
              <a:rect l="l" t="t" r="r" b="b"/>
              <a:pathLst>
                <a:path w="10684" h="19906" extrusionOk="0">
                  <a:moveTo>
                    <a:pt x="0" y="1"/>
                  </a:moveTo>
                  <a:lnTo>
                    <a:pt x="0" y="19905"/>
                  </a:lnTo>
                  <a:lnTo>
                    <a:pt x="10684" y="19905"/>
                  </a:lnTo>
                  <a:lnTo>
                    <a:pt x="10684" y="1"/>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224" name="Google Shape;224;p14"/>
            <p:cNvSpPr/>
            <p:nvPr/>
          </p:nvSpPr>
          <p:spPr>
            <a:xfrm>
              <a:off x="7196371" y="3860269"/>
              <a:ext cx="781753" cy="211688"/>
            </a:xfrm>
            <a:custGeom>
              <a:avLst/>
              <a:gdLst/>
              <a:ahLst/>
              <a:cxnLst/>
              <a:rect l="l" t="t" r="r" b="b"/>
              <a:pathLst>
                <a:path w="23982" h="6494" extrusionOk="0">
                  <a:moveTo>
                    <a:pt x="82" y="1"/>
                  </a:moveTo>
                  <a:cubicBezTo>
                    <a:pt x="76" y="11"/>
                    <a:pt x="75" y="14"/>
                    <a:pt x="77" y="14"/>
                  </a:cubicBezTo>
                  <a:cubicBezTo>
                    <a:pt x="78" y="14"/>
                    <a:pt x="78" y="14"/>
                    <a:pt x="79" y="13"/>
                  </a:cubicBezTo>
                  <a:lnTo>
                    <a:pt x="79" y="13"/>
                  </a:lnTo>
                  <a:cubicBezTo>
                    <a:pt x="67" y="24"/>
                    <a:pt x="43" y="44"/>
                    <a:pt x="0" y="83"/>
                  </a:cubicBezTo>
                  <a:lnTo>
                    <a:pt x="0" y="1710"/>
                  </a:lnTo>
                  <a:lnTo>
                    <a:pt x="0" y="3304"/>
                  </a:lnTo>
                  <a:cubicBezTo>
                    <a:pt x="17" y="4356"/>
                    <a:pt x="17" y="5408"/>
                    <a:pt x="17" y="6411"/>
                  </a:cubicBezTo>
                  <a:lnTo>
                    <a:pt x="17" y="6493"/>
                  </a:lnTo>
                  <a:lnTo>
                    <a:pt x="82" y="6493"/>
                  </a:lnTo>
                  <a:lnTo>
                    <a:pt x="17144" y="6460"/>
                  </a:lnTo>
                  <a:cubicBezTo>
                    <a:pt x="19264" y="6444"/>
                    <a:pt x="20957" y="6444"/>
                    <a:pt x="22140" y="6444"/>
                  </a:cubicBezTo>
                  <a:cubicBezTo>
                    <a:pt x="22716" y="6427"/>
                    <a:pt x="23159" y="6427"/>
                    <a:pt x="23472" y="6427"/>
                  </a:cubicBezTo>
                  <a:lnTo>
                    <a:pt x="23817" y="6427"/>
                  </a:lnTo>
                  <a:cubicBezTo>
                    <a:pt x="23850" y="6427"/>
                    <a:pt x="23883" y="6427"/>
                    <a:pt x="23932" y="6411"/>
                  </a:cubicBezTo>
                  <a:lnTo>
                    <a:pt x="23455" y="6411"/>
                  </a:lnTo>
                  <a:lnTo>
                    <a:pt x="22107" y="6394"/>
                  </a:lnTo>
                  <a:cubicBezTo>
                    <a:pt x="20924" y="6394"/>
                    <a:pt x="19215" y="6378"/>
                    <a:pt x="17094" y="6378"/>
                  </a:cubicBezTo>
                  <a:lnTo>
                    <a:pt x="165" y="6345"/>
                  </a:lnTo>
                  <a:lnTo>
                    <a:pt x="165" y="6345"/>
                  </a:lnTo>
                  <a:cubicBezTo>
                    <a:pt x="165" y="5347"/>
                    <a:pt x="165" y="4334"/>
                    <a:pt x="165" y="3304"/>
                  </a:cubicBezTo>
                  <a:lnTo>
                    <a:pt x="165" y="1710"/>
                  </a:lnTo>
                  <a:lnTo>
                    <a:pt x="165" y="165"/>
                  </a:lnTo>
                  <a:lnTo>
                    <a:pt x="165" y="165"/>
                  </a:lnTo>
                  <a:cubicBezTo>
                    <a:pt x="9849" y="149"/>
                    <a:pt x="18455" y="148"/>
                    <a:pt x="23883" y="132"/>
                  </a:cubicBezTo>
                  <a:lnTo>
                    <a:pt x="23883" y="132"/>
                  </a:lnTo>
                  <a:cubicBezTo>
                    <a:pt x="23883" y="2098"/>
                    <a:pt x="23899" y="3659"/>
                    <a:pt x="23899" y="4734"/>
                  </a:cubicBezTo>
                  <a:cubicBezTo>
                    <a:pt x="23915" y="5277"/>
                    <a:pt x="23915" y="5688"/>
                    <a:pt x="23915" y="5983"/>
                  </a:cubicBezTo>
                  <a:cubicBezTo>
                    <a:pt x="23915" y="6115"/>
                    <a:pt x="23915" y="6230"/>
                    <a:pt x="23915" y="6312"/>
                  </a:cubicBezTo>
                  <a:cubicBezTo>
                    <a:pt x="23915" y="6345"/>
                    <a:pt x="23915" y="6378"/>
                    <a:pt x="23932" y="6411"/>
                  </a:cubicBezTo>
                  <a:cubicBezTo>
                    <a:pt x="23932" y="6378"/>
                    <a:pt x="23932" y="6345"/>
                    <a:pt x="23932" y="6312"/>
                  </a:cubicBezTo>
                  <a:cubicBezTo>
                    <a:pt x="23932" y="6246"/>
                    <a:pt x="23932" y="6131"/>
                    <a:pt x="23932" y="6000"/>
                  </a:cubicBezTo>
                  <a:cubicBezTo>
                    <a:pt x="23932" y="5720"/>
                    <a:pt x="23948" y="5310"/>
                    <a:pt x="23948" y="4767"/>
                  </a:cubicBezTo>
                  <a:cubicBezTo>
                    <a:pt x="23948" y="3682"/>
                    <a:pt x="23965" y="2088"/>
                    <a:pt x="23981" y="83"/>
                  </a:cubicBezTo>
                  <a:lnTo>
                    <a:pt x="23981" y="33"/>
                  </a:lnTo>
                  <a:lnTo>
                    <a:pt x="23932" y="33"/>
                  </a:lnTo>
                  <a:lnTo>
                    <a:pt x="82" y="1"/>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225" name="Google Shape;225;p14"/>
            <p:cNvSpPr/>
            <p:nvPr/>
          </p:nvSpPr>
          <p:spPr>
            <a:xfrm>
              <a:off x="7542491" y="3932081"/>
              <a:ext cx="79310" cy="68390"/>
            </a:xfrm>
            <a:custGeom>
              <a:avLst/>
              <a:gdLst/>
              <a:ahLst/>
              <a:cxnLst/>
              <a:rect l="l" t="t" r="r" b="b"/>
              <a:pathLst>
                <a:path w="2433" h="2098" extrusionOk="0">
                  <a:moveTo>
                    <a:pt x="1381" y="0"/>
                  </a:moveTo>
                  <a:cubicBezTo>
                    <a:pt x="461" y="0"/>
                    <a:pt x="0" y="1134"/>
                    <a:pt x="658" y="1792"/>
                  </a:cubicBezTo>
                  <a:cubicBezTo>
                    <a:pt x="869" y="2003"/>
                    <a:pt x="1128" y="2097"/>
                    <a:pt x="1382" y="2097"/>
                  </a:cubicBezTo>
                  <a:cubicBezTo>
                    <a:pt x="1918" y="2097"/>
                    <a:pt x="2433" y="1677"/>
                    <a:pt x="2433" y="1052"/>
                  </a:cubicBezTo>
                  <a:cubicBezTo>
                    <a:pt x="2433" y="477"/>
                    <a:pt x="1973" y="0"/>
                    <a:pt x="1381" y="0"/>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226" name="Google Shape;226;p14"/>
            <p:cNvSpPr/>
            <p:nvPr/>
          </p:nvSpPr>
          <p:spPr>
            <a:xfrm>
              <a:off x="7199044" y="3497557"/>
              <a:ext cx="221304" cy="244872"/>
            </a:xfrm>
            <a:custGeom>
              <a:avLst/>
              <a:gdLst/>
              <a:ahLst/>
              <a:cxnLst/>
              <a:rect l="l" t="t" r="r" b="b"/>
              <a:pathLst>
                <a:path w="6789" h="7512" extrusionOk="0">
                  <a:moveTo>
                    <a:pt x="1463" y="0"/>
                  </a:moveTo>
                  <a:lnTo>
                    <a:pt x="2630" y="1677"/>
                  </a:lnTo>
                  <a:cubicBezTo>
                    <a:pt x="2630" y="1677"/>
                    <a:pt x="0" y="2400"/>
                    <a:pt x="0" y="4734"/>
                  </a:cubicBezTo>
                  <a:cubicBezTo>
                    <a:pt x="0" y="7068"/>
                    <a:pt x="1611" y="7512"/>
                    <a:pt x="3354" y="7512"/>
                  </a:cubicBezTo>
                  <a:cubicBezTo>
                    <a:pt x="5112" y="7512"/>
                    <a:pt x="6789" y="7002"/>
                    <a:pt x="6723" y="4668"/>
                  </a:cubicBezTo>
                  <a:cubicBezTo>
                    <a:pt x="6641" y="2334"/>
                    <a:pt x="4455" y="1463"/>
                    <a:pt x="4455" y="1463"/>
                  </a:cubicBezTo>
                  <a:lnTo>
                    <a:pt x="5556" y="0"/>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227" name="Google Shape;227;p14"/>
            <p:cNvSpPr/>
            <p:nvPr/>
          </p:nvSpPr>
          <p:spPr>
            <a:xfrm>
              <a:off x="7652866" y="3598283"/>
              <a:ext cx="668705" cy="139322"/>
            </a:xfrm>
            <a:custGeom>
              <a:avLst/>
              <a:gdLst/>
              <a:ahLst/>
              <a:cxnLst/>
              <a:rect l="l" t="t" r="r" b="b"/>
              <a:pathLst>
                <a:path w="20514" h="4274" extrusionOk="0">
                  <a:moveTo>
                    <a:pt x="2137" y="0"/>
                  </a:moveTo>
                  <a:cubicBezTo>
                    <a:pt x="954" y="0"/>
                    <a:pt x="0" y="953"/>
                    <a:pt x="0" y="2137"/>
                  </a:cubicBezTo>
                  <a:cubicBezTo>
                    <a:pt x="0" y="3320"/>
                    <a:pt x="954" y="4274"/>
                    <a:pt x="2137" y="4274"/>
                  </a:cubicBezTo>
                  <a:lnTo>
                    <a:pt x="20513" y="4274"/>
                  </a:lnTo>
                  <a:lnTo>
                    <a:pt x="20513" y="0"/>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228" name="Google Shape;228;p14"/>
            <p:cNvSpPr/>
            <p:nvPr/>
          </p:nvSpPr>
          <p:spPr>
            <a:xfrm>
              <a:off x="8083642" y="3627751"/>
              <a:ext cx="237929" cy="80940"/>
            </a:xfrm>
            <a:custGeom>
              <a:avLst/>
              <a:gdLst/>
              <a:ahLst/>
              <a:cxnLst/>
              <a:rect l="l" t="t" r="r" b="b"/>
              <a:pathLst>
                <a:path w="7299" h="2483" extrusionOk="0">
                  <a:moveTo>
                    <a:pt x="559" y="0"/>
                  </a:moveTo>
                  <a:cubicBezTo>
                    <a:pt x="247" y="0"/>
                    <a:pt x="0" y="247"/>
                    <a:pt x="0" y="559"/>
                  </a:cubicBezTo>
                  <a:lnTo>
                    <a:pt x="0" y="1923"/>
                  </a:lnTo>
                  <a:cubicBezTo>
                    <a:pt x="0" y="2235"/>
                    <a:pt x="247" y="2482"/>
                    <a:pt x="559" y="2482"/>
                  </a:cubicBezTo>
                  <a:lnTo>
                    <a:pt x="7298" y="2482"/>
                  </a:lnTo>
                  <a:lnTo>
                    <a:pt x="7298" y="0"/>
                  </a:ln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229" name="Google Shape;229;p14"/>
            <p:cNvSpPr/>
            <p:nvPr/>
          </p:nvSpPr>
          <p:spPr>
            <a:xfrm>
              <a:off x="7652866" y="3464861"/>
              <a:ext cx="668705" cy="138800"/>
            </a:xfrm>
            <a:custGeom>
              <a:avLst/>
              <a:gdLst/>
              <a:ahLst/>
              <a:cxnLst/>
              <a:rect l="l" t="t" r="r" b="b"/>
              <a:pathLst>
                <a:path w="20514" h="4258" extrusionOk="0">
                  <a:moveTo>
                    <a:pt x="2137" y="0"/>
                  </a:moveTo>
                  <a:cubicBezTo>
                    <a:pt x="954" y="0"/>
                    <a:pt x="0" y="954"/>
                    <a:pt x="0" y="2137"/>
                  </a:cubicBezTo>
                  <a:cubicBezTo>
                    <a:pt x="0" y="3304"/>
                    <a:pt x="954" y="4257"/>
                    <a:pt x="2137" y="4257"/>
                  </a:cubicBezTo>
                  <a:lnTo>
                    <a:pt x="20513" y="4257"/>
                  </a:lnTo>
                  <a:lnTo>
                    <a:pt x="20513" y="0"/>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230" name="Google Shape;230;p14"/>
            <p:cNvSpPr/>
            <p:nvPr/>
          </p:nvSpPr>
          <p:spPr>
            <a:xfrm>
              <a:off x="8083642" y="3493775"/>
              <a:ext cx="237929" cy="80940"/>
            </a:xfrm>
            <a:custGeom>
              <a:avLst/>
              <a:gdLst/>
              <a:ahLst/>
              <a:cxnLst/>
              <a:rect l="l" t="t" r="r" b="b"/>
              <a:pathLst>
                <a:path w="7299" h="2483" extrusionOk="0">
                  <a:moveTo>
                    <a:pt x="559" y="1"/>
                  </a:moveTo>
                  <a:cubicBezTo>
                    <a:pt x="247" y="1"/>
                    <a:pt x="0" y="248"/>
                    <a:pt x="0" y="560"/>
                  </a:cubicBezTo>
                  <a:lnTo>
                    <a:pt x="0" y="1924"/>
                  </a:lnTo>
                  <a:cubicBezTo>
                    <a:pt x="0" y="2236"/>
                    <a:pt x="247" y="2483"/>
                    <a:pt x="559" y="2483"/>
                  </a:cubicBezTo>
                  <a:lnTo>
                    <a:pt x="7298" y="2483"/>
                  </a:lnTo>
                  <a:lnTo>
                    <a:pt x="7298" y="1"/>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grpSp>
      <p:sp>
        <p:nvSpPr>
          <p:cNvPr id="231" name="Google Shape;231;p14"/>
          <p:cNvSpPr txBox="1">
            <a:spLocks noGrp="1"/>
          </p:cNvSpPr>
          <p:nvPr>
            <p:ph type="title"/>
          </p:nvPr>
        </p:nvSpPr>
        <p:spPr>
          <a:xfrm>
            <a:off x="6588567" y="1815700"/>
            <a:ext cx="4482400" cy="5344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2" name="Google Shape;232;p14"/>
          <p:cNvSpPr txBox="1">
            <a:spLocks noGrp="1"/>
          </p:cNvSpPr>
          <p:nvPr>
            <p:ph type="subTitle" idx="1"/>
          </p:nvPr>
        </p:nvSpPr>
        <p:spPr>
          <a:xfrm>
            <a:off x="3429000" y="3250233"/>
            <a:ext cx="2667200" cy="52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233" name="Google Shape;233;p14"/>
          <p:cNvSpPr txBox="1">
            <a:spLocks noGrp="1"/>
          </p:cNvSpPr>
          <p:nvPr>
            <p:ph type="subTitle" idx="2"/>
          </p:nvPr>
        </p:nvSpPr>
        <p:spPr>
          <a:xfrm>
            <a:off x="6588567" y="2604923"/>
            <a:ext cx="4471600" cy="1560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100"/>
              <a:buNone/>
              <a:defRPr sz="1600"/>
            </a:lvl1pPr>
            <a:lvl2pPr lvl="1" rtl="0">
              <a:lnSpc>
                <a:spcPct val="100000"/>
              </a:lnSpc>
              <a:spcBef>
                <a:spcPts val="0"/>
              </a:spcBef>
              <a:spcAft>
                <a:spcPts val="0"/>
              </a:spcAft>
              <a:buSzPts val="1100"/>
              <a:buNone/>
              <a:defRPr/>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1100"/>
              <a:buNone/>
              <a:defRPr/>
            </a:lvl4pPr>
            <a:lvl5pPr lvl="4" rtl="0">
              <a:lnSpc>
                <a:spcPct val="100000"/>
              </a:lnSpc>
              <a:spcBef>
                <a:spcPts val="0"/>
              </a:spcBef>
              <a:spcAft>
                <a:spcPts val="0"/>
              </a:spcAft>
              <a:buSzPts val="1100"/>
              <a:buNone/>
              <a:defRPr/>
            </a:lvl5pPr>
            <a:lvl6pPr lvl="5" rtl="0">
              <a:lnSpc>
                <a:spcPct val="100000"/>
              </a:lnSpc>
              <a:spcBef>
                <a:spcPts val="0"/>
              </a:spcBef>
              <a:spcAft>
                <a:spcPts val="0"/>
              </a:spcAft>
              <a:buSzPts val="1100"/>
              <a:buNone/>
              <a:defRPr/>
            </a:lvl6pPr>
            <a:lvl7pPr lvl="6" rtl="0">
              <a:lnSpc>
                <a:spcPct val="100000"/>
              </a:lnSpc>
              <a:spcBef>
                <a:spcPts val="0"/>
              </a:spcBef>
              <a:spcAft>
                <a:spcPts val="0"/>
              </a:spcAft>
              <a:buSzPts val="1100"/>
              <a:buNone/>
              <a:defRPr/>
            </a:lvl7pPr>
            <a:lvl8pPr lvl="7" rtl="0">
              <a:lnSpc>
                <a:spcPct val="100000"/>
              </a:lnSpc>
              <a:spcBef>
                <a:spcPts val="0"/>
              </a:spcBef>
              <a:spcAft>
                <a:spcPts val="0"/>
              </a:spcAft>
              <a:buSzPts val="1100"/>
              <a:buNone/>
              <a:defRPr/>
            </a:lvl8pPr>
            <a:lvl9pPr lvl="8" rtl="0">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333574494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302"/>
        <p:cNvGrpSpPr/>
        <p:nvPr/>
      </p:nvGrpSpPr>
      <p:grpSpPr>
        <a:xfrm>
          <a:off x="0" y="0"/>
          <a:ext cx="0" cy="0"/>
          <a:chOff x="0" y="0"/>
          <a:chExt cx="0" cy="0"/>
        </a:xfrm>
      </p:grpSpPr>
      <p:sp>
        <p:nvSpPr>
          <p:cNvPr id="303" name="Google Shape;303;p16"/>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304" name="Google Shape;304;p16"/>
          <p:cNvSpPr txBox="1">
            <a:spLocks noGrp="1"/>
          </p:cNvSpPr>
          <p:nvPr>
            <p:ph type="title"/>
          </p:nvPr>
        </p:nvSpPr>
        <p:spPr>
          <a:xfrm>
            <a:off x="4968000" y="3556800"/>
            <a:ext cx="4507200" cy="1180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sz="36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05" name="Google Shape;305;p16"/>
          <p:cNvSpPr txBox="1">
            <a:spLocks noGrp="1"/>
          </p:cNvSpPr>
          <p:nvPr>
            <p:ph type="subTitle" idx="1"/>
          </p:nvPr>
        </p:nvSpPr>
        <p:spPr>
          <a:xfrm>
            <a:off x="4968133" y="2283867"/>
            <a:ext cx="4507200" cy="1261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100"/>
              <a:buNone/>
              <a:defRPr sz="2133"/>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grpSp>
        <p:nvGrpSpPr>
          <p:cNvPr id="306" name="Google Shape;306;p16"/>
          <p:cNvGrpSpPr/>
          <p:nvPr/>
        </p:nvGrpSpPr>
        <p:grpSpPr>
          <a:xfrm>
            <a:off x="2640945" y="792815"/>
            <a:ext cx="875840" cy="830467"/>
            <a:chOff x="1980709" y="594611"/>
            <a:chExt cx="656880" cy="622850"/>
          </a:xfrm>
        </p:grpSpPr>
        <p:sp>
          <p:nvSpPr>
            <p:cNvPr id="307" name="Google Shape;307;p16"/>
            <p:cNvSpPr/>
            <p:nvPr/>
          </p:nvSpPr>
          <p:spPr>
            <a:xfrm>
              <a:off x="1980709" y="594611"/>
              <a:ext cx="656880" cy="622850"/>
            </a:xfrm>
            <a:custGeom>
              <a:avLst/>
              <a:gdLst/>
              <a:ahLst/>
              <a:cxnLst/>
              <a:rect l="l" t="t" r="r" b="b"/>
              <a:pathLst>
                <a:path w="19670" h="18651" extrusionOk="0">
                  <a:moveTo>
                    <a:pt x="9650" y="1"/>
                  </a:moveTo>
                  <a:cubicBezTo>
                    <a:pt x="8645" y="1"/>
                    <a:pt x="7630" y="164"/>
                    <a:pt x="6643" y="500"/>
                  </a:cubicBezTo>
                  <a:cubicBezTo>
                    <a:pt x="3081" y="1703"/>
                    <a:pt x="594" y="4960"/>
                    <a:pt x="337" y="8714"/>
                  </a:cubicBezTo>
                  <a:cubicBezTo>
                    <a:pt x="1" y="13848"/>
                    <a:pt x="3899" y="18292"/>
                    <a:pt x="9033" y="18629"/>
                  </a:cubicBezTo>
                  <a:cubicBezTo>
                    <a:pt x="9245" y="18644"/>
                    <a:pt x="9456" y="18651"/>
                    <a:pt x="9666" y="18651"/>
                  </a:cubicBezTo>
                  <a:cubicBezTo>
                    <a:pt x="13194" y="18651"/>
                    <a:pt x="16427" y="16642"/>
                    <a:pt x="18001" y="13447"/>
                  </a:cubicBezTo>
                  <a:cubicBezTo>
                    <a:pt x="19670" y="10078"/>
                    <a:pt x="19140" y="6019"/>
                    <a:pt x="16654" y="3179"/>
                  </a:cubicBezTo>
                  <a:cubicBezTo>
                    <a:pt x="14853" y="1123"/>
                    <a:pt x="12287" y="1"/>
                    <a:pt x="9650"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08" name="Google Shape;308;p16"/>
            <p:cNvSpPr/>
            <p:nvPr/>
          </p:nvSpPr>
          <p:spPr>
            <a:xfrm>
              <a:off x="2298429" y="732365"/>
              <a:ext cx="145769" cy="185943"/>
            </a:xfrm>
            <a:custGeom>
              <a:avLst/>
              <a:gdLst/>
              <a:ahLst/>
              <a:cxnLst/>
              <a:rect l="l" t="t" r="r" b="b"/>
              <a:pathLst>
                <a:path w="4365" h="5568" extrusionOk="0">
                  <a:moveTo>
                    <a:pt x="81" y="1"/>
                  </a:moveTo>
                  <a:cubicBezTo>
                    <a:pt x="48" y="113"/>
                    <a:pt x="48" y="242"/>
                    <a:pt x="48" y="386"/>
                  </a:cubicBezTo>
                  <a:cubicBezTo>
                    <a:pt x="48" y="659"/>
                    <a:pt x="32" y="1012"/>
                    <a:pt x="16" y="1429"/>
                  </a:cubicBezTo>
                  <a:cubicBezTo>
                    <a:pt x="16" y="2311"/>
                    <a:pt x="0" y="3530"/>
                    <a:pt x="0" y="4878"/>
                  </a:cubicBezTo>
                  <a:lnTo>
                    <a:pt x="0" y="5488"/>
                  </a:lnTo>
                  <a:lnTo>
                    <a:pt x="0" y="5568"/>
                  </a:lnTo>
                  <a:lnTo>
                    <a:pt x="81" y="5568"/>
                  </a:lnTo>
                  <a:cubicBezTo>
                    <a:pt x="1284" y="5568"/>
                    <a:pt x="2359" y="5552"/>
                    <a:pt x="3129" y="5536"/>
                  </a:cubicBezTo>
                  <a:lnTo>
                    <a:pt x="4043" y="5520"/>
                  </a:lnTo>
                  <a:cubicBezTo>
                    <a:pt x="4139" y="5520"/>
                    <a:pt x="4252" y="5520"/>
                    <a:pt x="4364" y="5488"/>
                  </a:cubicBezTo>
                  <a:cubicBezTo>
                    <a:pt x="4252" y="5472"/>
                    <a:pt x="4156" y="5456"/>
                    <a:pt x="4043" y="5456"/>
                  </a:cubicBezTo>
                  <a:lnTo>
                    <a:pt x="3129" y="5440"/>
                  </a:lnTo>
                  <a:cubicBezTo>
                    <a:pt x="2376" y="5424"/>
                    <a:pt x="1332" y="5408"/>
                    <a:pt x="161" y="5408"/>
                  </a:cubicBezTo>
                  <a:lnTo>
                    <a:pt x="161" y="5408"/>
                  </a:lnTo>
                  <a:lnTo>
                    <a:pt x="161" y="4878"/>
                  </a:lnTo>
                  <a:cubicBezTo>
                    <a:pt x="161" y="3530"/>
                    <a:pt x="145" y="2311"/>
                    <a:pt x="145" y="1429"/>
                  </a:cubicBezTo>
                  <a:cubicBezTo>
                    <a:pt x="129" y="1012"/>
                    <a:pt x="113" y="659"/>
                    <a:pt x="113" y="386"/>
                  </a:cubicBezTo>
                  <a:cubicBezTo>
                    <a:pt x="113" y="242"/>
                    <a:pt x="113" y="113"/>
                    <a:pt x="81" y="1"/>
                  </a:cubicBez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09" name="Google Shape;309;p16"/>
            <p:cNvSpPr/>
            <p:nvPr/>
          </p:nvSpPr>
          <p:spPr>
            <a:xfrm>
              <a:off x="2299497" y="646106"/>
              <a:ext cx="5377" cy="52029"/>
            </a:xfrm>
            <a:custGeom>
              <a:avLst/>
              <a:gdLst/>
              <a:ahLst/>
              <a:cxnLst/>
              <a:rect l="l" t="t" r="r" b="b"/>
              <a:pathLst>
                <a:path w="161" h="1558" extrusionOk="0">
                  <a:moveTo>
                    <a:pt x="81" y="1"/>
                  </a:moveTo>
                  <a:cubicBezTo>
                    <a:pt x="32" y="1"/>
                    <a:pt x="0" y="338"/>
                    <a:pt x="0" y="771"/>
                  </a:cubicBezTo>
                  <a:cubicBezTo>
                    <a:pt x="0" y="1204"/>
                    <a:pt x="32" y="1557"/>
                    <a:pt x="81" y="1557"/>
                  </a:cubicBezTo>
                  <a:cubicBezTo>
                    <a:pt x="113" y="1557"/>
                    <a:pt x="161" y="1204"/>
                    <a:pt x="161" y="771"/>
                  </a:cubicBezTo>
                  <a:cubicBezTo>
                    <a:pt x="161" y="338"/>
                    <a:pt x="129" y="1"/>
                    <a:pt x="81" y="1"/>
                  </a:cubicBez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10" name="Google Shape;310;p16"/>
            <p:cNvSpPr/>
            <p:nvPr/>
          </p:nvSpPr>
          <p:spPr>
            <a:xfrm>
              <a:off x="2406662" y="687816"/>
              <a:ext cx="38605" cy="36668"/>
            </a:xfrm>
            <a:custGeom>
              <a:avLst/>
              <a:gdLst/>
              <a:ahLst/>
              <a:cxnLst/>
              <a:rect l="l" t="t" r="r" b="b"/>
              <a:pathLst>
                <a:path w="1156" h="1098" extrusionOk="0">
                  <a:moveTo>
                    <a:pt x="1114" y="0"/>
                  </a:moveTo>
                  <a:cubicBezTo>
                    <a:pt x="1056" y="0"/>
                    <a:pt x="799" y="214"/>
                    <a:pt x="513" y="485"/>
                  </a:cubicBezTo>
                  <a:cubicBezTo>
                    <a:pt x="209" y="789"/>
                    <a:pt x="0" y="1062"/>
                    <a:pt x="32" y="1094"/>
                  </a:cubicBezTo>
                  <a:cubicBezTo>
                    <a:pt x="33" y="1096"/>
                    <a:pt x="35" y="1097"/>
                    <a:pt x="38" y="1097"/>
                  </a:cubicBezTo>
                  <a:cubicBezTo>
                    <a:pt x="83" y="1097"/>
                    <a:pt x="340" y="883"/>
                    <a:pt x="626" y="613"/>
                  </a:cubicBezTo>
                  <a:cubicBezTo>
                    <a:pt x="931" y="308"/>
                    <a:pt x="1155" y="35"/>
                    <a:pt x="1123" y="3"/>
                  </a:cubicBezTo>
                  <a:cubicBezTo>
                    <a:pt x="1121" y="1"/>
                    <a:pt x="1118" y="0"/>
                    <a:pt x="1114" y="0"/>
                  </a:cubicBez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11" name="Google Shape;311;p16"/>
            <p:cNvSpPr/>
            <p:nvPr/>
          </p:nvSpPr>
          <p:spPr>
            <a:xfrm>
              <a:off x="2482202" y="778283"/>
              <a:ext cx="45551" cy="27117"/>
            </a:xfrm>
            <a:custGeom>
              <a:avLst/>
              <a:gdLst/>
              <a:ahLst/>
              <a:cxnLst/>
              <a:rect l="l" t="t" r="r" b="b"/>
              <a:pathLst>
                <a:path w="1364" h="812" extrusionOk="0">
                  <a:moveTo>
                    <a:pt x="1315" y="0"/>
                  </a:moveTo>
                  <a:cubicBezTo>
                    <a:pt x="1243" y="0"/>
                    <a:pt x="953" y="111"/>
                    <a:pt x="626" y="310"/>
                  </a:cubicBezTo>
                  <a:cubicBezTo>
                    <a:pt x="257" y="535"/>
                    <a:pt x="0" y="776"/>
                    <a:pt x="16" y="808"/>
                  </a:cubicBezTo>
                  <a:cubicBezTo>
                    <a:pt x="19" y="811"/>
                    <a:pt x="24" y="812"/>
                    <a:pt x="30" y="812"/>
                  </a:cubicBezTo>
                  <a:cubicBezTo>
                    <a:pt x="101" y="812"/>
                    <a:pt x="383" y="660"/>
                    <a:pt x="706" y="455"/>
                  </a:cubicBezTo>
                  <a:cubicBezTo>
                    <a:pt x="1075" y="230"/>
                    <a:pt x="1364" y="54"/>
                    <a:pt x="1332" y="6"/>
                  </a:cubicBezTo>
                  <a:cubicBezTo>
                    <a:pt x="1330" y="2"/>
                    <a:pt x="1324" y="0"/>
                    <a:pt x="1315" y="0"/>
                  </a:cubicBez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12" name="Google Shape;312;p16"/>
            <p:cNvSpPr/>
            <p:nvPr/>
          </p:nvSpPr>
          <p:spPr>
            <a:xfrm>
              <a:off x="2504142" y="910260"/>
              <a:ext cx="71298" cy="5377"/>
            </a:xfrm>
            <a:custGeom>
              <a:avLst/>
              <a:gdLst/>
              <a:ahLst/>
              <a:cxnLst/>
              <a:rect l="l" t="t" r="r" b="b"/>
              <a:pathLst>
                <a:path w="2135" h="161" extrusionOk="0">
                  <a:moveTo>
                    <a:pt x="1076" y="0"/>
                  </a:moveTo>
                  <a:cubicBezTo>
                    <a:pt x="482" y="0"/>
                    <a:pt x="1" y="32"/>
                    <a:pt x="1" y="80"/>
                  </a:cubicBezTo>
                  <a:cubicBezTo>
                    <a:pt x="1" y="129"/>
                    <a:pt x="482" y="161"/>
                    <a:pt x="1076" y="161"/>
                  </a:cubicBezTo>
                  <a:cubicBezTo>
                    <a:pt x="1653" y="161"/>
                    <a:pt x="2135" y="129"/>
                    <a:pt x="2135" y="80"/>
                  </a:cubicBezTo>
                  <a:cubicBezTo>
                    <a:pt x="2135" y="32"/>
                    <a:pt x="1653" y="0"/>
                    <a:pt x="1076" y="0"/>
                  </a:cubicBez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13" name="Google Shape;313;p16"/>
            <p:cNvSpPr/>
            <p:nvPr/>
          </p:nvSpPr>
          <p:spPr>
            <a:xfrm>
              <a:off x="2013402" y="905418"/>
              <a:ext cx="67525" cy="5410"/>
            </a:xfrm>
            <a:custGeom>
              <a:avLst/>
              <a:gdLst/>
              <a:ahLst/>
              <a:cxnLst/>
              <a:rect l="l" t="t" r="r" b="b"/>
              <a:pathLst>
                <a:path w="2022" h="162" extrusionOk="0">
                  <a:moveTo>
                    <a:pt x="1011" y="1"/>
                  </a:moveTo>
                  <a:cubicBezTo>
                    <a:pt x="449" y="1"/>
                    <a:pt x="0" y="33"/>
                    <a:pt x="0" y="81"/>
                  </a:cubicBezTo>
                  <a:cubicBezTo>
                    <a:pt x="0" y="129"/>
                    <a:pt x="449" y="161"/>
                    <a:pt x="1011" y="161"/>
                  </a:cubicBezTo>
                  <a:cubicBezTo>
                    <a:pt x="1572" y="161"/>
                    <a:pt x="2022" y="129"/>
                    <a:pt x="2022" y="81"/>
                  </a:cubicBezTo>
                  <a:cubicBezTo>
                    <a:pt x="2022" y="33"/>
                    <a:pt x="1572" y="1"/>
                    <a:pt x="1011" y="1"/>
                  </a:cubicBez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14" name="Google Shape;314;p16"/>
            <p:cNvSpPr/>
            <p:nvPr/>
          </p:nvSpPr>
          <p:spPr>
            <a:xfrm>
              <a:off x="2061625" y="1008208"/>
              <a:ext cx="55202" cy="43180"/>
            </a:xfrm>
            <a:custGeom>
              <a:avLst/>
              <a:gdLst/>
              <a:ahLst/>
              <a:cxnLst/>
              <a:rect l="l" t="t" r="r" b="b"/>
              <a:pathLst>
                <a:path w="1653" h="1293" extrusionOk="0">
                  <a:moveTo>
                    <a:pt x="1612" y="0"/>
                  </a:moveTo>
                  <a:cubicBezTo>
                    <a:pt x="1546" y="0"/>
                    <a:pt x="1194" y="248"/>
                    <a:pt x="770" y="581"/>
                  </a:cubicBezTo>
                  <a:cubicBezTo>
                    <a:pt x="337" y="934"/>
                    <a:pt x="0" y="1255"/>
                    <a:pt x="16" y="1287"/>
                  </a:cubicBezTo>
                  <a:cubicBezTo>
                    <a:pt x="19" y="1290"/>
                    <a:pt x="23" y="1292"/>
                    <a:pt x="30" y="1292"/>
                  </a:cubicBezTo>
                  <a:cubicBezTo>
                    <a:pt x="108" y="1292"/>
                    <a:pt x="468" y="1035"/>
                    <a:pt x="882" y="709"/>
                  </a:cubicBezTo>
                  <a:cubicBezTo>
                    <a:pt x="1316" y="356"/>
                    <a:pt x="1653" y="35"/>
                    <a:pt x="1620" y="3"/>
                  </a:cubicBezTo>
                  <a:cubicBezTo>
                    <a:pt x="1619" y="1"/>
                    <a:pt x="1616" y="0"/>
                    <a:pt x="1612" y="0"/>
                  </a:cubicBez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15" name="Google Shape;315;p16"/>
            <p:cNvSpPr/>
            <p:nvPr/>
          </p:nvSpPr>
          <p:spPr>
            <a:xfrm>
              <a:off x="2165016" y="1085918"/>
              <a:ext cx="38605" cy="59577"/>
            </a:xfrm>
            <a:custGeom>
              <a:avLst/>
              <a:gdLst/>
              <a:ahLst/>
              <a:cxnLst/>
              <a:rect l="l" t="t" r="r" b="b"/>
              <a:pathLst>
                <a:path w="1156" h="1784" extrusionOk="0">
                  <a:moveTo>
                    <a:pt x="1102" y="0"/>
                  </a:moveTo>
                  <a:cubicBezTo>
                    <a:pt x="1050" y="0"/>
                    <a:pt x="758" y="344"/>
                    <a:pt x="466" y="821"/>
                  </a:cubicBezTo>
                  <a:cubicBezTo>
                    <a:pt x="177" y="1318"/>
                    <a:pt x="0" y="1751"/>
                    <a:pt x="49" y="1783"/>
                  </a:cubicBezTo>
                  <a:cubicBezTo>
                    <a:pt x="49" y="1784"/>
                    <a:pt x="50" y="1784"/>
                    <a:pt x="51" y="1784"/>
                  </a:cubicBezTo>
                  <a:cubicBezTo>
                    <a:pt x="90" y="1784"/>
                    <a:pt x="327" y="1389"/>
                    <a:pt x="610" y="901"/>
                  </a:cubicBezTo>
                  <a:cubicBezTo>
                    <a:pt x="899" y="420"/>
                    <a:pt x="1156" y="19"/>
                    <a:pt x="1107" y="2"/>
                  </a:cubicBezTo>
                  <a:cubicBezTo>
                    <a:pt x="1106" y="1"/>
                    <a:pt x="1104" y="0"/>
                    <a:pt x="1102" y="0"/>
                  </a:cubicBez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16" name="Google Shape;316;p16"/>
            <p:cNvSpPr/>
            <p:nvPr/>
          </p:nvSpPr>
          <p:spPr>
            <a:xfrm>
              <a:off x="2299497" y="1114370"/>
              <a:ext cx="5377" cy="71298"/>
            </a:xfrm>
            <a:custGeom>
              <a:avLst/>
              <a:gdLst/>
              <a:ahLst/>
              <a:cxnLst/>
              <a:rect l="l" t="t" r="r" b="b"/>
              <a:pathLst>
                <a:path w="161" h="2135" extrusionOk="0">
                  <a:moveTo>
                    <a:pt x="81" y="1"/>
                  </a:moveTo>
                  <a:cubicBezTo>
                    <a:pt x="32" y="1"/>
                    <a:pt x="0" y="482"/>
                    <a:pt x="0" y="1076"/>
                  </a:cubicBezTo>
                  <a:cubicBezTo>
                    <a:pt x="0" y="1653"/>
                    <a:pt x="32" y="2135"/>
                    <a:pt x="81" y="2135"/>
                  </a:cubicBezTo>
                  <a:cubicBezTo>
                    <a:pt x="113" y="2135"/>
                    <a:pt x="161" y="1653"/>
                    <a:pt x="161" y="1076"/>
                  </a:cubicBezTo>
                  <a:cubicBezTo>
                    <a:pt x="161" y="482"/>
                    <a:pt x="113" y="1"/>
                    <a:pt x="81" y="1"/>
                  </a:cubicBez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17" name="Google Shape;317;p16"/>
            <p:cNvSpPr/>
            <p:nvPr/>
          </p:nvSpPr>
          <p:spPr>
            <a:xfrm>
              <a:off x="2401285" y="1091328"/>
              <a:ext cx="55235" cy="46853"/>
            </a:xfrm>
            <a:custGeom>
              <a:avLst/>
              <a:gdLst/>
              <a:ahLst/>
              <a:cxnLst/>
              <a:rect l="l" t="t" r="r" b="b"/>
              <a:pathLst>
                <a:path w="1654" h="1403" extrusionOk="0">
                  <a:moveTo>
                    <a:pt x="36" y="0"/>
                  </a:moveTo>
                  <a:cubicBezTo>
                    <a:pt x="34" y="0"/>
                    <a:pt x="33" y="1"/>
                    <a:pt x="33" y="1"/>
                  </a:cubicBezTo>
                  <a:cubicBezTo>
                    <a:pt x="1" y="33"/>
                    <a:pt x="289" y="418"/>
                    <a:pt x="739" y="819"/>
                  </a:cubicBezTo>
                  <a:cubicBezTo>
                    <a:pt x="1150" y="1171"/>
                    <a:pt x="1534" y="1403"/>
                    <a:pt x="1621" y="1403"/>
                  </a:cubicBezTo>
                  <a:cubicBezTo>
                    <a:pt x="1629" y="1403"/>
                    <a:pt x="1634" y="1401"/>
                    <a:pt x="1637" y="1397"/>
                  </a:cubicBezTo>
                  <a:cubicBezTo>
                    <a:pt x="1653" y="1365"/>
                    <a:pt x="1284" y="1076"/>
                    <a:pt x="851" y="691"/>
                  </a:cubicBezTo>
                  <a:cubicBezTo>
                    <a:pt x="413" y="315"/>
                    <a:pt x="81" y="0"/>
                    <a:pt x="36" y="0"/>
                  </a:cubicBez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18" name="Google Shape;318;p16"/>
            <p:cNvSpPr/>
            <p:nvPr/>
          </p:nvSpPr>
          <p:spPr>
            <a:xfrm>
              <a:off x="2482736" y="1015722"/>
              <a:ext cx="46085" cy="44649"/>
            </a:xfrm>
            <a:custGeom>
              <a:avLst/>
              <a:gdLst/>
              <a:ahLst/>
              <a:cxnLst/>
              <a:rect l="l" t="t" r="r" b="b"/>
              <a:pathLst>
                <a:path w="1380" h="1337" extrusionOk="0">
                  <a:moveTo>
                    <a:pt x="40" y="0"/>
                  </a:moveTo>
                  <a:cubicBezTo>
                    <a:pt x="37" y="0"/>
                    <a:pt x="34" y="1"/>
                    <a:pt x="32" y="3"/>
                  </a:cubicBezTo>
                  <a:cubicBezTo>
                    <a:pt x="0" y="35"/>
                    <a:pt x="273" y="372"/>
                    <a:pt x="626" y="725"/>
                  </a:cubicBezTo>
                  <a:cubicBezTo>
                    <a:pt x="975" y="1074"/>
                    <a:pt x="1281" y="1337"/>
                    <a:pt x="1340" y="1337"/>
                  </a:cubicBezTo>
                  <a:cubicBezTo>
                    <a:pt x="1344" y="1337"/>
                    <a:pt x="1346" y="1336"/>
                    <a:pt x="1348" y="1334"/>
                  </a:cubicBezTo>
                  <a:cubicBezTo>
                    <a:pt x="1380" y="1302"/>
                    <a:pt x="1107" y="981"/>
                    <a:pt x="754" y="612"/>
                  </a:cubicBezTo>
                  <a:cubicBezTo>
                    <a:pt x="405" y="263"/>
                    <a:pt x="99" y="0"/>
                    <a:pt x="40" y="0"/>
                  </a:cubicBez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19" name="Google Shape;319;p16"/>
            <p:cNvSpPr/>
            <p:nvPr/>
          </p:nvSpPr>
          <p:spPr>
            <a:xfrm>
              <a:off x="2072846" y="773541"/>
              <a:ext cx="40775" cy="38805"/>
            </a:xfrm>
            <a:custGeom>
              <a:avLst/>
              <a:gdLst/>
              <a:ahLst/>
              <a:cxnLst/>
              <a:rect l="l" t="t" r="r" b="b"/>
              <a:pathLst>
                <a:path w="1221" h="1162" extrusionOk="0">
                  <a:moveTo>
                    <a:pt x="42" y="0"/>
                  </a:moveTo>
                  <a:cubicBezTo>
                    <a:pt x="38" y="0"/>
                    <a:pt x="35" y="1"/>
                    <a:pt x="33" y="3"/>
                  </a:cubicBezTo>
                  <a:cubicBezTo>
                    <a:pt x="1" y="35"/>
                    <a:pt x="226" y="324"/>
                    <a:pt x="546" y="645"/>
                  </a:cubicBezTo>
                  <a:cubicBezTo>
                    <a:pt x="847" y="945"/>
                    <a:pt x="1119" y="1161"/>
                    <a:pt x="1179" y="1161"/>
                  </a:cubicBezTo>
                  <a:cubicBezTo>
                    <a:pt x="1183" y="1161"/>
                    <a:pt x="1186" y="1160"/>
                    <a:pt x="1188" y="1158"/>
                  </a:cubicBezTo>
                  <a:cubicBezTo>
                    <a:pt x="1220" y="1126"/>
                    <a:pt x="980" y="837"/>
                    <a:pt x="659" y="517"/>
                  </a:cubicBezTo>
                  <a:cubicBezTo>
                    <a:pt x="358" y="216"/>
                    <a:pt x="100" y="0"/>
                    <a:pt x="42" y="0"/>
                  </a:cubicBez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20" name="Google Shape;320;p16"/>
            <p:cNvSpPr/>
            <p:nvPr/>
          </p:nvSpPr>
          <p:spPr>
            <a:xfrm>
              <a:off x="2162344" y="680302"/>
              <a:ext cx="40208" cy="38271"/>
            </a:xfrm>
            <a:custGeom>
              <a:avLst/>
              <a:gdLst/>
              <a:ahLst/>
              <a:cxnLst/>
              <a:rect l="l" t="t" r="r" b="b"/>
              <a:pathLst>
                <a:path w="1204" h="1146" extrusionOk="0">
                  <a:moveTo>
                    <a:pt x="41" y="1"/>
                  </a:moveTo>
                  <a:cubicBezTo>
                    <a:pt x="37" y="1"/>
                    <a:pt x="34" y="2"/>
                    <a:pt x="32" y="4"/>
                  </a:cubicBezTo>
                  <a:cubicBezTo>
                    <a:pt x="0" y="36"/>
                    <a:pt x="241" y="325"/>
                    <a:pt x="546" y="629"/>
                  </a:cubicBezTo>
                  <a:cubicBezTo>
                    <a:pt x="846" y="930"/>
                    <a:pt x="1104" y="1146"/>
                    <a:pt x="1162" y="1146"/>
                  </a:cubicBezTo>
                  <a:cubicBezTo>
                    <a:pt x="1166" y="1146"/>
                    <a:pt x="1169" y="1145"/>
                    <a:pt x="1171" y="1143"/>
                  </a:cubicBezTo>
                  <a:cubicBezTo>
                    <a:pt x="1204" y="1111"/>
                    <a:pt x="979" y="838"/>
                    <a:pt x="658" y="517"/>
                  </a:cubicBezTo>
                  <a:cubicBezTo>
                    <a:pt x="372" y="231"/>
                    <a:pt x="99" y="1"/>
                    <a:pt x="41" y="1"/>
                  </a:cubicBez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grpSp>
      <p:grpSp>
        <p:nvGrpSpPr>
          <p:cNvPr id="321" name="Google Shape;321;p16"/>
          <p:cNvGrpSpPr/>
          <p:nvPr/>
        </p:nvGrpSpPr>
        <p:grpSpPr>
          <a:xfrm>
            <a:off x="-126476" y="2157333"/>
            <a:ext cx="1208008" cy="794400"/>
            <a:chOff x="-94857" y="1618000"/>
            <a:chExt cx="906006" cy="595800"/>
          </a:xfrm>
        </p:grpSpPr>
        <p:sp>
          <p:nvSpPr>
            <p:cNvPr id="322" name="Google Shape;322;p16"/>
            <p:cNvSpPr/>
            <p:nvPr/>
          </p:nvSpPr>
          <p:spPr>
            <a:xfrm>
              <a:off x="-94857" y="1618000"/>
              <a:ext cx="906006" cy="595800"/>
            </a:xfrm>
            <a:custGeom>
              <a:avLst/>
              <a:gdLst/>
              <a:ahLst/>
              <a:cxnLst/>
              <a:rect l="l" t="t" r="r" b="b"/>
              <a:pathLst>
                <a:path w="27130" h="17841" extrusionOk="0">
                  <a:moveTo>
                    <a:pt x="0" y="1"/>
                  </a:moveTo>
                  <a:lnTo>
                    <a:pt x="0" y="17841"/>
                  </a:lnTo>
                  <a:lnTo>
                    <a:pt x="27130" y="17841"/>
                  </a:lnTo>
                  <a:lnTo>
                    <a:pt x="27130" y="1"/>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23" name="Google Shape;323;p16"/>
            <p:cNvSpPr/>
            <p:nvPr/>
          </p:nvSpPr>
          <p:spPr>
            <a:xfrm>
              <a:off x="-63266" y="1642646"/>
              <a:ext cx="842289" cy="544372"/>
            </a:xfrm>
            <a:custGeom>
              <a:avLst/>
              <a:gdLst/>
              <a:ahLst/>
              <a:cxnLst/>
              <a:rect l="l" t="t" r="r" b="b"/>
              <a:pathLst>
                <a:path w="25222" h="16301" extrusionOk="0">
                  <a:moveTo>
                    <a:pt x="1" y="1"/>
                  </a:moveTo>
                  <a:lnTo>
                    <a:pt x="1" y="16301"/>
                  </a:lnTo>
                  <a:lnTo>
                    <a:pt x="25221" y="16301"/>
                  </a:lnTo>
                  <a:lnTo>
                    <a:pt x="25221" y="1"/>
                  </a:ln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24" name="Google Shape;324;p16"/>
            <p:cNvSpPr/>
            <p:nvPr/>
          </p:nvSpPr>
          <p:spPr>
            <a:xfrm>
              <a:off x="220692" y="1840879"/>
              <a:ext cx="274908" cy="150044"/>
            </a:xfrm>
            <a:custGeom>
              <a:avLst/>
              <a:gdLst/>
              <a:ahLst/>
              <a:cxnLst/>
              <a:rect l="l" t="t" r="r" b="b"/>
              <a:pathLst>
                <a:path w="8232" h="4493" extrusionOk="0">
                  <a:moveTo>
                    <a:pt x="1" y="1"/>
                  </a:moveTo>
                  <a:lnTo>
                    <a:pt x="1" y="4493"/>
                  </a:lnTo>
                  <a:lnTo>
                    <a:pt x="8231" y="4493"/>
                  </a:lnTo>
                  <a:lnTo>
                    <a:pt x="8231" y="1"/>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grpSp>
      <p:grpSp>
        <p:nvGrpSpPr>
          <p:cNvPr id="325" name="Google Shape;325;p16"/>
          <p:cNvGrpSpPr/>
          <p:nvPr/>
        </p:nvGrpSpPr>
        <p:grpSpPr>
          <a:xfrm>
            <a:off x="10508228" y="3041223"/>
            <a:ext cx="1304453" cy="3189623"/>
            <a:chOff x="7881171" y="2278620"/>
            <a:chExt cx="978340" cy="2392217"/>
          </a:xfrm>
        </p:grpSpPr>
        <p:sp>
          <p:nvSpPr>
            <p:cNvPr id="326" name="Google Shape;326;p16"/>
            <p:cNvSpPr/>
            <p:nvPr/>
          </p:nvSpPr>
          <p:spPr>
            <a:xfrm>
              <a:off x="8442641" y="2530953"/>
              <a:ext cx="373456" cy="90567"/>
            </a:xfrm>
            <a:custGeom>
              <a:avLst/>
              <a:gdLst/>
              <a:ahLst/>
              <a:cxnLst/>
              <a:rect l="l" t="t" r="r" b="b"/>
              <a:pathLst>
                <a:path w="11183" h="2712" extrusionOk="0">
                  <a:moveTo>
                    <a:pt x="1" y="0"/>
                  </a:moveTo>
                  <a:lnTo>
                    <a:pt x="241" y="2712"/>
                  </a:lnTo>
                  <a:lnTo>
                    <a:pt x="11183" y="2712"/>
                  </a:lnTo>
                  <a:lnTo>
                    <a:pt x="11183" y="819"/>
                  </a:lnTo>
                  <a:lnTo>
                    <a:pt x="1" y="0"/>
                  </a:ln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27" name="Google Shape;327;p16"/>
            <p:cNvSpPr/>
            <p:nvPr/>
          </p:nvSpPr>
          <p:spPr>
            <a:xfrm>
              <a:off x="8463547" y="2479525"/>
              <a:ext cx="347208" cy="78244"/>
            </a:xfrm>
            <a:custGeom>
              <a:avLst/>
              <a:gdLst/>
              <a:ahLst/>
              <a:cxnLst/>
              <a:rect l="l" t="t" r="r" b="b"/>
              <a:pathLst>
                <a:path w="10397" h="2343" extrusionOk="0">
                  <a:moveTo>
                    <a:pt x="0" y="0"/>
                  </a:moveTo>
                  <a:lnTo>
                    <a:pt x="0" y="1589"/>
                  </a:lnTo>
                  <a:lnTo>
                    <a:pt x="10188" y="2343"/>
                  </a:lnTo>
                  <a:lnTo>
                    <a:pt x="10397" y="0"/>
                  </a:ln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28" name="Google Shape;328;p16"/>
            <p:cNvSpPr/>
            <p:nvPr/>
          </p:nvSpPr>
          <p:spPr>
            <a:xfrm>
              <a:off x="8429250" y="2431302"/>
              <a:ext cx="349879" cy="48256"/>
            </a:xfrm>
            <a:custGeom>
              <a:avLst/>
              <a:gdLst/>
              <a:ahLst/>
              <a:cxnLst/>
              <a:rect l="l" t="t" r="r" b="b"/>
              <a:pathLst>
                <a:path w="10477" h="1445" extrusionOk="0">
                  <a:moveTo>
                    <a:pt x="1" y="0"/>
                  </a:moveTo>
                  <a:lnTo>
                    <a:pt x="209" y="1444"/>
                  </a:lnTo>
                  <a:lnTo>
                    <a:pt x="10477" y="1444"/>
                  </a:lnTo>
                  <a:lnTo>
                    <a:pt x="10477" y="0"/>
                  </a:ln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29" name="Google Shape;329;p16"/>
            <p:cNvSpPr/>
            <p:nvPr/>
          </p:nvSpPr>
          <p:spPr>
            <a:xfrm>
              <a:off x="8463547" y="2479525"/>
              <a:ext cx="335419" cy="11822"/>
            </a:xfrm>
            <a:custGeom>
              <a:avLst/>
              <a:gdLst/>
              <a:ahLst/>
              <a:cxnLst/>
              <a:rect l="l" t="t" r="r" b="b"/>
              <a:pathLst>
                <a:path w="10044" h="354" extrusionOk="0">
                  <a:moveTo>
                    <a:pt x="0" y="0"/>
                  </a:moveTo>
                  <a:lnTo>
                    <a:pt x="0" y="353"/>
                  </a:lnTo>
                  <a:lnTo>
                    <a:pt x="10044" y="0"/>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30" name="Google Shape;330;p16"/>
            <p:cNvSpPr/>
            <p:nvPr/>
          </p:nvSpPr>
          <p:spPr>
            <a:xfrm>
              <a:off x="8463547" y="2532556"/>
              <a:ext cx="341297" cy="25213"/>
            </a:xfrm>
            <a:custGeom>
              <a:avLst/>
              <a:gdLst/>
              <a:ahLst/>
              <a:cxnLst/>
              <a:rect l="l" t="t" r="r" b="b"/>
              <a:pathLst>
                <a:path w="10220" h="755" extrusionOk="0">
                  <a:moveTo>
                    <a:pt x="0" y="1"/>
                  </a:moveTo>
                  <a:lnTo>
                    <a:pt x="10188" y="755"/>
                  </a:lnTo>
                  <a:lnTo>
                    <a:pt x="10220" y="370"/>
                  </a:lnTo>
                  <a:lnTo>
                    <a:pt x="0" y="1"/>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31" name="Google Shape;331;p16"/>
            <p:cNvSpPr/>
            <p:nvPr/>
          </p:nvSpPr>
          <p:spPr>
            <a:xfrm>
              <a:off x="8650525" y="2504705"/>
              <a:ext cx="148441" cy="7514"/>
            </a:xfrm>
            <a:custGeom>
              <a:avLst/>
              <a:gdLst/>
              <a:ahLst/>
              <a:cxnLst/>
              <a:rect l="l" t="t" r="r" b="b"/>
              <a:pathLst>
                <a:path w="4445" h="225" extrusionOk="0">
                  <a:moveTo>
                    <a:pt x="1765" y="0"/>
                  </a:moveTo>
                  <a:lnTo>
                    <a:pt x="1" y="225"/>
                  </a:lnTo>
                  <a:lnTo>
                    <a:pt x="4445" y="225"/>
                  </a:lnTo>
                  <a:lnTo>
                    <a:pt x="1765" y="0"/>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32" name="Google Shape;332;p16"/>
            <p:cNvSpPr/>
            <p:nvPr/>
          </p:nvSpPr>
          <p:spPr>
            <a:xfrm>
              <a:off x="8447484" y="2583984"/>
              <a:ext cx="110938" cy="8082"/>
            </a:xfrm>
            <a:custGeom>
              <a:avLst/>
              <a:gdLst/>
              <a:ahLst/>
              <a:cxnLst/>
              <a:rect l="l" t="t" r="r" b="b"/>
              <a:pathLst>
                <a:path w="3322" h="242" extrusionOk="0">
                  <a:moveTo>
                    <a:pt x="0" y="1"/>
                  </a:moveTo>
                  <a:lnTo>
                    <a:pt x="16" y="241"/>
                  </a:lnTo>
                  <a:lnTo>
                    <a:pt x="3321" y="1"/>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33" name="Google Shape;333;p16"/>
            <p:cNvSpPr/>
            <p:nvPr/>
          </p:nvSpPr>
          <p:spPr>
            <a:xfrm>
              <a:off x="8550874" y="2448434"/>
              <a:ext cx="228789" cy="7013"/>
            </a:xfrm>
            <a:custGeom>
              <a:avLst/>
              <a:gdLst/>
              <a:ahLst/>
              <a:cxnLst/>
              <a:rect l="l" t="t" r="r" b="b"/>
              <a:pathLst>
                <a:path w="6851" h="210" extrusionOk="0">
                  <a:moveTo>
                    <a:pt x="6835" y="1"/>
                  </a:moveTo>
                  <a:lnTo>
                    <a:pt x="0" y="209"/>
                  </a:lnTo>
                  <a:cubicBezTo>
                    <a:pt x="0" y="209"/>
                    <a:pt x="6851" y="161"/>
                    <a:pt x="6835"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34" name="Google Shape;334;p16"/>
            <p:cNvSpPr/>
            <p:nvPr/>
          </p:nvSpPr>
          <p:spPr>
            <a:xfrm>
              <a:off x="7992076" y="2278620"/>
              <a:ext cx="390588" cy="52530"/>
            </a:xfrm>
            <a:custGeom>
              <a:avLst/>
              <a:gdLst/>
              <a:ahLst/>
              <a:cxnLst/>
              <a:rect l="l" t="t" r="r" b="b"/>
              <a:pathLst>
                <a:path w="11696" h="1573" extrusionOk="0">
                  <a:moveTo>
                    <a:pt x="0" y="0"/>
                  </a:moveTo>
                  <a:lnTo>
                    <a:pt x="0" y="1572"/>
                  </a:lnTo>
                  <a:lnTo>
                    <a:pt x="11696" y="1572"/>
                  </a:lnTo>
                  <a:lnTo>
                    <a:pt x="11696" y="0"/>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35" name="Google Shape;335;p16"/>
            <p:cNvSpPr/>
            <p:nvPr/>
          </p:nvSpPr>
          <p:spPr>
            <a:xfrm>
              <a:off x="8042970" y="2280758"/>
              <a:ext cx="4842" cy="49324"/>
            </a:xfrm>
            <a:custGeom>
              <a:avLst/>
              <a:gdLst/>
              <a:ahLst/>
              <a:cxnLst/>
              <a:rect l="l" t="t" r="r" b="b"/>
              <a:pathLst>
                <a:path w="145" h="1477" extrusionOk="0">
                  <a:moveTo>
                    <a:pt x="64" y="0"/>
                  </a:moveTo>
                  <a:cubicBezTo>
                    <a:pt x="32" y="0"/>
                    <a:pt x="0" y="337"/>
                    <a:pt x="0" y="738"/>
                  </a:cubicBezTo>
                  <a:cubicBezTo>
                    <a:pt x="0" y="1139"/>
                    <a:pt x="32" y="1476"/>
                    <a:pt x="64" y="1476"/>
                  </a:cubicBezTo>
                  <a:cubicBezTo>
                    <a:pt x="113" y="1476"/>
                    <a:pt x="145" y="1139"/>
                    <a:pt x="145" y="738"/>
                  </a:cubicBezTo>
                  <a:cubicBezTo>
                    <a:pt x="145" y="337"/>
                    <a:pt x="113" y="0"/>
                    <a:pt x="64" y="0"/>
                  </a:cubicBez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36" name="Google Shape;336;p16"/>
            <p:cNvSpPr/>
            <p:nvPr/>
          </p:nvSpPr>
          <p:spPr>
            <a:xfrm>
              <a:off x="8034387" y="2279689"/>
              <a:ext cx="4842" cy="49324"/>
            </a:xfrm>
            <a:custGeom>
              <a:avLst/>
              <a:gdLst/>
              <a:ahLst/>
              <a:cxnLst/>
              <a:rect l="l" t="t" r="r" b="b"/>
              <a:pathLst>
                <a:path w="145" h="1477" extrusionOk="0">
                  <a:moveTo>
                    <a:pt x="65" y="0"/>
                  </a:moveTo>
                  <a:cubicBezTo>
                    <a:pt x="33" y="0"/>
                    <a:pt x="1" y="337"/>
                    <a:pt x="1" y="738"/>
                  </a:cubicBezTo>
                  <a:cubicBezTo>
                    <a:pt x="1" y="1139"/>
                    <a:pt x="33" y="1476"/>
                    <a:pt x="65" y="1476"/>
                  </a:cubicBezTo>
                  <a:cubicBezTo>
                    <a:pt x="113" y="1476"/>
                    <a:pt x="145" y="1139"/>
                    <a:pt x="145" y="738"/>
                  </a:cubicBezTo>
                  <a:cubicBezTo>
                    <a:pt x="145" y="337"/>
                    <a:pt x="113" y="0"/>
                    <a:pt x="65" y="0"/>
                  </a:cubicBez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37" name="Google Shape;337;p16"/>
            <p:cNvSpPr/>
            <p:nvPr/>
          </p:nvSpPr>
          <p:spPr>
            <a:xfrm>
              <a:off x="8349970" y="2280758"/>
              <a:ext cx="4842" cy="49324"/>
            </a:xfrm>
            <a:custGeom>
              <a:avLst/>
              <a:gdLst/>
              <a:ahLst/>
              <a:cxnLst/>
              <a:rect l="l" t="t" r="r" b="b"/>
              <a:pathLst>
                <a:path w="145" h="1477" extrusionOk="0">
                  <a:moveTo>
                    <a:pt x="64" y="0"/>
                  </a:moveTo>
                  <a:cubicBezTo>
                    <a:pt x="32" y="0"/>
                    <a:pt x="0" y="337"/>
                    <a:pt x="0" y="738"/>
                  </a:cubicBezTo>
                  <a:cubicBezTo>
                    <a:pt x="0" y="1139"/>
                    <a:pt x="32" y="1476"/>
                    <a:pt x="64" y="1476"/>
                  </a:cubicBezTo>
                  <a:cubicBezTo>
                    <a:pt x="112" y="1476"/>
                    <a:pt x="145" y="1139"/>
                    <a:pt x="145" y="738"/>
                  </a:cubicBezTo>
                  <a:cubicBezTo>
                    <a:pt x="145" y="337"/>
                    <a:pt x="112" y="0"/>
                    <a:pt x="64" y="0"/>
                  </a:cubicBez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38" name="Google Shape;338;p16"/>
            <p:cNvSpPr/>
            <p:nvPr/>
          </p:nvSpPr>
          <p:spPr>
            <a:xfrm>
              <a:off x="8341388" y="2279689"/>
              <a:ext cx="4842" cy="49324"/>
            </a:xfrm>
            <a:custGeom>
              <a:avLst/>
              <a:gdLst/>
              <a:ahLst/>
              <a:cxnLst/>
              <a:rect l="l" t="t" r="r" b="b"/>
              <a:pathLst>
                <a:path w="145" h="1477" extrusionOk="0">
                  <a:moveTo>
                    <a:pt x="81" y="0"/>
                  </a:moveTo>
                  <a:cubicBezTo>
                    <a:pt x="33" y="0"/>
                    <a:pt x="0" y="337"/>
                    <a:pt x="0" y="738"/>
                  </a:cubicBezTo>
                  <a:cubicBezTo>
                    <a:pt x="0" y="1139"/>
                    <a:pt x="33" y="1476"/>
                    <a:pt x="81" y="1476"/>
                  </a:cubicBezTo>
                  <a:cubicBezTo>
                    <a:pt x="113" y="1476"/>
                    <a:pt x="145" y="1139"/>
                    <a:pt x="145" y="738"/>
                  </a:cubicBezTo>
                  <a:cubicBezTo>
                    <a:pt x="145" y="337"/>
                    <a:pt x="113" y="0"/>
                    <a:pt x="81" y="0"/>
                  </a:cubicBez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39" name="Google Shape;339;p16"/>
            <p:cNvSpPr/>
            <p:nvPr/>
          </p:nvSpPr>
          <p:spPr>
            <a:xfrm>
              <a:off x="8093330" y="2303800"/>
              <a:ext cx="199335" cy="4842"/>
            </a:xfrm>
            <a:custGeom>
              <a:avLst/>
              <a:gdLst/>
              <a:ahLst/>
              <a:cxnLst/>
              <a:rect l="l" t="t" r="r" b="b"/>
              <a:pathLst>
                <a:path w="5969" h="145" extrusionOk="0">
                  <a:moveTo>
                    <a:pt x="2984" y="0"/>
                  </a:moveTo>
                  <a:cubicBezTo>
                    <a:pt x="1332" y="0"/>
                    <a:pt x="0" y="32"/>
                    <a:pt x="0" y="80"/>
                  </a:cubicBezTo>
                  <a:cubicBezTo>
                    <a:pt x="0" y="112"/>
                    <a:pt x="1332" y="144"/>
                    <a:pt x="2984" y="144"/>
                  </a:cubicBezTo>
                  <a:cubicBezTo>
                    <a:pt x="4637" y="144"/>
                    <a:pt x="5968" y="112"/>
                    <a:pt x="5968" y="80"/>
                  </a:cubicBezTo>
                  <a:cubicBezTo>
                    <a:pt x="5968" y="32"/>
                    <a:pt x="4637" y="0"/>
                    <a:pt x="2984" y="0"/>
                  </a:cubicBez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40" name="Google Shape;340;p16"/>
            <p:cNvSpPr/>
            <p:nvPr/>
          </p:nvSpPr>
          <p:spPr>
            <a:xfrm>
              <a:off x="7990440" y="2513821"/>
              <a:ext cx="390621" cy="103959"/>
            </a:xfrm>
            <a:custGeom>
              <a:avLst/>
              <a:gdLst/>
              <a:ahLst/>
              <a:cxnLst/>
              <a:rect l="l" t="t" r="r" b="b"/>
              <a:pathLst>
                <a:path w="11697" h="3113" extrusionOk="0">
                  <a:moveTo>
                    <a:pt x="1" y="0"/>
                  </a:moveTo>
                  <a:lnTo>
                    <a:pt x="1" y="3112"/>
                  </a:lnTo>
                  <a:lnTo>
                    <a:pt x="11697" y="3112"/>
                  </a:lnTo>
                  <a:lnTo>
                    <a:pt x="11697" y="0"/>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41" name="Google Shape;341;p16"/>
            <p:cNvSpPr/>
            <p:nvPr/>
          </p:nvSpPr>
          <p:spPr>
            <a:xfrm>
              <a:off x="7991542" y="2522370"/>
              <a:ext cx="394362" cy="90634"/>
            </a:xfrm>
            <a:custGeom>
              <a:avLst/>
              <a:gdLst/>
              <a:ahLst/>
              <a:cxnLst/>
              <a:rect l="l" t="t" r="r" b="b"/>
              <a:pathLst>
                <a:path w="11809" h="2714" extrusionOk="0">
                  <a:moveTo>
                    <a:pt x="6494" y="154"/>
                  </a:moveTo>
                  <a:cubicBezTo>
                    <a:pt x="6583" y="154"/>
                    <a:pt x="6674" y="183"/>
                    <a:pt x="6754" y="241"/>
                  </a:cubicBezTo>
                  <a:cubicBezTo>
                    <a:pt x="6947" y="354"/>
                    <a:pt x="7075" y="546"/>
                    <a:pt x="7123" y="771"/>
                  </a:cubicBezTo>
                  <a:cubicBezTo>
                    <a:pt x="7198" y="1203"/>
                    <a:pt x="7078" y="1636"/>
                    <a:pt x="6778" y="1940"/>
                  </a:cubicBezTo>
                  <a:lnTo>
                    <a:pt x="6778" y="1940"/>
                  </a:lnTo>
                  <a:cubicBezTo>
                    <a:pt x="6568" y="1811"/>
                    <a:pt x="6381" y="1646"/>
                    <a:pt x="6225" y="1445"/>
                  </a:cubicBezTo>
                  <a:cubicBezTo>
                    <a:pt x="6081" y="1284"/>
                    <a:pt x="6000" y="1076"/>
                    <a:pt x="5984" y="851"/>
                  </a:cubicBezTo>
                  <a:cubicBezTo>
                    <a:pt x="5968" y="643"/>
                    <a:pt x="6032" y="418"/>
                    <a:pt x="6193" y="274"/>
                  </a:cubicBezTo>
                  <a:cubicBezTo>
                    <a:pt x="6280" y="195"/>
                    <a:pt x="6386" y="154"/>
                    <a:pt x="6494" y="154"/>
                  </a:cubicBezTo>
                  <a:close/>
                  <a:moveTo>
                    <a:pt x="9312" y="127"/>
                  </a:moveTo>
                  <a:cubicBezTo>
                    <a:pt x="9326" y="127"/>
                    <a:pt x="9340" y="128"/>
                    <a:pt x="9353" y="129"/>
                  </a:cubicBezTo>
                  <a:cubicBezTo>
                    <a:pt x="9658" y="145"/>
                    <a:pt x="9931" y="482"/>
                    <a:pt x="9963" y="819"/>
                  </a:cubicBezTo>
                  <a:cubicBezTo>
                    <a:pt x="9979" y="1204"/>
                    <a:pt x="9851" y="1557"/>
                    <a:pt x="9578" y="1830"/>
                  </a:cubicBezTo>
                  <a:cubicBezTo>
                    <a:pt x="9517" y="1894"/>
                    <a:pt x="9451" y="1953"/>
                    <a:pt x="9381" y="2006"/>
                  </a:cubicBezTo>
                  <a:lnTo>
                    <a:pt x="9381" y="2006"/>
                  </a:lnTo>
                  <a:cubicBezTo>
                    <a:pt x="9201" y="1884"/>
                    <a:pt x="9053" y="1726"/>
                    <a:pt x="8936" y="1557"/>
                  </a:cubicBezTo>
                  <a:cubicBezTo>
                    <a:pt x="8776" y="1300"/>
                    <a:pt x="8712" y="1012"/>
                    <a:pt x="8744" y="723"/>
                  </a:cubicBezTo>
                  <a:cubicBezTo>
                    <a:pt x="8776" y="562"/>
                    <a:pt x="8840" y="418"/>
                    <a:pt x="8936" y="306"/>
                  </a:cubicBezTo>
                  <a:cubicBezTo>
                    <a:pt x="9039" y="203"/>
                    <a:pt x="9168" y="127"/>
                    <a:pt x="9312" y="127"/>
                  </a:cubicBezTo>
                  <a:close/>
                  <a:moveTo>
                    <a:pt x="3584" y="182"/>
                  </a:moveTo>
                  <a:cubicBezTo>
                    <a:pt x="3710" y="182"/>
                    <a:pt x="3837" y="221"/>
                    <a:pt x="3947" y="306"/>
                  </a:cubicBezTo>
                  <a:cubicBezTo>
                    <a:pt x="4203" y="530"/>
                    <a:pt x="4300" y="899"/>
                    <a:pt x="4187" y="1236"/>
                  </a:cubicBezTo>
                  <a:cubicBezTo>
                    <a:pt x="4091" y="1541"/>
                    <a:pt x="3899" y="1814"/>
                    <a:pt x="3642" y="2006"/>
                  </a:cubicBezTo>
                  <a:cubicBezTo>
                    <a:pt x="3620" y="2024"/>
                    <a:pt x="3599" y="2042"/>
                    <a:pt x="3577" y="2060"/>
                  </a:cubicBezTo>
                  <a:lnTo>
                    <a:pt x="3577" y="2060"/>
                  </a:lnTo>
                  <a:cubicBezTo>
                    <a:pt x="3434" y="1939"/>
                    <a:pt x="3310" y="1796"/>
                    <a:pt x="3209" y="1637"/>
                  </a:cubicBezTo>
                  <a:cubicBezTo>
                    <a:pt x="2984" y="1316"/>
                    <a:pt x="2936" y="899"/>
                    <a:pt x="3080" y="530"/>
                  </a:cubicBezTo>
                  <a:cubicBezTo>
                    <a:pt x="3145" y="354"/>
                    <a:pt x="3289" y="225"/>
                    <a:pt x="3465" y="193"/>
                  </a:cubicBezTo>
                  <a:cubicBezTo>
                    <a:pt x="3504" y="186"/>
                    <a:pt x="3544" y="182"/>
                    <a:pt x="3584" y="182"/>
                  </a:cubicBezTo>
                  <a:close/>
                  <a:moveTo>
                    <a:pt x="6450" y="1"/>
                  </a:moveTo>
                  <a:cubicBezTo>
                    <a:pt x="6321" y="17"/>
                    <a:pt x="6193" y="65"/>
                    <a:pt x="6097" y="161"/>
                  </a:cubicBezTo>
                  <a:cubicBezTo>
                    <a:pt x="5904" y="354"/>
                    <a:pt x="5808" y="610"/>
                    <a:pt x="5840" y="867"/>
                  </a:cubicBezTo>
                  <a:cubicBezTo>
                    <a:pt x="5856" y="1108"/>
                    <a:pt x="5952" y="1348"/>
                    <a:pt x="6113" y="1541"/>
                  </a:cubicBezTo>
                  <a:cubicBezTo>
                    <a:pt x="6269" y="1732"/>
                    <a:pt x="6458" y="1899"/>
                    <a:pt x="6670" y="2036"/>
                  </a:cubicBezTo>
                  <a:lnTo>
                    <a:pt x="6670" y="2036"/>
                  </a:lnTo>
                  <a:cubicBezTo>
                    <a:pt x="6323" y="2307"/>
                    <a:pt x="5905" y="2473"/>
                    <a:pt x="5471" y="2504"/>
                  </a:cubicBezTo>
                  <a:cubicBezTo>
                    <a:pt x="5342" y="2523"/>
                    <a:pt x="5211" y="2532"/>
                    <a:pt x="5080" y="2532"/>
                  </a:cubicBezTo>
                  <a:cubicBezTo>
                    <a:pt x="4772" y="2532"/>
                    <a:pt x="4464" y="2481"/>
                    <a:pt x="4171" y="2391"/>
                  </a:cubicBezTo>
                  <a:cubicBezTo>
                    <a:pt x="3985" y="2332"/>
                    <a:pt x="3813" y="2241"/>
                    <a:pt x="3659" y="2126"/>
                  </a:cubicBezTo>
                  <a:lnTo>
                    <a:pt x="3659" y="2126"/>
                  </a:lnTo>
                  <a:cubicBezTo>
                    <a:pt x="3675" y="2113"/>
                    <a:pt x="3691" y="2100"/>
                    <a:pt x="3706" y="2086"/>
                  </a:cubicBezTo>
                  <a:cubicBezTo>
                    <a:pt x="3979" y="1878"/>
                    <a:pt x="4187" y="1589"/>
                    <a:pt x="4300" y="1268"/>
                  </a:cubicBezTo>
                  <a:cubicBezTo>
                    <a:pt x="4428" y="883"/>
                    <a:pt x="4316" y="466"/>
                    <a:pt x="4027" y="209"/>
                  </a:cubicBezTo>
                  <a:cubicBezTo>
                    <a:pt x="3886" y="107"/>
                    <a:pt x="3724" y="55"/>
                    <a:pt x="3558" y="55"/>
                  </a:cubicBezTo>
                  <a:cubicBezTo>
                    <a:pt x="3517" y="55"/>
                    <a:pt x="3475" y="59"/>
                    <a:pt x="3433" y="65"/>
                  </a:cubicBezTo>
                  <a:cubicBezTo>
                    <a:pt x="3225" y="113"/>
                    <a:pt x="3032" y="257"/>
                    <a:pt x="2952" y="466"/>
                  </a:cubicBezTo>
                  <a:cubicBezTo>
                    <a:pt x="2808" y="883"/>
                    <a:pt x="2856" y="1348"/>
                    <a:pt x="3080" y="1717"/>
                  </a:cubicBezTo>
                  <a:cubicBezTo>
                    <a:pt x="3184" y="1883"/>
                    <a:pt x="3311" y="2028"/>
                    <a:pt x="3457" y="2151"/>
                  </a:cubicBezTo>
                  <a:lnTo>
                    <a:pt x="3457" y="2151"/>
                  </a:lnTo>
                  <a:cubicBezTo>
                    <a:pt x="3062" y="2434"/>
                    <a:pt x="2600" y="2604"/>
                    <a:pt x="2102" y="2632"/>
                  </a:cubicBezTo>
                  <a:cubicBezTo>
                    <a:pt x="2066" y="2633"/>
                    <a:pt x="2030" y="2634"/>
                    <a:pt x="1995" y="2634"/>
                  </a:cubicBezTo>
                  <a:cubicBezTo>
                    <a:pt x="1600" y="2634"/>
                    <a:pt x="1220" y="2552"/>
                    <a:pt x="866" y="2375"/>
                  </a:cubicBezTo>
                  <a:cubicBezTo>
                    <a:pt x="529" y="2215"/>
                    <a:pt x="241" y="1990"/>
                    <a:pt x="0" y="1717"/>
                  </a:cubicBezTo>
                  <a:lnTo>
                    <a:pt x="0" y="1717"/>
                  </a:lnTo>
                  <a:cubicBezTo>
                    <a:pt x="0" y="1733"/>
                    <a:pt x="16" y="1750"/>
                    <a:pt x="32" y="1766"/>
                  </a:cubicBezTo>
                  <a:cubicBezTo>
                    <a:pt x="80" y="1830"/>
                    <a:pt x="128" y="1878"/>
                    <a:pt x="177" y="1926"/>
                  </a:cubicBezTo>
                  <a:cubicBezTo>
                    <a:pt x="369" y="2135"/>
                    <a:pt x="594" y="2295"/>
                    <a:pt x="834" y="2423"/>
                  </a:cubicBezTo>
                  <a:cubicBezTo>
                    <a:pt x="1207" y="2617"/>
                    <a:pt x="1607" y="2714"/>
                    <a:pt x="2009" y="2714"/>
                  </a:cubicBezTo>
                  <a:cubicBezTo>
                    <a:pt x="2040" y="2714"/>
                    <a:pt x="2071" y="2713"/>
                    <a:pt x="2102" y="2712"/>
                  </a:cubicBezTo>
                  <a:cubicBezTo>
                    <a:pt x="2625" y="2698"/>
                    <a:pt x="3123" y="2522"/>
                    <a:pt x="3541" y="2217"/>
                  </a:cubicBezTo>
                  <a:lnTo>
                    <a:pt x="3541" y="2217"/>
                  </a:lnTo>
                  <a:cubicBezTo>
                    <a:pt x="3715" y="2347"/>
                    <a:pt x="3911" y="2449"/>
                    <a:pt x="4123" y="2520"/>
                  </a:cubicBezTo>
                  <a:cubicBezTo>
                    <a:pt x="4441" y="2622"/>
                    <a:pt x="4768" y="2676"/>
                    <a:pt x="5090" y="2676"/>
                  </a:cubicBezTo>
                  <a:cubicBezTo>
                    <a:pt x="5223" y="2676"/>
                    <a:pt x="5356" y="2667"/>
                    <a:pt x="5487" y="2648"/>
                  </a:cubicBezTo>
                  <a:cubicBezTo>
                    <a:pt x="5968" y="2616"/>
                    <a:pt x="6433" y="2423"/>
                    <a:pt x="6802" y="2119"/>
                  </a:cubicBezTo>
                  <a:cubicBezTo>
                    <a:pt x="6803" y="2118"/>
                    <a:pt x="6804" y="2117"/>
                    <a:pt x="6805" y="2117"/>
                  </a:cubicBezTo>
                  <a:lnTo>
                    <a:pt x="6805" y="2117"/>
                  </a:lnTo>
                  <a:cubicBezTo>
                    <a:pt x="6946" y="2195"/>
                    <a:pt x="7096" y="2261"/>
                    <a:pt x="7252" y="2311"/>
                  </a:cubicBezTo>
                  <a:cubicBezTo>
                    <a:pt x="7587" y="2427"/>
                    <a:pt x="7933" y="2481"/>
                    <a:pt x="8289" y="2481"/>
                  </a:cubicBezTo>
                  <a:cubicBezTo>
                    <a:pt x="8376" y="2481"/>
                    <a:pt x="8463" y="2478"/>
                    <a:pt x="8551" y="2471"/>
                  </a:cubicBezTo>
                  <a:cubicBezTo>
                    <a:pt x="8873" y="2436"/>
                    <a:pt x="9177" y="2320"/>
                    <a:pt x="9431" y="2131"/>
                  </a:cubicBezTo>
                  <a:lnTo>
                    <a:pt x="9431" y="2131"/>
                  </a:lnTo>
                  <a:cubicBezTo>
                    <a:pt x="9442" y="2138"/>
                    <a:pt x="9454" y="2144"/>
                    <a:pt x="9466" y="2151"/>
                  </a:cubicBezTo>
                  <a:cubicBezTo>
                    <a:pt x="9767" y="2295"/>
                    <a:pt x="10094" y="2367"/>
                    <a:pt x="10422" y="2367"/>
                  </a:cubicBezTo>
                  <a:cubicBezTo>
                    <a:pt x="10532" y="2367"/>
                    <a:pt x="10641" y="2359"/>
                    <a:pt x="10749" y="2343"/>
                  </a:cubicBezTo>
                  <a:cubicBezTo>
                    <a:pt x="11022" y="2295"/>
                    <a:pt x="11295" y="2215"/>
                    <a:pt x="11551" y="2102"/>
                  </a:cubicBezTo>
                  <a:cubicBezTo>
                    <a:pt x="11632" y="2070"/>
                    <a:pt x="11696" y="2038"/>
                    <a:pt x="11744" y="2022"/>
                  </a:cubicBezTo>
                  <a:cubicBezTo>
                    <a:pt x="11760" y="2006"/>
                    <a:pt x="11792" y="2006"/>
                    <a:pt x="11808" y="1990"/>
                  </a:cubicBezTo>
                  <a:cubicBezTo>
                    <a:pt x="11808" y="1988"/>
                    <a:pt x="11806" y="1987"/>
                    <a:pt x="11803" y="1987"/>
                  </a:cubicBezTo>
                  <a:cubicBezTo>
                    <a:pt x="11781" y="1987"/>
                    <a:pt x="11689" y="2031"/>
                    <a:pt x="11535" y="2086"/>
                  </a:cubicBezTo>
                  <a:cubicBezTo>
                    <a:pt x="11279" y="2183"/>
                    <a:pt x="11022" y="2247"/>
                    <a:pt x="10749" y="2279"/>
                  </a:cubicBezTo>
                  <a:cubicBezTo>
                    <a:pt x="10645" y="2295"/>
                    <a:pt x="10540" y="2303"/>
                    <a:pt x="10434" y="2303"/>
                  </a:cubicBezTo>
                  <a:cubicBezTo>
                    <a:pt x="10118" y="2303"/>
                    <a:pt x="9803" y="2231"/>
                    <a:pt x="9514" y="2086"/>
                  </a:cubicBezTo>
                  <a:cubicBezTo>
                    <a:pt x="9509" y="2084"/>
                    <a:pt x="9504" y="2081"/>
                    <a:pt x="9499" y="2078"/>
                  </a:cubicBezTo>
                  <a:lnTo>
                    <a:pt x="9499" y="2078"/>
                  </a:lnTo>
                  <a:cubicBezTo>
                    <a:pt x="9561" y="2027"/>
                    <a:pt x="9620" y="1971"/>
                    <a:pt x="9674" y="1910"/>
                  </a:cubicBezTo>
                  <a:cubicBezTo>
                    <a:pt x="9963" y="1621"/>
                    <a:pt x="10107" y="1220"/>
                    <a:pt x="10075" y="803"/>
                  </a:cubicBezTo>
                  <a:cubicBezTo>
                    <a:pt x="10059" y="610"/>
                    <a:pt x="9979" y="434"/>
                    <a:pt x="9851" y="274"/>
                  </a:cubicBezTo>
                  <a:cubicBezTo>
                    <a:pt x="9722" y="129"/>
                    <a:pt x="9546" y="33"/>
                    <a:pt x="9353" y="17"/>
                  </a:cubicBezTo>
                  <a:cubicBezTo>
                    <a:pt x="9337" y="15"/>
                    <a:pt x="9321" y="15"/>
                    <a:pt x="9305" y="15"/>
                  </a:cubicBezTo>
                  <a:cubicBezTo>
                    <a:pt x="9132" y="15"/>
                    <a:pt x="8974" y="94"/>
                    <a:pt x="8856" y="241"/>
                  </a:cubicBezTo>
                  <a:cubicBezTo>
                    <a:pt x="8744" y="370"/>
                    <a:pt x="8680" y="530"/>
                    <a:pt x="8647" y="707"/>
                  </a:cubicBezTo>
                  <a:cubicBezTo>
                    <a:pt x="8599" y="1012"/>
                    <a:pt x="8680" y="1332"/>
                    <a:pt x="8856" y="1605"/>
                  </a:cubicBezTo>
                  <a:cubicBezTo>
                    <a:pt x="8981" y="1780"/>
                    <a:pt x="9135" y="1936"/>
                    <a:pt x="9311" y="2057"/>
                  </a:cubicBezTo>
                  <a:lnTo>
                    <a:pt x="9311" y="2057"/>
                  </a:lnTo>
                  <a:cubicBezTo>
                    <a:pt x="9083" y="2211"/>
                    <a:pt x="8817" y="2305"/>
                    <a:pt x="8535" y="2327"/>
                  </a:cubicBezTo>
                  <a:cubicBezTo>
                    <a:pt x="8443" y="2338"/>
                    <a:pt x="8350" y="2343"/>
                    <a:pt x="8256" y="2343"/>
                  </a:cubicBezTo>
                  <a:cubicBezTo>
                    <a:pt x="7928" y="2343"/>
                    <a:pt x="7596" y="2279"/>
                    <a:pt x="7284" y="2167"/>
                  </a:cubicBezTo>
                  <a:cubicBezTo>
                    <a:pt x="7153" y="2126"/>
                    <a:pt x="7027" y="2075"/>
                    <a:pt x="6907" y="2013"/>
                  </a:cubicBezTo>
                  <a:lnTo>
                    <a:pt x="6907" y="2013"/>
                  </a:lnTo>
                  <a:cubicBezTo>
                    <a:pt x="7219" y="1667"/>
                    <a:pt x="7355" y="1203"/>
                    <a:pt x="7268" y="739"/>
                  </a:cubicBezTo>
                  <a:cubicBezTo>
                    <a:pt x="7220" y="482"/>
                    <a:pt x="7059" y="257"/>
                    <a:pt x="6835" y="113"/>
                  </a:cubicBezTo>
                  <a:cubicBezTo>
                    <a:pt x="6722" y="33"/>
                    <a:pt x="6594" y="1"/>
                    <a:pt x="6450" y="1"/>
                  </a:cubicBez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42" name="Google Shape;342;p16"/>
            <p:cNvSpPr/>
            <p:nvPr/>
          </p:nvSpPr>
          <p:spPr>
            <a:xfrm>
              <a:off x="8025271" y="2332186"/>
              <a:ext cx="355790" cy="181134"/>
            </a:xfrm>
            <a:custGeom>
              <a:avLst/>
              <a:gdLst/>
              <a:ahLst/>
              <a:cxnLst/>
              <a:rect l="l" t="t" r="r" b="b"/>
              <a:pathLst>
                <a:path w="10654" h="5424" extrusionOk="0">
                  <a:moveTo>
                    <a:pt x="1" y="0"/>
                  </a:moveTo>
                  <a:lnTo>
                    <a:pt x="1" y="5423"/>
                  </a:lnTo>
                  <a:lnTo>
                    <a:pt x="10654" y="5423"/>
                  </a:lnTo>
                  <a:lnTo>
                    <a:pt x="10654" y="0"/>
                  </a:ln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43" name="Google Shape;343;p16"/>
            <p:cNvSpPr/>
            <p:nvPr/>
          </p:nvSpPr>
          <p:spPr>
            <a:xfrm>
              <a:off x="8082075" y="2338598"/>
              <a:ext cx="4842" cy="175257"/>
            </a:xfrm>
            <a:custGeom>
              <a:avLst/>
              <a:gdLst/>
              <a:ahLst/>
              <a:cxnLst/>
              <a:rect l="l" t="t" r="r" b="b"/>
              <a:pathLst>
                <a:path w="145" h="5248" extrusionOk="0">
                  <a:moveTo>
                    <a:pt x="65" y="1"/>
                  </a:moveTo>
                  <a:cubicBezTo>
                    <a:pt x="32" y="1"/>
                    <a:pt x="0" y="1172"/>
                    <a:pt x="0" y="2632"/>
                  </a:cubicBezTo>
                  <a:cubicBezTo>
                    <a:pt x="0" y="4076"/>
                    <a:pt x="32" y="5247"/>
                    <a:pt x="65" y="5247"/>
                  </a:cubicBezTo>
                  <a:cubicBezTo>
                    <a:pt x="113" y="5247"/>
                    <a:pt x="145" y="4076"/>
                    <a:pt x="145" y="2632"/>
                  </a:cubicBezTo>
                  <a:cubicBezTo>
                    <a:pt x="145" y="1172"/>
                    <a:pt x="113" y="1"/>
                    <a:pt x="65"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44" name="Google Shape;344;p16"/>
            <p:cNvSpPr/>
            <p:nvPr/>
          </p:nvSpPr>
          <p:spPr>
            <a:xfrm>
              <a:off x="8108858" y="2336461"/>
              <a:ext cx="4842" cy="173086"/>
            </a:xfrm>
            <a:custGeom>
              <a:avLst/>
              <a:gdLst/>
              <a:ahLst/>
              <a:cxnLst/>
              <a:rect l="l" t="t" r="r" b="b"/>
              <a:pathLst>
                <a:path w="145" h="5183" extrusionOk="0">
                  <a:moveTo>
                    <a:pt x="81" y="1"/>
                  </a:moveTo>
                  <a:cubicBezTo>
                    <a:pt x="33" y="1"/>
                    <a:pt x="1" y="1156"/>
                    <a:pt x="1" y="2584"/>
                  </a:cubicBezTo>
                  <a:cubicBezTo>
                    <a:pt x="1" y="4012"/>
                    <a:pt x="33" y="5183"/>
                    <a:pt x="81" y="5183"/>
                  </a:cubicBezTo>
                  <a:cubicBezTo>
                    <a:pt x="113" y="5183"/>
                    <a:pt x="145" y="4012"/>
                    <a:pt x="145" y="2584"/>
                  </a:cubicBezTo>
                  <a:cubicBezTo>
                    <a:pt x="145" y="1156"/>
                    <a:pt x="113" y="1"/>
                    <a:pt x="81"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45" name="Google Shape;345;p16"/>
            <p:cNvSpPr/>
            <p:nvPr/>
          </p:nvSpPr>
          <p:spPr>
            <a:xfrm>
              <a:off x="8338182" y="2330583"/>
              <a:ext cx="4842" cy="182170"/>
            </a:xfrm>
            <a:custGeom>
              <a:avLst/>
              <a:gdLst/>
              <a:ahLst/>
              <a:cxnLst/>
              <a:rect l="l" t="t" r="r" b="b"/>
              <a:pathLst>
                <a:path w="145" h="5455" extrusionOk="0">
                  <a:moveTo>
                    <a:pt x="80" y="0"/>
                  </a:moveTo>
                  <a:cubicBezTo>
                    <a:pt x="32" y="0"/>
                    <a:pt x="0" y="1220"/>
                    <a:pt x="0" y="2728"/>
                  </a:cubicBezTo>
                  <a:cubicBezTo>
                    <a:pt x="0" y="4236"/>
                    <a:pt x="32" y="5455"/>
                    <a:pt x="80" y="5455"/>
                  </a:cubicBezTo>
                  <a:cubicBezTo>
                    <a:pt x="112" y="5455"/>
                    <a:pt x="145" y="4236"/>
                    <a:pt x="145" y="2728"/>
                  </a:cubicBezTo>
                  <a:cubicBezTo>
                    <a:pt x="145" y="1220"/>
                    <a:pt x="112" y="0"/>
                    <a:pt x="80" y="0"/>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46" name="Google Shape;346;p16"/>
            <p:cNvSpPr/>
            <p:nvPr/>
          </p:nvSpPr>
          <p:spPr>
            <a:xfrm>
              <a:off x="8306557" y="2333255"/>
              <a:ext cx="4842" cy="177361"/>
            </a:xfrm>
            <a:custGeom>
              <a:avLst/>
              <a:gdLst/>
              <a:ahLst/>
              <a:cxnLst/>
              <a:rect l="l" t="t" r="r" b="b"/>
              <a:pathLst>
                <a:path w="145" h="5311" extrusionOk="0">
                  <a:moveTo>
                    <a:pt x="65" y="0"/>
                  </a:moveTo>
                  <a:cubicBezTo>
                    <a:pt x="33" y="0"/>
                    <a:pt x="1" y="1188"/>
                    <a:pt x="1" y="2648"/>
                  </a:cubicBezTo>
                  <a:cubicBezTo>
                    <a:pt x="1" y="4124"/>
                    <a:pt x="33" y="5311"/>
                    <a:pt x="65" y="5311"/>
                  </a:cubicBezTo>
                  <a:cubicBezTo>
                    <a:pt x="113" y="5311"/>
                    <a:pt x="145" y="4124"/>
                    <a:pt x="145" y="2648"/>
                  </a:cubicBezTo>
                  <a:cubicBezTo>
                    <a:pt x="145" y="1188"/>
                    <a:pt x="113" y="0"/>
                    <a:pt x="65" y="0"/>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47" name="Google Shape;347;p16"/>
            <p:cNvSpPr/>
            <p:nvPr/>
          </p:nvSpPr>
          <p:spPr>
            <a:xfrm>
              <a:off x="7881171" y="2615075"/>
              <a:ext cx="529378" cy="1712329"/>
            </a:xfrm>
            <a:custGeom>
              <a:avLst/>
              <a:gdLst/>
              <a:ahLst/>
              <a:cxnLst/>
              <a:rect l="l" t="t" r="r" b="b"/>
              <a:pathLst>
                <a:path w="15852" h="51275" extrusionOk="0">
                  <a:moveTo>
                    <a:pt x="0" y="0"/>
                  </a:moveTo>
                  <a:lnTo>
                    <a:pt x="0" y="51275"/>
                  </a:lnTo>
                  <a:lnTo>
                    <a:pt x="15851" y="51275"/>
                  </a:lnTo>
                  <a:lnTo>
                    <a:pt x="15851" y="0"/>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48" name="Google Shape;348;p16"/>
            <p:cNvSpPr/>
            <p:nvPr/>
          </p:nvSpPr>
          <p:spPr>
            <a:xfrm>
              <a:off x="8410515" y="2615609"/>
              <a:ext cx="448996" cy="1711794"/>
            </a:xfrm>
            <a:custGeom>
              <a:avLst/>
              <a:gdLst/>
              <a:ahLst/>
              <a:cxnLst/>
              <a:rect l="l" t="t" r="r" b="b"/>
              <a:pathLst>
                <a:path w="13445" h="51259" extrusionOk="0">
                  <a:moveTo>
                    <a:pt x="0" y="0"/>
                  </a:moveTo>
                  <a:lnTo>
                    <a:pt x="0" y="51259"/>
                  </a:lnTo>
                  <a:lnTo>
                    <a:pt x="13444" y="51259"/>
                  </a:lnTo>
                  <a:lnTo>
                    <a:pt x="13444" y="0"/>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49" name="Google Shape;349;p16"/>
            <p:cNvSpPr/>
            <p:nvPr/>
          </p:nvSpPr>
          <p:spPr>
            <a:xfrm>
              <a:off x="7922414" y="2684704"/>
              <a:ext cx="424885" cy="368647"/>
            </a:xfrm>
            <a:custGeom>
              <a:avLst/>
              <a:gdLst/>
              <a:ahLst/>
              <a:cxnLst/>
              <a:rect l="l" t="t" r="r" b="b"/>
              <a:pathLst>
                <a:path w="12723" h="11039" extrusionOk="0">
                  <a:moveTo>
                    <a:pt x="0" y="1"/>
                  </a:moveTo>
                  <a:lnTo>
                    <a:pt x="0" y="11039"/>
                  </a:lnTo>
                  <a:lnTo>
                    <a:pt x="12723" y="11039"/>
                  </a:lnTo>
                  <a:lnTo>
                    <a:pt x="12723" y="1"/>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50" name="Google Shape;350;p16"/>
            <p:cNvSpPr/>
            <p:nvPr/>
          </p:nvSpPr>
          <p:spPr>
            <a:xfrm>
              <a:off x="7922414" y="3095128"/>
              <a:ext cx="424885" cy="369182"/>
            </a:xfrm>
            <a:custGeom>
              <a:avLst/>
              <a:gdLst/>
              <a:ahLst/>
              <a:cxnLst/>
              <a:rect l="l" t="t" r="r" b="b"/>
              <a:pathLst>
                <a:path w="12723" h="11055" extrusionOk="0">
                  <a:moveTo>
                    <a:pt x="0" y="0"/>
                  </a:moveTo>
                  <a:lnTo>
                    <a:pt x="0" y="11054"/>
                  </a:lnTo>
                  <a:lnTo>
                    <a:pt x="12723" y="11054"/>
                  </a:lnTo>
                  <a:lnTo>
                    <a:pt x="12723" y="0"/>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51" name="Google Shape;351;p16"/>
            <p:cNvSpPr/>
            <p:nvPr/>
          </p:nvSpPr>
          <p:spPr>
            <a:xfrm>
              <a:off x="7922414" y="3506054"/>
              <a:ext cx="424885" cy="368647"/>
            </a:xfrm>
            <a:custGeom>
              <a:avLst/>
              <a:gdLst/>
              <a:ahLst/>
              <a:cxnLst/>
              <a:rect l="l" t="t" r="r" b="b"/>
              <a:pathLst>
                <a:path w="12723" h="11039" extrusionOk="0">
                  <a:moveTo>
                    <a:pt x="0" y="0"/>
                  </a:moveTo>
                  <a:lnTo>
                    <a:pt x="0" y="11038"/>
                  </a:lnTo>
                  <a:lnTo>
                    <a:pt x="12723" y="11038"/>
                  </a:lnTo>
                  <a:lnTo>
                    <a:pt x="12723" y="0"/>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52" name="Google Shape;352;p16"/>
            <p:cNvSpPr/>
            <p:nvPr/>
          </p:nvSpPr>
          <p:spPr>
            <a:xfrm>
              <a:off x="7922414" y="3916445"/>
              <a:ext cx="424885" cy="369182"/>
            </a:xfrm>
            <a:custGeom>
              <a:avLst/>
              <a:gdLst/>
              <a:ahLst/>
              <a:cxnLst/>
              <a:rect l="l" t="t" r="r" b="b"/>
              <a:pathLst>
                <a:path w="12723" h="11055" extrusionOk="0">
                  <a:moveTo>
                    <a:pt x="0" y="1"/>
                  </a:moveTo>
                  <a:lnTo>
                    <a:pt x="0" y="11055"/>
                  </a:lnTo>
                  <a:lnTo>
                    <a:pt x="12723" y="11055"/>
                  </a:lnTo>
                  <a:lnTo>
                    <a:pt x="12723" y="1"/>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53" name="Google Shape;353;p16"/>
            <p:cNvSpPr/>
            <p:nvPr/>
          </p:nvSpPr>
          <p:spPr>
            <a:xfrm>
              <a:off x="8100276" y="2737768"/>
              <a:ext cx="34330" cy="29722"/>
            </a:xfrm>
            <a:custGeom>
              <a:avLst/>
              <a:gdLst/>
              <a:ahLst/>
              <a:cxnLst/>
              <a:rect l="l" t="t" r="r" b="b"/>
              <a:pathLst>
                <a:path w="1028" h="890" extrusionOk="0">
                  <a:moveTo>
                    <a:pt x="594" y="0"/>
                  </a:moveTo>
                  <a:cubicBezTo>
                    <a:pt x="193" y="0"/>
                    <a:pt x="1" y="482"/>
                    <a:pt x="290" y="754"/>
                  </a:cubicBezTo>
                  <a:cubicBezTo>
                    <a:pt x="378" y="848"/>
                    <a:pt x="487" y="889"/>
                    <a:pt x="593" y="889"/>
                  </a:cubicBezTo>
                  <a:cubicBezTo>
                    <a:pt x="815" y="889"/>
                    <a:pt x="1028" y="710"/>
                    <a:pt x="1028" y="449"/>
                  </a:cubicBezTo>
                  <a:cubicBezTo>
                    <a:pt x="1028" y="209"/>
                    <a:pt x="835" y="0"/>
                    <a:pt x="594" y="0"/>
                  </a:cubicBez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54" name="Google Shape;354;p16"/>
            <p:cNvSpPr/>
            <p:nvPr/>
          </p:nvSpPr>
          <p:spPr>
            <a:xfrm>
              <a:off x="8100276" y="3153503"/>
              <a:ext cx="34330" cy="29488"/>
            </a:xfrm>
            <a:custGeom>
              <a:avLst/>
              <a:gdLst/>
              <a:ahLst/>
              <a:cxnLst/>
              <a:rect l="l" t="t" r="r" b="b"/>
              <a:pathLst>
                <a:path w="1028" h="883" extrusionOk="0">
                  <a:moveTo>
                    <a:pt x="594" y="1"/>
                  </a:moveTo>
                  <a:cubicBezTo>
                    <a:pt x="193" y="1"/>
                    <a:pt x="1" y="466"/>
                    <a:pt x="290" y="755"/>
                  </a:cubicBezTo>
                  <a:cubicBezTo>
                    <a:pt x="377" y="843"/>
                    <a:pt x="485" y="882"/>
                    <a:pt x="591" y="882"/>
                  </a:cubicBezTo>
                  <a:cubicBezTo>
                    <a:pt x="814" y="882"/>
                    <a:pt x="1028" y="706"/>
                    <a:pt x="1028" y="434"/>
                  </a:cubicBezTo>
                  <a:cubicBezTo>
                    <a:pt x="1028" y="193"/>
                    <a:pt x="835" y="1"/>
                    <a:pt x="594" y="1"/>
                  </a:cubicBez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55" name="Google Shape;355;p16"/>
            <p:cNvSpPr/>
            <p:nvPr/>
          </p:nvSpPr>
          <p:spPr>
            <a:xfrm>
              <a:off x="8100276" y="3568736"/>
              <a:ext cx="34330" cy="29488"/>
            </a:xfrm>
            <a:custGeom>
              <a:avLst/>
              <a:gdLst/>
              <a:ahLst/>
              <a:cxnLst/>
              <a:rect l="l" t="t" r="r" b="b"/>
              <a:pathLst>
                <a:path w="1028" h="883" extrusionOk="0">
                  <a:moveTo>
                    <a:pt x="594" y="0"/>
                  </a:moveTo>
                  <a:cubicBezTo>
                    <a:pt x="193" y="0"/>
                    <a:pt x="1" y="482"/>
                    <a:pt x="290" y="755"/>
                  </a:cubicBezTo>
                  <a:cubicBezTo>
                    <a:pt x="378" y="843"/>
                    <a:pt x="487" y="882"/>
                    <a:pt x="593" y="882"/>
                  </a:cubicBezTo>
                  <a:cubicBezTo>
                    <a:pt x="815" y="882"/>
                    <a:pt x="1028" y="710"/>
                    <a:pt x="1028" y="450"/>
                  </a:cubicBezTo>
                  <a:cubicBezTo>
                    <a:pt x="1028" y="193"/>
                    <a:pt x="835" y="0"/>
                    <a:pt x="594" y="0"/>
                  </a:cubicBez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56" name="Google Shape;356;p16"/>
            <p:cNvSpPr/>
            <p:nvPr/>
          </p:nvSpPr>
          <p:spPr>
            <a:xfrm>
              <a:off x="8100276" y="3984504"/>
              <a:ext cx="34330" cy="29287"/>
            </a:xfrm>
            <a:custGeom>
              <a:avLst/>
              <a:gdLst/>
              <a:ahLst/>
              <a:cxnLst/>
              <a:rect l="l" t="t" r="r" b="b"/>
              <a:pathLst>
                <a:path w="1028" h="877" extrusionOk="0">
                  <a:moveTo>
                    <a:pt x="594" y="0"/>
                  </a:moveTo>
                  <a:cubicBezTo>
                    <a:pt x="193" y="0"/>
                    <a:pt x="1" y="465"/>
                    <a:pt x="290" y="738"/>
                  </a:cubicBezTo>
                  <a:cubicBezTo>
                    <a:pt x="380" y="834"/>
                    <a:pt x="491" y="877"/>
                    <a:pt x="600" y="877"/>
                  </a:cubicBezTo>
                  <a:cubicBezTo>
                    <a:pt x="819" y="877"/>
                    <a:pt x="1028" y="702"/>
                    <a:pt x="1028" y="433"/>
                  </a:cubicBezTo>
                  <a:cubicBezTo>
                    <a:pt x="1028" y="193"/>
                    <a:pt x="835" y="0"/>
                    <a:pt x="594" y="0"/>
                  </a:cubicBez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57" name="Google Shape;357;p16"/>
            <p:cNvSpPr/>
            <p:nvPr/>
          </p:nvSpPr>
          <p:spPr>
            <a:xfrm>
              <a:off x="7881171" y="4327370"/>
              <a:ext cx="61113" cy="343468"/>
            </a:xfrm>
            <a:custGeom>
              <a:avLst/>
              <a:gdLst/>
              <a:ahLst/>
              <a:cxnLst/>
              <a:rect l="l" t="t" r="r" b="b"/>
              <a:pathLst>
                <a:path w="1830" h="10285" extrusionOk="0">
                  <a:moveTo>
                    <a:pt x="0" y="1"/>
                  </a:moveTo>
                  <a:lnTo>
                    <a:pt x="0" y="10285"/>
                  </a:lnTo>
                  <a:lnTo>
                    <a:pt x="1829" y="10285"/>
                  </a:lnTo>
                  <a:lnTo>
                    <a:pt x="1829" y="1"/>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58" name="Google Shape;358;p16"/>
            <p:cNvSpPr/>
            <p:nvPr/>
          </p:nvSpPr>
          <p:spPr>
            <a:xfrm>
              <a:off x="8347265" y="4327370"/>
              <a:ext cx="61113" cy="343468"/>
            </a:xfrm>
            <a:custGeom>
              <a:avLst/>
              <a:gdLst/>
              <a:ahLst/>
              <a:cxnLst/>
              <a:rect l="l" t="t" r="r" b="b"/>
              <a:pathLst>
                <a:path w="1830" h="10285" extrusionOk="0">
                  <a:moveTo>
                    <a:pt x="1" y="1"/>
                  </a:moveTo>
                  <a:lnTo>
                    <a:pt x="1" y="10285"/>
                  </a:lnTo>
                  <a:lnTo>
                    <a:pt x="1830" y="10285"/>
                  </a:lnTo>
                  <a:lnTo>
                    <a:pt x="1830" y="1"/>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59" name="Google Shape;359;p16"/>
            <p:cNvSpPr/>
            <p:nvPr/>
          </p:nvSpPr>
          <p:spPr>
            <a:xfrm>
              <a:off x="8791953" y="4327370"/>
              <a:ext cx="61113" cy="343468"/>
            </a:xfrm>
            <a:custGeom>
              <a:avLst/>
              <a:gdLst/>
              <a:ahLst/>
              <a:cxnLst/>
              <a:rect l="l" t="t" r="r" b="b"/>
              <a:pathLst>
                <a:path w="1830" h="10285" extrusionOk="0">
                  <a:moveTo>
                    <a:pt x="1" y="1"/>
                  </a:moveTo>
                  <a:lnTo>
                    <a:pt x="1" y="10285"/>
                  </a:lnTo>
                  <a:lnTo>
                    <a:pt x="1830" y="10285"/>
                  </a:lnTo>
                  <a:lnTo>
                    <a:pt x="1830" y="1"/>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grpSp>
    </p:spTree>
    <p:extLst>
      <p:ext uri="{BB962C8B-B14F-4D97-AF65-F5344CB8AC3E}">
        <p14:creationId xmlns:p14="http://schemas.microsoft.com/office/powerpoint/2010/main" val="141588399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 text">
  <p:cSld name="Title + text">
    <p:spTree>
      <p:nvGrpSpPr>
        <p:cNvPr id="1" name="Shape 360"/>
        <p:cNvGrpSpPr/>
        <p:nvPr/>
      </p:nvGrpSpPr>
      <p:grpSpPr>
        <a:xfrm>
          <a:off x="0" y="0"/>
          <a:ext cx="0" cy="0"/>
          <a:chOff x="0" y="0"/>
          <a:chExt cx="0" cy="0"/>
        </a:xfrm>
      </p:grpSpPr>
      <p:sp>
        <p:nvSpPr>
          <p:cNvPr id="361" name="Google Shape;361;p17"/>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362" name="Google Shape;362;p17"/>
          <p:cNvSpPr txBox="1">
            <a:spLocks noGrp="1"/>
          </p:cNvSpPr>
          <p:nvPr>
            <p:ph type="title"/>
          </p:nvPr>
        </p:nvSpPr>
        <p:spPr>
          <a:xfrm>
            <a:off x="2707200" y="5452800"/>
            <a:ext cx="4550400" cy="691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sz="36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63" name="Google Shape;363;p17"/>
          <p:cNvSpPr txBox="1">
            <a:spLocks noGrp="1"/>
          </p:cNvSpPr>
          <p:nvPr>
            <p:ph type="subTitle" idx="1"/>
          </p:nvPr>
        </p:nvSpPr>
        <p:spPr>
          <a:xfrm>
            <a:off x="2707200" y="3916800"/>
            <a:ext cx="4550400" cy="1536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100"/>
              <a:buNone/>
              <a:defRPr sz="1600"/>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grpSp>
        <p:nvGrpSpPr>
          <p:cNvPr id="364" name="Google Shape;364;p17"/>
          <p:cNvGrpSpPr/>
          <p:nvPr/>
        </p:nvGrpSpPr>
        <p:grpSpPr>
          <a:xfrm>
            <a:off x="2593447" y="529226"/>
            <a:ext cx="1977869" cy="3180941"/>
            <a:chOff x="1945085" y="396919"/>
            <a:chExt cx="1483402" cy="2385706"/>
          </a:xfrm>
        </p:grpSpPr>
        <p:sp>
          <p:nvSpPr>
            <p:cNvPr id="365" name="Google Shape;365;p17"/>
            <p:cNvSpPr/>
            <p:nvPr/>
          </p:nvSpPr>
          <p:spPr>
            <a:xfrm>
              <a:off x="2062901" y="481499"/>
              <a:ext cx="1272930" cy="2227219"/>
            </a:xfrm>
            <a:custGeom>
              <a:avLst/>
              <a:gdLst/>
              <a:ahLst/>
              <a:cxnLst/>
              <a:rect l="l" t="t" r="r" b="b"/>
              <a:pathLst>
                <a:path w="39717" h="69492" extrusionOk="0">
                  <a:moveTo>
                    <a:pt x="0" y="1"/>
                  </a:moveTo>
                  <a:lnTo>
                    <a:pt x="0" y="69492"/>
                  </a:lnTo>
                  <a:lnTo>
                    <a:pt x="39717" y="69492"/>
                  </a:lnTo>
                  <a:lnTo>
                    <a:pt x="39717" y="1"/>
                  </a:ln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66" name="Google Shape;366;p17"/>
            <p:cNvSpPr/>
            <p:nvPr/>
          </p:nvSpPr>
          <p:spPr>
            <a:xfrm>
              <a:off x="2044151" y="456339"/>
              <a:ext cx="632475" cy="2273787"/>
            </a:xfrm>
            <a:custGeom>
              <a:avLst/>
              <a:gdLst/>
              <a:ahLst/>
              <a:cxnLst/>
              <a:rect l="l" t="t" r="r" b="b"/>
              <a:pathLst>
                <a:path w="19734" h="70945" extrusionOk="0">
                  <a:moveTo>
                    <a:pt x="1" y="1"/>
                  </a:moveTo>
                  <a:lnTo>
                    <a:pt x="1" y="70945"/>
                  </a:lnTo>
                  <a:lnTo>
                    <a:pt x="12966" y="70945"/>
                  </a:lnTo>
                  <a:cubicBezTo>
                    <a:pt x="12966" y="70945"/>
                    <a:pt x="8606" y="39683"/>
                    <a:pt x="6333" y="36241"/>
                  </a:cubicBezTo>
                  <a:cubicBezTo>
                    <a:pt x="6333" y="36241"/>
                    <a:pt x="19349" y="26484"/>
                    <a:pt x="19733" y="1"/>
                  </a:cubicBez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67" name="Google Shape;367;p17"/>
            <p:cNvSpPr/>
            <p:nvPr/>
          </p:nvSpPr>
          <p:spPr>
            <a:xfrm>
              <a:off x="2722105" y="452045"/>
              <a:ext cx="632475" cy="2273819"/>
            </a:xfrm>
            <a:custGeom>
              <a:avLst/>
              <a:gdLst/>
              <a:ahLst/>
              <a:cxnLst/>
              <a:rect l="l" t="t" r="r" b="b"/>
              <a:pathLst>
                <a:path w="19734" h="70946" extrusionOk="0">
                  <a:moveTo>
                    <a:pt x="1" y="1"/>
                  </a:moveTo>
                  <a:cubicBezTo>
                    <a:pt x="402" y="26467"/>
                    <a:pt x="13401" y="36242"/>
                    <a:pt x="13401" y="36242"/>
                  </a:cubicBezTo>
                  <a:cubicBezTo>
                    <a:pt x="11129" y="39684"/>
                    <a:pt x="6768" y="70945"/>
                    <a:pt x="6768" y="70945"/>
                  </a:cubicBezTo>
                  <a:lnTo>
                    <a:pt x="19733" y="70945"/>
                  </a:lnTo>
                  <a:lnTo>
                    <a:pt x="19733" y="1"/>
                  </a:ln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68" name="Google Shape;368;p17"/>
            <p:cNvSpPr/>
            <p:nvPr/>
          </p:nvSpPr>
          <p:spPr>
            <a:xfrm>
              <a:off x="1945085" y="396919"/>
              <a:ext cx="1483402" cy="2385706"/>
            </a:xfrm>
            <a:custGeom>
              <a:avLst/>
              <a:gdLst/>
              <a:ahLst/>
              <a:cxnLst/>
              <a:rect l="l" t="t" r="r" b="b"/>
              <a:pathLst>
                <a:path w="46284" h="74437" extrusionOk="0">
                  <a:moveTo>
                    <a:pt x="11663" y="2640"/>
                  </a:moveTo>
                  <a:lnTo>
                    <a:pt x="11663" y="18747"/>
                  </a:lnTo>
                  <a:lnTo>
                    <a:pt x="3676" y="18747"/>
                  </a:lnTo>
                  <a:lnTo>
                    <a:pt x="3676" y="2640"/>
                  </a:lnTo>
                  <a:close/>
                  <a:moveTo>
                    <a:pt x="22540" y="2640"/>
                  </a:moveTo>
                  <a:lnTo>
                    <a:pt x="22540" y="18747"/>
                  </a:lnTo>
                  <a:lnTo>
                    <a:pt x="12014" y="18747"/>
                  </a:lnTo>
                  <a:lnTo>
                    <a:pt x="12014" y="2640"/>
                  </a:lnTo>
                  <a:close/>
                  <a:moveTo>
                    <a:pt x="33802" y="2640"/>
                  </a:moveTo>
                  <a:lnTo>
                    <a:pt x="33802" y="18747"/>
                  </a:lnTo>
                  <a:lnTo>
                    <a:pt x="23810" y="18747"/>
                  </a:lnTo>
                  <a:lnTo>
                    <a:pt x="23810" y="2640"/>
                  </a:lnTo>
                  <a:close/>
                  <a:moveTo>
                    <a:pt x="42607" y="2640"/>
                  </a:moveTo>
                  <a:lnTo>
                    <a:pt x="42607" y="18747"/>
                  </a:lnTo>
                  <a:lnTo>
                    <a:pt x="34153" y="18747"/>
                  </a:lnTo>
                  <a:lnTo>
                    <a:pt x="34153" y="2640"/>
                  </a:lnTo>
                  <a:close/>
                  <a:moveTo>
                    <a:pt x="11663" y="19064"/>
                  </a:moveTo>
                  <a:lnTo>
                    <a:pt x="11663" y="37394"/>
                  </a:lnTo>
                  <a:lnTo>
                    <a:pt x="3676" y="37394"/>
                  </a:lnTo>
                  <a:lnTo>
                    <a:pt x="3676" y="19064"/>
                  </a:lnTo>
                  <a:close/>
                  <a:moveTo>
                    <a:pt x="22540" y="19064"/>
                  </a:moveTo>
                  <a:lnTo>
                    <a:pt x="22540" y="37394"/>
                  </a:lnTo>
                  <a:lnTo>
                    <a:pt x="12014" y="37394"/>
                  </a:lnTo>
                  <a:lnTo>
                    <a:pt x="12014" y="19064"/>
                  </a:lnTo>
                  <a:close/>
                  <a:moveTo>
                    <a:pt x="33802" y="19064"/>
                  </a:moveTo>
                  <a:lnTo>
                    <a:pt x="33802" y="37394"/>
                  </a:lnTo>
                  <a:lnTo>
                    <a:pt x="23810" y="37394"/>
                  </a:lnTo>
                  <a:lnTo>
                    <a:pt x="23810" y="19064"/>
                  </a:lnTo>
                  <a:close/>
                  <a:moveTo>
                    <a:pt x="42607" y="19064"/>
                  </a:moveTo>
                  <a:lnTo>
                    <a:pt x="42607" y="37394"/>
                  </a:lnTo>
                  <a:lnTo>
                    <a:pt x="34153" y="37394"/>
                  </a:lnTo>
                  <a:lnTo>
                    <a:pt x="34153" y="19064"/>
                  </a:lnTo>
                  <a:close/>
                  <a:moveTo>
                    <a:pt x="11663" y="38663"/>
                  </a:moveTo>
                  <a:lnTo>
                    <a:pt x="11663" y="56374"/>
                  </a:lnTo>
                  <a:lnTo>
                    <a:pt x="3676" y="56374"/>
                  </a:lnTo>
                  <a:lnTo>
                    <a:pt x="3676" y="38663"/>
                  </a:lnTo>
                  <a:close/>
                  <a:moveTo>
                    <a:pt x="22540" y="38663"/>
                  </a:moveTo>
                  <a:lnTo>
                    <a:pt x="22540" y="56374"/>
                  </a:lnTo>
                  <a:lnTo>
                    <a:pt x="12014" y="56374"/>
                  </a:lnTo>
                  <a:lnTo>
                    <a:pt x="12014" y="38663"/>
                  </a:lnTo>
                  <a:close/>
                  <a:moveTo>
                    <a:pt x="33802" y="38663"/>
                  </a:moveTo>
                  <a:lnTo>
                    <a:pt x="33802" y="56374"/>
                  </a:lnTo>
                  <a:lnTo>
                    <a:pt x="23810" y="56374"/>
                  </a:lnTo>
                  <a:lnTo>
                    <a:pt x="23810" y="38663"/>
                  </a:lnTo>
                  <a:close/>
                  <a:moveTo>
                    <a:pt x="42607" y="38663"/>
                  </a:moveTo>
                  <a:lnTo>
                    <a:pt x="42607" y="56374"/>
                  </a:lnTo>
                  <a:lnTo>
                    <a:pt x="34153" y="56374"/>
                  </a:lnTo>
                  <a:lnTo>
                    <a:pt x="34153" y="38663"/>
                  </a:lnTo>
                  <a:close/>
                  <a:moveTo>
                    <a:pt x="11663" y="56692"/>
                  </a:moveTo>
                  <a:lnTo>
                    <a:pt x="11663" y="72147"/>
                  </a:lnTo>
                  <a:lnTo>
                    <a:pt x="3676" y="72147"/>
                  </a:lnTo>
                  <a:lnTo>
                    <a:pt x="3676" y="56692"/>
                  </a:lnTo>
                  <a:close/>
                  <a:moveTo>
                    <a:pt x="22540" y="56692"/>
                  </a:moveTo>
                  <a:lnTo>
                    <a:pt x="22540" y="72147"/>
                  </a:lnTo>
                  <a:lnTo>
                    <a:pt x="12014" y="72147"/>
                  </a:lnTo>
                  <a:lnTo>
                    <a:pt x="12014" y="56692"/>
                  </a:lnTo>
                  <a:close/>
                  <a:moveTo>
                    <a:pt x="33802" y="56692"/>
                  </a:moveTo>
                  <a:lnTo>
                    <a:pt x="33802" y="72147"/>
                  </a:lnTo>
                  <a:lnTo>
                    <a:pt x="23810" y="72147"/>
                  </a:lnTo>
                  <a:lnTo>
                    <a:pt x="23810" y="56692"/>
                  </a:lnTo>
                  <a:close/>
                  <a:moveTo>
                    <a:pt x="42607" y="56692"/>
                  </a:moveTo>
                  <a:lnTo>
                    <a:pt x="42607" y="72147"/>
                  </a:lnTo>
                  <a:lnTo>
                    <a:pt x="34153" y="72147"/>
                  </a:lnTo>
                  <a:lnTo>
                    <a:pt x="34153" y="56692"/>
                  </a:lnTo>
                  <a:close/>
                  <a:moveTo>
                    <a:pt x="1" y="0"/>
                  </a:moveTo>
                  <a:lnTo>
                    <a:pt x="1" y="74436"/>
                  </a:lnTo>
                  <a:lnTo>
                    <a:pt x="46283" y="74436"/>
                  </a:lnTo>
                  <a:lnTo>
                    <a:pt x="46283" y="0"/>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grpSp>
      <p:grpSp>
        <p:nvGrpSpPr>
          <p:cNvPr id="369" name="Google Shape;369;p17"/>
          <p:cNvGrpSpPr/>
          <p:nvPr/>
        </p:nvGrpSpPr>
        <p:grpSpPr>
          <a:xfrm>
            <a:off x="6127792" y="529226"/>
            <a:ext cx="1977869" cy="3180941"/>
            <a:chOff x="4595844" y="396919"/>
            <a:chExt cx="1483402" cy="2385706"/>
          </a:xfrm>
        </p:grpSpPr>
        <p:sp>
          <p:nvSpPr>
            <p:cNvPr id="370" name="Google Shape;370;p17"/>
            <p:cNvSpPr/>
            <p:nvPr/>
          </p:nvSpPr>
          <p:spPr>
            <a:xfrm>
              <a:off x="4713660" y="481499"/>
              <a:ext cx="1272962" cy="2227219"/>
            </a:xfrm>
            <a:custGeom>
              <a:avLst/>
              <a:gdLst/>
              <a:ahLst/>
              <a:cxnLst/>
              <a:rect l="l" t="t" r="r" b="b"/>
              <a:pathLst>
                <a:path w="39718" h="69492" extrusionOk="0">
                  <a:moveTo>
                    <a:pt x="1" y="1"/>
                  </a:moveTo>
                  <a:lnTo>
                    <a:pt x="1" y="69492"/>
                  </a:lnTo>
                  <a:lnTo>
                    <a:pt x="39717" y="69492"/>
                  </a:lnTo>
                  <a:lnTo>
                    <a:pt x="39717" y="1"/>
                  </a:ln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71" name="Google Shape;371;p17"/>
            <p:cNvSpPr/>
            <p:nvPr/>
          </p:nvSpPr>
          <p:spPr>
            <a:xfrm>
              <a:off x="4694943" y="456339"/>
              <a:ext cx="632443" cy="2273787"/>
            </a:xfrm>
            <a:custGeom>
              <a:avLst/>
              <a:gdLst/>
              <a:ahLst/>
              <a:cxnLst/>
              <a:rect l="l" t="t" r="r" b="b"/>
              <a:pathLst>
                <a:path w="19733" h="70945" extrusionOk="0">
                  <a:moveTo>
                    <a:pt x="0" y="1"/>
                  </a:moveTo>
                  <a:lnTo>
                    <a:pt x="0" y="70945"/>
                  </a:lnTo>
                  <a:lnTo>
                    <a:pt x="12966" y="70945"/>
                  </a:lnTo>
                  <a:cubicBezTo>
                    <a:pt x="12966" y="70945"/>
                    <a:pt x="8605" y="39683"/>
                    <a:pt x="6333" y="36241"/>
                  </a:cubicBezTo>
                  <a:cubicBezTo>
                    <a:pt x="6333" y="36241"/>
                    <a:pt x="19349" y="26484"/>
                    <a:pt x="19733" y="1"/>
                  </a:cubicBez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72" name="Google Shape;372;p17"/>
            <p:cNvSpPr/>
            <p:nvPr/>
          </p:nvSpPr>
          <p:spPr>
            <a:xfrm>
              <a:off x="5372896" y="452045"/>
              <a:ext cx="632443" cy="2273819"/>
            </a:xfrm>
            <a:custGeom>
              <a:avLst/>
              <a:gdLst/>
              <a:ahLst/>
              <a:cxnLst/>
              <a:rect l="l" t="t" r="r" b="b"/>
              <a:pathLst>
                <a:path w="19733" h="70946" extrusionOk="0">
                  <a:moveTo>
                    <a:pt x="0" y="1"/>
                  </a:moveTo>
                  <a:cubicBezTo>
                    <a:pt x="401" y="26467"/>
                    <a:pt x="13400" y="36242"/>
                    <a:pt x="13400" y="36242"/>
                  </a:cubicBezTo>
                  <a:cubicBezTo>
                    <a:pt x="11128" y="39684"/>
                    <a:pt x="6767" y="70945"/>
                    <a:pt x="6767" y="70945"/>
                  </a:cubicBezTo>
                  <a:lnTo>
                    <a:pt x="19733" y="70945"/>
                  </a:lnTo>
                  <a:lnTo>
                    <a:pt x="19733" y="1"/>
                  </a:ln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73" name="Google Shape;373;p17"/>
            <p:cNvSpPr/>
            <p:nvPr/>
          </p:nvSpPr>
          <p:spPr>
            <a:xfrm>
              <a:off x="4595844" y="396919"/>
              <a:ext cx="1483402" cy="2385706"/>
            </a:xfrm>
            <a:custGeom>
              <a:avLst/>
              <a:gdLst/>
              <a:ahLst/>
              <a:cxnLst/>
              <a:rect l="l" t="t" r="r" b="b"/>
              <a:pathLst>
                <a:path w="46284" h="74437" extrusionOk="0">
                  <a:moveTo>
                    <a:pt x="11664" y="2640"/>
                  </a:moveTo>
                  <a:lnTo>
                    <a:pt x="11664" y="18747"/>
                  </a:lnTo>
                  <a:lnTo>
                    <a:pt x="3677" y="18747"/>
                  </a:lnTo>
                  <a:lnTo>
                    <a:pt x="3677" y="2640"/>
                  </a:lnTo>
                  <a:close/>
                  <a:moveTo>
                    <a:pt x="22541" y="2640"/>
                  </a:moveTo>
                  <a:lnTo>
                    <a:pt x="22541" y="18747"/>
                  </a:lnTo>
                  <a:lnTo>
                    <a:pt x="12014" y="18747"/>
                  </a:lnTo>
                  <a:lnTo>
                    <a:pt x="12014" y="2640"/>
                  </a:lnTo>
                  <a:close/>
                  <a:moveTo>
                    <a:pt x="33802" y="2640"/>
                  </a:moveTo>
                  <a:lnTo>
                    <a:pt x="33802" y="18747"/>
                  </a:lnTo>
                  <a:lnTo>
                    <a:pt x="23811" y="18747"/>
                  </a:lnTo>
                  <a:lnTo>
                    <a:pt x="23811" y="2640"/>
                  </a:lnTo>
                  <a:close/>
                  <a:moveTo>
                    <a:pt x="42608" y="2640"/>
                  </a:moveTo>
                  <a:lnTo>
                    <a:pt x="42608" y="18747"/>
                  </a:lnTo>
                  <a:lnTo>
                    <a:pt x="34153" y="18747"/>
                  </a:lnTo>
                  <a:lnTo>
                    <a:pt x="34153" y="2640"/>
                  </a:lnTo>
                  <a:close/>
                  <a:moveTo>
                    <a:pt x="11664" y="19064"/>
                  </a:moveTo>
                  <a:lnTo>
                    <a:pt x="11664" y="37394"/>
                  </a:lnTo>
                  <a:lnTo>
                    <a:pt x="3677" y="37394"/>
                  </a:lnTo>
                  <a:lnTo>
                    <a:pt x="3677" y="19064"/>
                  </a:lnTo>
                  <a:close/>
                  <a:moveTo>
                    <a:pt x="22541" y="19064"/>
                  </a:moveTo>
                  <a:lnTo>
                    <a:pt x="22541" y="37394"/>
                  </a:lnTo>
                  <a:lnTo>
                    <a:pt x="12014" y="37394"/>
                  </a:lnTo>
                  <a:lnTo>
                    <a:pt x="12014" y="19064"/>
                  </a:lnTo>
                  <a:close/>
                  <a:moveTo>
                    <a:pt x="33802" y="19064"/>
                  </a:moveTo>
                  <a:lnTo>
                    <a:pt x="33802" y="37394"/>
                  </a:lnTo>
                  <a:lnTo>
                    <a:pt x="23811" y="37394"/>
                  </a:lnTo>
                  <a:lnTo>
                    <a:pt x="23811" y="19064"/>
                  </a:lnTo>
                  <a:close/>
                  <a:moveTo>
                    <a:pt x="42608" y="19064"/>
                  </a:moveTo>
                  <a:lnTo>
                    <a:pt x="42608" y="37394"/>
                  </a:lnTo>
                  <a:lnTo>
                    <a:pt x="34153" y="37394"/>
                  </a:lnTo>
                  <a:lnTo>
                    <a:pt x="34153" y="19064"/>
                  </a:lnTo>
                  <a:close/>
                  <a:moveTo>
                    <a:pt x="11664" y="38663"/>
                  </a:moveTo>
                  <a:lnTo>
                    <a:pt x="11664" y="56374"/>
                  </a:lnTo>
                  <a:lnTo>
                    <a:pt x="3677" y="56374"/>
                  </a:lnTo>
                  <a:lnTo>
                    <a:pt x="3677" y="38663"/>
                  </a:lnTo>
                  <a:close/>
                  <a:moveTo>
                    <a:pt x="22541" y="38663"/>
                  </a:moveTo>
                  <a:lnTo>
                    <a:pt x="22541" y="56374"/>
                  </a:lnTo>
                  <a:lnTo>
                    <a:pt x="12014" y="56374"/>
                  </a:lnTo>
                  <a:lnTo>
                    <a:pt x="12014" y="38663"/>
                  </a:lnTo>
                  <a:close/>
                  <a:moveTo>
                    <a:pt x="33802" y="38663"/>
                  </a:moveTo>
                  <a:lnTo>
                    <a:pt x="33802" y="56374"/>
                  </a:lnTo>
                  <a:lnTo>
                    <a:pt x="23811" y="56374"/>
                  </a:lnTo>
                  <a:lnTo>
                    <a:pt x="23811" y="38663"/>
                  </a:lnTo>
                  <a:close/>
                  <a:moveTo>
                    <a:pt x="42608" y="38663"/>
                  </a:moveTo>
                  <a:lnTo>
                    <a:pt x="42608" y="56374"/>
                  </a:lnTo>
                  <a:lnTo>
                    <a:pt x="34153" y="56374"/>
                  </a:lnTo>
                  <a:lnTo>
                    <a:pt x="34153" y="38663"/>
                  </a:lnTo>
                  <a:close/>
                  <a:moveTo>
                    <a:pt x="11664" y="56692"/>
                  </a:moveTo>
                  <a:lnTo>
                    <a:pt x="11664" y="72147"/>
                  </a:lnTo>
                  <a:lnTo>
                    <a:pt x="3677" y="72147"/>
                  </a:lnTo>
                  <a:lnTo>
                    <a:pt x="3677" y="56692"/>
                  </a:lnTo>
                  <a:close/>
                  <a:moveTo>
                    <a:pt x="22541" y="56692"/>
                  </a:moveTo>
                  <a:lnTo>
                    <a:pt x="22541" y="72147"/>
                  </a:lnTo>
                  <a:lnTo>
                    <a:pt x="12014" y="72147"/>
                  </a:lnTo>
                  <a:lnTo>
                    <a:pt x="12014" y="56692"/>
                  </a:lnTo>
                  <a:close/>
                  <a:moveTo>
                    <a:pt x="33802" y="56692"/>
                  </a:moveTo>
                  <a:lnTo>
                    <a:pt x="33802" y="72147"/>
                  </a:lnTo>
                  <a:lnTo>
                    <a:pt x="23811" y="72147"/>
                  </a:lnTo>
                  <a:lnTo>
                    <a:pt x="23811" y="56692"/>
                  </a:lnTo>
                  <a:close/>
                  <a:moveTo>
                    <a:pt x="42608" y="56692"/>
                  </a:moveTo>
                  <a:lnTo>
                    <a:pt x="42608" y="72147"/>
                  </a:lnTo>
                  <a:lnTo>
                    <a:pt x="34153" y="72147"/>
                  </a:lnTo>
                  <a:lnTo>
                    <a:pt x="34153" y="56692"/>
                  </a:lnTo>
                  <a:close/>
                  <a:moveTo>
                    <a:pt x="1" y="0"/>
                  </a:moveTo>
                  <a:lnTo>
                    <a:pt x="1" y="74436"/>
                  </a:lnTo>
                  <a:lnTo>
                    <a:pt x="46284" y="74436"/>
                  </a:lnTo>
                  <a:lnTo>
                    <a:pt x="46284" y="0"/>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grpSp>
      <p:grpSp>
        <p:nvGrpSpPr>
          <p:cNvPr id="374" name="Google Shape;374;p17"/>
          <p:cNvGrpSpPr/>
          <p:nvPr/>
        </p:nvGrpSpPr>
        <p:grpSpPr>
          <a:xfrm>
            <a:off x="194929" y="3890115"/>
            <a:ext cx="1530152" cy="2339821"/>
            <a:chOff x="146197" y="2914863"/>
            <a:chExt cx="1147614" cy="1754866"/>
          </a:xfrm>
        </p:grpSpPr>
        <p:sp>
          <p:nvSpPr>
            <p:cNvPr id="375" name="Google Shape;375;p17"/>
            <p:cNvSpPr/>
            <p:nvPr/>
          </p:nvSpPr>
          <p:spPr>
            <a:xfrm>
              <a:off x="1194713" y="4349485"/>
              <a:ext cx="99099" cy="320244"/>
            </a:xfrm>
            <a:custGeom>
              <a:avLst/>
              <a:gdLst/>
              <a:ahLst/>
              <a:cxnLst/>
              <a:rect l="l" t="t" r="r" b="b"/>
              <a:pathLst>
                <a:path w="3092" h="9992" extrusionOk="0">
                  <a:moveTo>
                    <a:pt x="1" y="0"/>
                  </a:moveTo>
                  <a:lnTo>
                    <a:pt x="1772" y="9992"/>
                  </a:lnTo>
                  <a:lnTo>
                    <a:pt x="3092" y="9992"/>
                  </a:lnTo>
                  <a:lnTo>
                    <a:pt x="3092" y="101"/>
                  </a:lnTo>
                  <a:lnTo>
                    <a:pt x="1" y="0"/>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76" name="Google Shape;376;p17"/>
            <p:cNvSpPr/>
            <p:nvPr/>
          </p:nvSpPr>
          <p:spPr>
            <a:xfrm>
              <a:off x="808607" y="4349485"/>
              <a:ext cx="99099" cy="320244"/>
            </a:xfrm>
            <a:custGeom>
              <a:avLst/>
              <a:gdLst/>
              <a:ahLst/>
              <a:cxnLst/>
              <a:rect l="l" t="t" r="r" b="b"/>
              <a:pathLst>
                <a:path w="3092" h="9992" extrusionOk="0">
                  <a:moveTo>
                    <a:pt x="1" y="0"/>
                  </a:moveTo>
                  <a:lnTo>
                    <a:pt x="1772" y="9992"/>
                  </a:lnTo>
                  <a:lnTo>
                    <a:pt x="3092" y="9992"/>
                  </a:lnTo>
                  <a:lnTo>
                    <a:pt x="3092" y="101"/>
                  </a:lnTo>
                  <a:lnTo>
                    <a:pt x="1" y="0"/>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77" name="Google Shape;377;p17"/>
            <p:cNvSpPr/>
            <p:nvPr/>
          </p:nvSpPr>
          <p:spPr>
            <a:xfrm>
              <a:off x="425193" y="4349485"/>
              <a:ext cx="99643" cy="320244"/>
            </a:xfrm>
            <a:custGeom>
              <a:avLst/>
              <a:gdLst/>
              <a:ahLst/>
              <a:cxnLst/>
              <a:rect l="l" t="t" r="r" b="b"/>
              <a:pathLst>
                <a:path w="3109" h="9992" extrusionOk="0">
                  <a:moveTo>
                    <a:pt x="3108" y="0"/>
                  </a:moveTo>
                  <a:lnTo>
                    <a:pt x="0" y="101"/>
                  </a:lnTo>
                  <a:lnTo>
                    <a:pt x="0" y="9992"/>
                  </a:lnTo>
                  <a:lnTo>
                    <a:pt x="1320" y="9992"/>
                  </a:lnTo>
                  <a:lnTo>
                    <a:pt x="3108" y="0"/>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78" name="Google Shape;378;p17"/>
            <p:cNvSpPr/>
            <p:nvPr/>
          </p:nvSpPr>
          <p:spPr>
            <a:xfrm>
              <a:off x="154210" y="4349485"/>
              <a:ext cx="99099" cy="320244"/>
            </a:xfrm>
            <a:custGeom>
              <a:avLst/>
              <a:gdLst/>
              <a:ahLst/>
              <a:cxnLst/>
              <a:rect l="l" t="t" r="r" b="b"/>
              <a:pathLst>
                <a:path w="3092" h="9992" extrusionOk="0">
                  <a:moveTo>
                    <a:pt x="3092" y="0"/>
                  </a:moveTo>
                  <a:lnTo>
                    <a:pt x="1" y="101"/>
                  </a:lnTo>
                  <a:lnTo>
                    <a:pt x="1" y="9992"/>
                  </a:lnTo>
                  <a:lnTo>
                    <a:pt x="1321" y="9992"/>
                  </a:lnTo>
                  <a:lnTo>
                    <a:pt x="3092" y="0"/>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79" name="Google Shape;379;p17"/>
            <p:cNvSpPr/>
            <p:nvPr/>
          </p:nvSpPr>
          <p:spPr>
            <a:xfrm>
              <a:off x="983183" y="3637687"/>
              <a:ext cx="310629" cy="721926"/>
            </a:xfrm>
            <a:custGeom>
              <a:avLst/>
              <a:gdLst/>
              <a:ahLst/>
              <a:cxnLst/>
              <a:rect l="l" t="t" r="r" b="b"/>
              <a:pathLst>
                <a:path w="9692" h="22525" extrusionOk="0">
                  <a:moveTo>
                    <a:pt x="5106" y="1"/>
                  </a:moveTo>
                  <a:cubicBezTo>
                    <a:pt x="3291" y="1"/>
                    <a:pt x="1421" y="538"/>
                    <a:pt x="1421" y="538"/>
                  </a:cubicBezTo>
                  <a:cubicBezTo>
                    <a:pt x="1421" y="538"/>
                    <a:pt x="1" y="22276"/>
                    <a:pt x="185" y="22443"/>
                  </a:cubicBezTo>
                  <a:cubicBezTo>
                    <a:pt x="240" y="22504"/>
                    <a:pt x="1315" y="22525"/>
                    <a:pt x="2724" y="22525"/>
                  </a:cubicBezTo>
                  <a:cubicBezTo>
                    <a:pt x="5541" y="22525"/>
                    <a:pt x="9692" y="22443"/>
                    <a:pt x="9692" y="22443"/>
                  </a:cubicBezTo>
                  <a:cubicBezTo>
                    <a:pt x="9692" y="22443"/>
                    <a:pt x="9541" y="3061"/>
                    <a:pt x="8104" y="1056"/>
                  </a:cubicBezTo>
                  <a:cubicBezTo>
                    <a:pt x="7520" y="244"/>
                    <a:pt x="6326" y="1"/>
                    <a:pt x="5106"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80" name="Google Shape;380;p17"/>
            <p:cNvSpPr/>
            <p:nvPr/>
          </p:nvSpPr>
          <p:spPr>
            <a:xfrm>
              <a:off x="154210" y="2914863"/>
              <a:ext cx="897015" cy="1329146"/>
            </a:xfrm>
            <a:custGeom>
              <a:avLst/>
              <a:gdLst/>
              <a:ahLst/>
              <a:cxnLst/>
              <a:rect l="l" t="t" r="r" b="b"/>
              <a:pathLst>
                <a:path w="27988" h="41471" extrusionOk="0">
                  <a:moveTo>
                    <a:pt x="7823" y="0"/>
                  </a:moveTo>
                  <a:cubicBezTo>
                    <a:pt x="3510" y="0"/>
                    <a:pt x="1" y="3519"/>
                    <a:pt x="34" y="7853"/>
                  </a:cubicBezTo>
                  <a:lnTo>
                    <a:pt x="252" y="41471"/>
                  </a:lnTo>
                  <a:lnTo>
                    <a:pt x="27102" y="41471"/>
                  </a:lnTo>
                  <a:lnTo>
                    <a:pt x="27888" y="7870"/>
                  </a:lnTo>
                  <a:cubicBezTo>
                    <a:pt x="27988" y="3559"/>
                    <a:pt x="24512" y="0"/>
                    <a:pt x="20202" y="0"/>
                  </a:cubicBezTo>
                  <a:lnTo>
                    <a:pt x="7854" y="0"/>
                  </a:lnTo>
                  <a:cubicBezTo>
                    <a:pt x="7844" y="0"/>
                    <a:pt x="7834" y="0"/>
                    <a:pt x="7823" y="0"/>
                  </a:cubicBez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81" name="Google Shape;381;p17"/>
            <p:cNvSpPr/>
            <p:nvPr/>
          </p:nvSpPr>
          <p:spPr>
            <a:xfrm>
              <a:off x="162254" y="4008249"/>
              <a:ext cx="1080694" cy="347166"/>
            </a:xfrm>
            <a:custGeom>
              <a:avLst/>
              <a:gdLst/>
              <a:ahLst/>
              <a:cxnLst/>
              <a:rect l="l" t="t" r="r" b="b"/>
              <a:pathLst>
                <a:path w="33719" h="10832" extrusionOk="0">
                  <a:moveTo>
                    <a:pt x="17415" y="0"/>
                  </a:moveTo>
                  <a:cubicBezTo>
                    <a:pt x="14801" y="0"/>
                    <a:pt x="12220" y="26"/>
                    <a:pt x="10360" y="104"/>
                  </a:cubicBezTo>
                  <a:cubicBezTo>
                    <a:pt x="4762" y="338"/>
                    <a:pt x="1" y="7356"/>
                    <a:pt x="1" y="7356"/>
                  </a:cubicBezTo>
                  <a:lnTo>
                    <a:pt x="1" y="10831"/>
                  </a:lnTo>
                  <a:lnTo>
                    <a:pt x="33718" y="10831"/>
                  </a:lnTo>
                  <a:lnTo>
                    <a:pt x="33718" y="6921"/>
                  </a:lnTo>
                  <a:cubicBezTo>
                    <a:pt x="33334" y="305"/>
                    <a:pt x="28004" y="104"/>
                    <a:pt x="28004" y="104"/>
                  </a:cubicBezTo>
                  <a:cubicBezTo>
                    <a:pt x="28004" y="104"/>
                    <a:pt x="22643" y="0"/>
                    <a:pt x="17415" y="0"/>
                  </a:cubicBez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82" name="Google Shape;382;p17"/>
            <p:cNvSpPr/>
            <p:nvPr/>
          </p:nvSpPr>
          <p:spPr>
            <a:xfrm>
              <a:off x="508202" y="4007832"/>
              <a:ext cx="749746" cy="341557"/>
            </a:xfrm>
            <a:custGeom>
              <a:avLst/>
              <a:gdLst/>
              <a:ahLst/>
              <a:cxnLst/>
              <a:rect l="l" t="t" r="r" b="b"/>
              <a:pathLst>
                <a:path w="23393" h="10657" extrusionOk="0">
                  <a:moveTo>
                    <a:pt x="15406" y="0"/>
                  </a:moveTo>
                  <a:cubicBezTo>
                    <a:pt x="10326" y="34"/>
                    <a:pt x="5230" y="50"/>
                    <a:pt x="151" y="84"/>
                  </a:cubicBezTo>
                  <a:cubicBezTo>
                    <a:pt x="0" y="84"/>
                    <a:pt x="0" y="318"/>
                    <a:pt x="151" y="318"/>
                  </a:cubicBezTo>
                  <a:lnTo>
                    <a:pt x="13985" y="251"/>
                  </a:lnTo>
                  <a:cubicBezTo>
                    <a:pt x="14681" y="243"/>
                    <a:pt x="15418" y="201"/>
                    <a:pt x="16152" y="201"/>
                  </a:cubicBezTo>
                  <a:cubicBezTo>
                    <a:pt x="16952" y="201"/>
                    <a:pt x="17748" y="251"/>
                    <a:pt x="18480" y="451"/>
                  </a:cubicBezTo>
                  <a:cubicBezTo>
                    <a:pt x="22607" y="1621"/>
                    <a:pt x="23208" y="6901"/>
                    <a:pt x="22874" y="10543"/>
                  </a:cubicBezTo>
                  <a:cubicBezTo>
                    <a:pt x="22874" y="10619"/>
                    <a:pt x="22929" y="10656"/>
                    <a:pt x="22985" y="10656"/>
                  </a:cubicBezTo>
                  <a:cubicBezTo>
                    <a:pt x="23041" y="10656"/>
                    <a:pt x="23100" y="10619"/>
                    <a:pt x="23108" y="10543"/>
                  </a:cubicBezTo>
                  <a:cubicBezTo>
                    <a:pt x="23392" y="7486"/>
                    <a:pt x="23058" y="3225"/>
                    <a:pt x="20452" y="1187"/>
                  </a:cubicBezTo>
                  <a:cubicBezTo>
                    <a:pt x="18948" y="17"/>
                    <a:pt x="17193" y="0"/>
                    <a:pt x="15406" y="0"/>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83" name="Google Shape;383;p17"/>
            <p:cNvSpPr/>
            <p:nvPr/>
          </p:nvSpPr>
          <p:spPr>
            <a:xfrm>
              <a:off x="342183" y="2936048"/>
              <a:ext cx="583727" cy="696959"/>
            </a:xfrm>
            <a:custGeom>
              <a:avLst/>
              <a:gdLst/>
              <a:ahLst/>
              <a:cxnLst/>
              <a:rect l="l" t="t" r="r" b="b"/>
              <a:pathLst>
                <a:path w="18213" h="21746" extrusionOk="0">
                  <a:moveTo>
                    <a:pt x="12059" y="0"/>
                  </a:moveTo>
                  <a:cubicBezTo>
                    <a:pt x="11472" y="0"/>
                    <a:pt x="10856" y="8"/>
                    <a:pt x="10210" y="8"/>
                  </a:cubicBezTo>
                  <a:cubicBezTo>
                    <a:pt x="9190" y="8"/>
                    <a:pt x="8154" y="58"/>
                    <a:pt x="7118" y="158"/>
                  </a:cubicBezTo>
                  <a:cubicBezTo>
                    <a:pt x="6567" y="225"/>
                    <a:pt x="6016" y="325"/>
                    <a:pt x="5481" y="459"/>
                  </a:cubicBezTo>
                  <a:cubicBezTo>
                    <a:pt x="4896" y="592"/>
                    <a:pt x="4345" y="776"/>
                    <a:pt x="3827" y="1044"/>
                  </a:cubicBezTo>
                  <a:cubicBezTo>
                    <a:pt x="3292" y="1328"/>
                    <a:pt x="2791" y="1695"/>
                    <a:pt x="2357" y="2130"/>
                  </a:cubicBezTo>
                  <a:cubicBezTo>
                    <a:pt x="1922" y="2581"/>
                    <a:pt x="1538" y="3082"/>
                    <a:pt x="1237" y="3633"/>
                  </a:cubicBezTo>
                  <a:cubicBezTo>
                    <a:pt x="1087" y="3917"/>
                    <a:pt x="970" y="4218"/>
                    <a:pt x="886" y="4519"/>
                  </a:cubicBezTo>
                  <a:cubicBezTo>
                    <a:pt x="819" y="4820"/>
                    <a:pt x="769" y="5137"/>
                    <a:pt x="753" y="5438"/>
                  </a:cubicBezTo>
                  <a:cubicBezTo>
                    <a:pt x="686" y="6039"/>
                    <a:pt x="619" y="6641"/>
                    <a:pt x="569" y="7242"/>
                  </a:cubicBezTo>
                  <a:cubicBezTo>
                    <a:pt x="452" y="8412"/>
                    <a:pt x="368" y="9565"/>
                    <a:pt x="301" y="10651"/>
                  </a:cubicBezTo>
                  <a:cubicBezTo>
                    <a:pt x="168" y="12823"/>
                    <a:pt x="101" y="14778"/>
                    <a:pt x="67" y="16415"/>
                  </a:cubicBezTo>
                  <a:cubicBezTo>
                    <a:pt x="17" y="18069"/>
                    <a:pt x="1" y="19406"/>
                    <a:pt x="1" y="20325"/>
                  </a:cubicBezTo>
                  <a:cubicBezTo>
                    <a:pt x="1" y="20776"/>
                    <a:pt x="1" y="21127"/>
                    <a:pt x="1" y="21378"/>
                  </a:cubicBezTo>
                  <a:cubicBezTo>
                    <a:pt x="1" y="21495"/>
                    <a:pt x="1" y="21595"/>
                    <a:pt x="1" y="21662"/>
                  </a:cubicBezTo>
                  <a:cubicBezTo>
                    <a:pt x="1" y="21695"/>
                    <a:pt x="1" y="21712"/>
                    <a:pt x="1" y="21745"/>
                  </a:cubicBezTo>
                  <a:cubicBezTo>
                    <a:pt x="1" y="21712"/>
                    <a:pt x="17" y="21695"/>
                    <a:pt x="17" y="21662"/>
                  </a:cubicBezTo>
                  <a:cubicBezTo>
                    <a:pt x="17" y="21595"/>
                    <a:pt x="17" y="21495"/>
                    <a:pt x="17" y="21378"/>
                  </a:cubicBezTo>
                  <a:cubicBezTo>
                    <a:pt x="34" y="21127"/>
                    <a:pt x="34" y="20776"/>
                    <a:pt x="51" y="20325"/>
                  </a:cubicBezTo>
                  <a:cubicBezTo>
                    <a:pt x="84" y="19389"/>
                    <a:pt x="118" y="18069"/>
                    <a:pt x="168" y="16432"/>
                  </a:cubicBezTo>
                  <a:cubicBezTo>
                    <a:pt x="218" y="14778"/>
                    <a:pt x="285" y="12823"/>
                    <a:pt x="418" y="10651"/>
                  </a:cubicBezTo>
                  <a:cubicBezTo>
                    <a:pt x="502" y="9565"/>
                    <a:pt x="585" y="8429"/>
                    <a:pt x="702" y="7242"/>
                  </a:cubicBezTo>
                  <a:cubicBezTo>
                    <a:pt x="753" y="6658"/>
                    <a:pt x="819" y="6056"/>
                    <a:pt x="886" y="5455"/>
                  </a:cubicBezTo>
                  <a:cubicBezTo>
                    <a:pt x="920" y="5154"/>
                    <a:pt x="970" y="4853"/>
                    <a:pt x="1037" y="4552"/>
                  </a:cubicBezTo>
                  <a:cubicBezTo>
                    <a:pt x="1103" y="4252"/>
                    <a:pt x="1220" y="3968"/>
                    <a:pt x="1371" y="3700"/>
                  </a:cubicBezTo>
                  <a:cubicBezTo>
                    <a:pt x="1655" y="3149"/>
                    <a:pt x="2022" y="2664"/>
                    <a:pt x="2457" y="2230"/>
                  </a:cubicBezTo>
                  <a:cubicBezTo>
                    <a:pt x="2891" y="1812"/>
                    <a:pt x="3359" y="1445"/>
                    <a:pt x="3877" y="1160"/>
                  </a:cubicBezTo>
                  <a:cubicBezTo>
                    <a:pt x="4395" y="910"/>
                    <a:pt x="4946" y="709"/>
                    <a:pt x="5514" y="592"/>
                  </a:cubicBezTo>
                  <a:cubicBezTo>
                    <a:pt x="6049" y="459"/>
                    <a:pt x="6584" y="358"/>
                    <a:pt x="7135" y="292"/>
                  </a:cubicBezTo>
                  <a:cubicBezTo>
                    <a:pt x="8171" y="175"/>
                    <a:pt x="9190" y="125"/>
                    <a:pt x="10226" y="125"/>
                  </a:cubicBezTo>
                  <a:cubicBezTo>
                    <a:pt x="11179" y="108"/>
                    <a:pt x="12081" y="108"/>
                    <a:pt x="12916" y="108"/>
                  </a:cubicBezTo>
                  <a:cubicBezTo>
                    <a:pt x="14554" y="108"/>
                    <a:pt x="15890" y="141"/>
                    <a:pt x="16809" y="191"/>
                  </a:cubicBezTo>
                  <a:lnTo>
                    <a:pt x="17411" y="258"/>
                  </a:lnTo>
                  <a:cubicBezTo>
                    <a:pt x="17578" y="275"/>
                    <a:pt x="17728" y="292"/>
                    <a:pt x="17862" y="308"/>
                  </a:cubicBezTo>
                  <a:cubicBezTo>
                    <a:pt x="17979" y="342"/>
                    <a:pt x="18063" y="358"/>
                    <a:pt x="18129" y="375"/>
                  </a:cubicBezTo>
                  <a:cubicBezTo>
                    <a:pt x="18146" y="392"/>
                    <a:pt x="18180" y="392"/>
                    <a:pt x="18213" y="392"/>
                  </a:cubicBezTo>
                  <a:cubicBezTo>
                    <a:pt x="18180" y="375"/>
                    <a:pt x="18163" y="375"/>
                    <a:pt x="18129" y="358"/>
                  </a:cubicBezTo>
                  <a:cubicBezTo>
                    <a:pt x="18063" y="342"/>
                    <a:pt x="17979" y="308"/>
                    <a:pt x="17862" y="292"/>
                  </a:cubicBezTo>
                  <a:cubicBezTo>
                    <a:pt x="17745" y="258"/>
                    <a:pt x="17595" y="242"/>
                    <a:pt x="17411" y="208"/>
                  </a:cubicBezTo>
                  <a:cubicBezTo>
                    <a:pt x="17244" y="191"/>
                    <a:pt x="17043" y="158"/>
                    <a:pt x="16809" y="141"/>
                  </a:cubicBezTo>
                  <a:cubicBezTo>
                    <a:pt x="15890" y="58"/>
                    <a:pt x="14554" y="8"/>
                    <a:pt x="12916" y="8"/>
                  </a:cubicBezTo>
                  <a:cubicBezTo>
                    <a:pt x="12638" y="2"/>
                    <a:pt x="12352" y="0"/>
                    <a:pt x="12059" y="0"/>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84" name="Google Shape;384;p17"/>
            <p:cNvSpPr/>
            <p:nvPr/>
          </p:nvSpPr>
          <p:spPr>
            <a:xfrm>
              <a:off x="575123" y="3303501"/>
              <a:ext cx="26281" cy="109419"/>
            </a:xfrm>
            <a:custGeom>
              <a:avLst/>
              <a:gdLst/>
              <a:ahLst/>
              <a:cxnLst/>
              <a:rect l="l" t="t" r="r" b="b"/>
              <a:pathLst>
                <a:path w="820" h="3414" extrusionOk="0">
                  <a:moveTo>
                    <a:pt x="57" y="0"/>
                  </a:moveTo>
                  <a:cubicBezTo>
                    <a:pt x="30" y="0"/>
                    <a:pt x="18" y="5"/>
                    <a:pt x="18" y="5"/>
                  </a:cubicBezTo>
                  <a:cubicBezTo>
                    <a:pt x="201" y="71"/>
                    <a:pt x="352" y="172"/>
                    <a:pt x="452" y="322"/>
                  </a:cubicBezTo>
                  <a:cubicBezTo>
                    <a:pt x="669" y="589"/>
                    <a:pt x="703" y="1091"/>
                    <a:pt x="652" y="1609"/>
                  </a:cubicBezTo>
                  <a:cubicBezTo>
                    <a:pt x="602" y="2060"/>
                    <a:pt x="485" y="2511"/>
                    <a:pt x="285" y="2912"/>
                  </a:cubicBezTo>
                  <a:cubicBezTo>
                    <a:pt x="135" y="3229"/>
                    <a:pt x="1" y="3396"/>
                    <a:pt x="18" y="3413"/>
                  </a:cubicBezTo>
                  <a:cubicBezTo>
                    <a:pt x="168" y="3296"/>
                    <a:pt x="285" y="3129"/>
                    <a:pt x="368" y="2962"/>
                  </a:cubicBezTo>
                  <a:cubicBezTo>
                    <a:pt x="602" y="2544"/>
                    <a:pt x="753" y="2093"/>
                    <a:pt x="803" y="1625"/>
                  </a:cubicBezTo>
                  <a:cubicBezTo>
                    <a:pt x="820" y="1375"/>
                    <a:pt x="820" y="1107"/>
                    <a:pt x="786" y="857"/>
                  </a:cubicBezTo>
                  <a:cubicBezTo>
                    <a:pt x="753" y="640"/>
                    <a:pt x="669" y="422"/>
                    <a:pt x="536" y="255"/>
                  </a:cubicBezTo>
                  <a:cubicBezTo>
                    <a:pt x="452" y="138"/>
                    <a:pt x="318" y="55"/>
                    <a:pt x="185" y="21"/>
                  </a:cubicBezTo>
                  <a:cubicBezTo>
                    <a:pt x="126" y="5"/>
                    <a:pt x="84" y="0"/>
                    <a:pt x="57" y="0"/>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85" name="Google Shape;385;p17"/>
            <p:cNvSpPr/>
            <p:nvPr/>
          </p:nvSpPr>
          <p:spPr>
            <a:xfrm>
              <a:off x="826811" y="3303501"/>
              <a:ext cx="26281" cy="109419"/>
            </a:xfrm>
            <a:custGeom>
              <a:avLst/>
              <a:gdLst/>
              <a:ahLst/>
              <a:cxnLst/>
              <a:rect l="l" t="t" r="r" b="b"/>
              <a:pathLst>
                <a:path w="820" h="3414" extrusionOk="0">
                  <a:moveTo>
                    <a:pt x="55" y="0"/>
                  </a:moveTo>
                  <a:cubicBezTo>
                    <a:pt x="30" y="0"/>
                    <a:pt x="18" y="5"/>
                    <a:pt x="18" y="5"/>
                  </a:cubicBezTo>
                  <a:cubicBezTo>
                    <a:pt x="185" y="71"/>
                    <a:pt x="352" y="172"/>
                    <a:pt x="452" y="322"/>
                  </a:cubicBezTo>
                  <a:cubicBezTo>
                    <a:pt x="669" y="589"/>
                    <a:pt x="703" y="1091"/>
                    <a:pt x="653" y="1609"/>
                  </a:cubicBezTo>
                  <a:cubicBezTo>
                    <a:pt x="602" y="2060"/>
                    <a:pt x="485" y="2511"/>
                    <a:pt x="285" y="2912"/>
                  </a:cubicBezTo>
                  <a:cubicBezTo>
                    <a:pt x="135" y="3229"/>
                    <a:pt x="1" y="3396"/>
                    <a:pt x="18" y="3413"/>
                  </a:cubicBezTo>
                  <a:cubicBezTo>
                    <a:pt x="168" y="3296"/>
                    <a:pt x="285" y="3129"/>
                    <a:pt x="368" y="2962"/>
                  </a:cubicBezTo>
                  <a:cubicBezTo>
                    <a:pt x="602" y="2544"/>
                    <a:pt x="753" y="2093"/>
                    <a:pt x="803" y="1625"/>
                  </a:cubicBezTo>
                  <a:cubicBezTo>
                    <a:pt x="820" y="1375"/>
                    <a:pt x="820" y="1107"/>
                    <a:pt x="786" y="857"/>
                  </a:cubicBezTo>
                  <a:cubicBezTo>
                    <a:pt x="753" y="640"/>
                    <a:pt x="669" y="422"/>
                    <a:pt x="536" y="255"/>
                  </a:cubicBezTo>
                  <a:cubicBezTo>
                    <a:pt x="452" y="138"/>
                    <a:pt x="318" y="55"/>
                    <a:pt x="168" y="21"/>
                  </a:cubicBezTo>
                  <a:cubicBezTo>
                    <a:pt x="118" y="5"/>
                    <a:pt x="80" y="0"/>
                    <a:pt x="55" y="0"/>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86" name="Google Shape;386;p17"/>
            <p:cNvSpPr/>
            <p:nvPr/>
          </p:nvSpPr>
          <p:spPr>
            <a:xfrm>
              <a:off x="152607" y="3623777"/>
              <a:ext cx="372229" cy="739650"/>
            </a:xfrm>
            <a:custGeom>
              <a:avLst/>
              <a:gdLst/>
              <a:ahLst/>
              <a:cxnLst/>
              <a:rect l="l" t="t" r="r" b="b"/>
              <a:pathLst>
                <a:path w="11614" h="23078" extrusionOk="0">
                  <a:moveTo>
                    <a:pt x="5997" y="1"/>
                  </a:moveTo>
                  <a:cubicBezTo>
                    <a:pt x="3366" y="1"/>
                    <a:pt x="452" y="755"/>
                    <a:pt x="452" y="755"/>
                  </a:cubicBezTo>
                  <a:cubicBezTo>
                    <a:pt x="452" y="755"/>
                    <a:pt x="1" y="22359"/>
                    <a:pt x="17" y="22844"/>
                  </a:cubicBezTo>
                  <a:cubicBezTo>
                    <a:pt x="30" y="23022"/>
                    <a:pt x="1596" y="23078"/>
                    <a:pt x="3573" y="23078"/>
                  </a:cubicBezTo>
                  <a:cubicBezTo>
                    <a:pt x="6982" y="23078"/>
                    <a:pt x="11613" y="22911"/>
                    <a:pt x="11613" y="22911"/>
                  </a:cubicBezTo>
                  <a:cubicBezTo>
                    <a:pt x="11613" y="22911"/>
                    <a:pt x="11346" y="4130"/>
                    <a:pt x="9909" y="1407"/>
                  </a:cubicBezTo>
                  <a:cubicBezTo>
                    <a:pt x="9332" y="327"/>
                    <a:pt x="7726" y="1"/>
                    <a:pt x="5997" y="1"/>
                  </a:cubicBez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87" name="Google Shape;387;p17"/>
            <p:cNvSpPr/>
            <p:nvPr/>
          </p:nvSpPr>
          <p:spPr>
            <a:xfrm>
              <a:off x="146197" y="3630732"/>
              <a:ext cx="281175" cy="734554"/>
            </a:xfrm>
            <a:custGeom>
              <a:avLst/>
              <a:gdLst/>
              <a:ahLst/>
              <a:cxnLst/>
              <a:rect l="l" t="t" r="r" b="b"/>
              <a:pathLst>
                <a:path w="8773" h="22919" extrusionOk="0">
                  <a:moveTo>
                    <a:pt x="3734" y="1"/>
                  </a:moveTo>
                  <a:cubicBezTo>
                    <a:pt x="1971" y="1"/>
                    <a:pt x="217" y="455"/>
                    <a:pt x="217" y="455"/>
                  </a:cubicBezTo>
                  <a:cubicBezTo>
                    <a:pt x="217" y="455"/>
                    <a:pt x="0" y="22694"/>
                    <a:pt x="167" y="22861"/>
                  </a:cubicBezTo>
                  <a:cubicBezTo>
                    <a:pt x="209" y="22902"/>
                    <a:pt x="768" y="22918"/>
                    <a:pt x="1582" y="22918"/>
                  </a:cubicBezTo>
                  <a:cubicBezTo>
                    <a:pt x="4026" y="22918"/>
                    <a:pt x="8772" y="22777"/>
                    <a:pt x="8772" y="22777"/>
                  </a:cubicBezTo>
                  <a:cubicBezTo>
                    <a:pt x="8772" y="22777"/>
                    <a:pt x="8388" y="3111"/>
                    <a:pt x="6951" y="1106"/>
                  </a:cubicBezTo>
                  <a:cubicBezTo>
                    <a:pt x="6341" y="248"/>
                    <a:pt x="5035" y="1"/>
                    <a:pt x="3734" y="1"/>
                  </a:cubicBez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88" name="Google Shape;388;p17"/>
            <p:cNvSpPr/>
            <p:nvPr/>
          </p:nvSpPr>
          <p:spPr>
            <a:xfrm>
              <a:off x="238309" y="3954821"/>
              <a:ext cx="26794" cy="33620"/>
            </a:xfrm>
            <a:custGeom>
              <a:avLst/>
              <a:gdLst/>
              <a:ahLst/>
              <a:cxnLst/>
              <a:rect l="l" t="t" r="r" b="b"/>
              <a:pathLst>
                <a:path w="836" h="1049" extrusionOk="0">
                  <a:moveTo>
                    <a:pt x="568" y="0"/>
                  </a:moveTo>
                  <a:cubicBezTo>
                    <a:pt x="552" y="0"/>
                    <a:pt x="501" y="0"/>
                    <a:pt x="418" y="17"/>
                  </a:cubicBezTo>
                  <a:lnTo>
                    <a:pt x="351" y="34"/>
                  </a:lnTo>
                  <a:lnTo>
                    <a:pt x="401" y="84"/>
                  </a:lnTo>
                  <a:cubicBezTo>
                    <a:pt x="518" y="167"/>
                    <a:pt x="618" y="284"/>
                    <a:pt x="668" y="435"/>
                  </a:cubicBezTo>
                  <a:cubicBezTo>
                    <a:pt x="752" y="618"/>
                    <a:pt x="652" y="852"/>
                    <a:pt x="451" y="902"/>
                  </a:cubicBezTo>
                  <a:cubicBezTo>
                    <a:pt x="434" y="906"/>
                    <a:pt x="417" y="908"/>
                    <a:pt x="400" y="908"/>
                  </a:cubicBezTo>
                  <a:cubicBezTo>
                    <a:pt x="271" y="908"/>
                    <a:pt x="165" y="801"/>
                    <a:pt x="151" y="668"/>
                  </a:cubicBezTo>
                  <a:cubicBezTo>
                    <a:pt x="134" y="552"/>
                    <a:pt x="134" y="418"/>
                    <a:pt x="167" y="284"/>
                  </a:cubicBezTo>
                  <a:cubicBezTo>
                    <a:pt x="201" y="201"/>
                    <a:pt x="267" y="151"/>
                    <a:pt x="351" y="134"/>
                  </a:cubicBezTo>
                  <a:cubicBezTo>
                    <a:pt x="362" y="130"/>
                    <a:pt x="371" y="129"/>
                    <a:pt x="380" y="129"/>
                  </a:cubicBezTo>
                  <a:cubicBezTo>
                    <a:pt x="405" y="129"/>
                    <a:pt x="423" y="139"/>
                    <a:pt x="430" y="139"/>
                  </a:cubicBezTo>
                  <a:cubicBezTo>
                    <a:pt x="433" y="139"/>
                    <a:pt x="435" y="137"/>
                    <a:pt x="435" y="134"/>
                  </a:cubicBezTo>
                  <a:cubicBezTo>
                    <a:pt x="451" y="134"/>
                    <a:pt x="418" y="84"/>
                    <a:pt x="351" y="84"/>
                  </a:cubicBezTo>
                  <a:cubicBezTo>
                    <a:pt x="341" y="82"/>
                    <a:pt x="331" y="82"/>
                    <a:pt x="321" y="82"/>
                  </a:cubicBezTo>
                  <a:cubicBezTo>
                    <a:pt x="214" y="82"/>
                    <a:pt x="114" y="159"/>
                    <a:pt x="84" y="251"/>
                  </a:cubicBezTo>
                  <a:cubicBezTo>
                    <a:pt x="17" y="384"/>
                    <a:pt x="0" y="552"/>
                    <a:pt x="34" y="702"/>
                  </a:cubicBezTo>
                  <a:cubicBezTo>
                    <a:pt x="34" y="802"/>
                    <a:pt x="84" y="886"/>
                    <a:pt x="151" y="953"/>
                  </a:cubicBezTo>
                  <a:cubicBezTo>
                    <a:pt x="225" y="1014"/>
                    <a:pt x="299" y="1049"/>
                    <a:pt x="380" y="1049"/>
                  </a:cubicBezTo>
                  <a:cubicBezTo>
                    <a:pt x="409" y="1049"/>
                    <a:pt x="438" y="1045"/>
                    <a:pt x="468" y="1036"/>
                  </a:cubicBezTo>
                  <a:cubicBezTo>
                    <a:pt x="618" y="1019"/>
                    <a:pt x="752" y="902"/>
                    <a:pt x="785" y="769"/>
                  </a:cubicBezTo>
                  <a:cubicBezTo>
                    <a:pt x="836" y="635"/>
                    <a:pt x="836" y="518"/>
                    <a:pt x="785" y="384"/>
                  </a:cubicBezTo>
                  <a:cubicBezTo>
                    <a:pt x="728" y="255"/>
                    <a:pt x="633" y="137"/>
                    <a:pt x="500" y="54"/>
                  </a:cubicBezTo>
                  <a:lnTo>
                    <a:pt x="500" y="54"/>
                  </a:lnTo>
                  <a:cubicBezTo>
                    <a:pt x="544" y="32"/>
                    <a:pt x="568" y="12"/>
                    <a:pt x="568" y="0"/>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89" name="Google Shape;389;p17"/>
            <p:cNvSpPr/>
            <p:nvPr/>
          </p:nvSpPr>
          <p:spPr>
            <a:xfrm>
              <a:off x="250071" y="3845018"/>
              <a:ext cx="50927" cy="115733"/>
            </a:xfrm>
            <a:custGeom>
              <a:avLst/>
              <a:gdLst/>
              <a:ahLst/>
              <a:cxnLst/>
              <a:rect l="l" t="t" r="r" b="b"/>
              <a:pathLst>
                <a:path w="1589" h="3611" extrusionOk="0">
                  <a:moveTo>
                    <a:pt x="1571" y="1"/>
                  </a:moveTo>
                  <a:cubicBezTo>
                    <a:pt x="1574" y="2"/>
                    <a:pt x="1576" y="6"/>
                    <a:pt x="1575" y="13"/>
                  </a:cubicBezTo>
                  <a:lnTo>
                    <a:pt x="1575" y="13"/>
                  </a:lnTo>
                  <a:cubicBezTo>
                    <a:pt x="1579" y="9"/>
                    <a:pt x="1584" y="5"/>
                    <a:pt x="1588" y="1"/>
                  </a:cubicBezTo>
                  <a:close/>
                  <a:moveTo>
                    <a:pt x="1575" y="13"/>
                  </a:moveTo>
                  <a:cubicBezTo>
                    <a:pt x="1432" y="144"/>
                    <a:pt x="1335" y="307"/>
                    <a:pt x="1237" y="469"/>
                  </a:cubicBezTo>
                  <a:cubicBezTo>
                    <a:pt x="753" y="1271"/>
                    <a:pt x="385" y="2140"/>
                    <a:pt x="134" y="3042"/>
                  </a:cubicBezTo>
                  <a:cubicBezTo>
                    <a:pt x="68" y="3226"/>
                    <a:pt x="17" y="3426"/>
                    <a:pt x="1" y="3610"/>
                  </a:cubicBezTo>
                  <a:cubicBezTo>
                    <a:pt x="1" y="3610"/>
                    <a:pt x="2" y="3610"/>
                    <a:pt x="2" y="3610"/>
                  </a:cubicBezTo>
                  <a:cubicBezTo>
                    <a:pt x="56" y="3610"/>
                    <a:pt x="306" y="2765"/>
                    <a:pt x="736" y="1772"/>
                  </a:cubicBezTo>
                  <a:cubicBezTo>
                    <a:pt x="1143" y="848"/>
                    <a:pt x="1565" y="114"/>
                    <a:pt x="1575" y="13"/>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90" name="Google Shape;390;p17"/>
            <p:cNvSpPr/>
            <p:nvPr/>
          </p:nvSpPr>
          <p:spPr>
            <a:xfrm>
              <a:off x="198150" y="3855723"/>
              <a:ext cx="48748" cy="106630"/>
            </a:xfrm>
            <a:custGeom>
              <a:avLst/>
              <a:gdLst/>
              <a:ahLst/>
              <a:cxnLst/>
              <a:rect l="l" t="t" r="r" b="b"/>
              <a:pathLst>
                <a:path w="1521" h="3327" extrusionOk="0">
                  <a:moveTo>
                    <a:pt x="51" y="1"/>
                  </a:moveTo>
                  <a:cubicBezTo>
                    <a:pt x="51" y="1"/>
                    <a:pt x="51" y="1"/>
                    <a:pt x="50" y="1"/>
                  </a:cubicBezTo>
                  <a:cubicBezTo>
                    <a:pt x="0" y="18"/>
                    <a:pt x="368" y="736"/>
                    <a:pt x="769" y="1672"/>
                  </a:cubicBezTo>
                  <a:cubicBezTo>
                    <a:pt x="1149" y="2581"/>
                    <a:pt x="1447" y="3326"/>
                    <a:pt x="1486" y="3326"/>
                  </a:cubicBezTo>
                  <a:cubicBezTo>
                    <a:pt x="1486" y="3326"/>
                    <a:pt x="1487" y="3326"/>
                    <a:pt x="1487" y="3326"/>
                  </a:cubicBezTo>
                  <a:cubicBezTo>
                    <a:pt x="1520" y="3326"/>
                    <a:pt x="1287" y="2541"/>
                    <a:pt x="886" y="1605"/>
                  </a:cubicBezTo>
                  <a:cubicBezTo>
                    <a:pt x="489" y="697"/>
                    <a:pt x="93" y="1"/>
                    <a:pt x="51"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91" name="Google Shape;391;p17"/>
            <p:cNvSpPr/>
            <p:nvPr/>
          </p:nvSpPr>
          <p:spPr>
            <a:xfrm>
              <a:off x="259174" y="3984275"/>
              <a:ext cx="40191" cy="179961"/>
            </a:xfrm>
            <a:custGeom>
              <a:avLst/>
              <a:gdLst/>
              <a:ahLst/>
              <a:cxnLst/>
              <a:rect l="l" t="t" r="r" b="b"/>
              <a:pathLst>
                <a:path w="1254" h="5615" extrusionOk="0">
                  <a:moveTo>
                    <a:pt x="1" y="0"/>
                  </a:moveTo>
                  <a:lnTo>
                    <a:pt x="1" y="0"/>
                  </a:lnTo>
                  <a:cubicBezTo>
                    <a:pt x="34" y="284"/>
                    <a:pt x="101" y="551"/>
                    <a:pt x="168" y="819"/>
                  </a:cubicBezTo>
                  <a:cubicBezTo>
                    <a:pt x="302" y="1337"/>
                    <a:pt x="469" y="2022"/>
                    <a:pt x="652" y="2807"/>
                  </a:cubicBezTo>
                  <a:cubicBezTo>
                    <a:pt x="820" y="3576"/>
                    <a:pt x="970" y="4277"/>
                    <a:pt x="1070" y="4795"/>
                  </a:cubicBezTo>
                  <a:cubicBezTo>
                    <a:pt x="1120" y="5079"/>
                    <a:pt x="1170" y="5347"/>
                    <a:pt x="1254" y="5614"/>
                  </a:cubicBezTo>
                  <a:cubicBezTo>
                    <a:pt x="1254" y="5330"/>
                    <a:pt x="1221" y="5046"/>
                    <a:pt x="1170" y="4779"/>
                  </a:cubicBezTo>
                  <a:cubicBezTo>
                    <a:pt x="1087" y="4261"/>
                    <a:pt x="953" y="3559"/>
                    <a:pt x="786" y="2774"/>
                  </a:cubicBezTo>
                  <a:cubicBezTo>
                    <a:pt x="602" y="1988"/>
                    <a:pt x="419" y="1303"/>
                    <a:pt x="268" y="802"/>
                  </a:cubicBezTo>
                  <a:cubicBezTo>
                    <a:pt x="201" y="518"/>
                    <a:pt x="118" y="251"/>
                    <a:pt x="1" y="0"/>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92" name="Google Shape;392;p17"/>
            <p:cNvSpPr/>
            <p:nvPr/>
          </p:nvSpPr>
          <p:spPr>
            <a:xfrm>
              <a:off x="199753" y="3984788"/>
              <a:ext cx="46088" cy="110380"/>
            </a:xfrm>
            <a:custGeom>
              <a:avLst/>
              <a:gdLst/>
              <a:ahLst/>
              <a:cxnLst/>
              <a:rect l="l" t="t" r="r" b="b"/>
              <a:pathLst>
                <a:path w="1438" h="3444" extrusionOk="0">
                  <a:moveTo>
                    <a:pt x="1404" y="1"/>
                  </a:moveTo>
                  <a:cubicBezTo>
                    <a:pt x="1287" y="134"/>
                    <a:pt x="1186" y="302"/>
                    <a:pt x="1103" y="469"/>
                  </a:cubicBezTo>
                  <a:cubicBezTo>
                    <a:pt x="668" y="1237"/>
                    <a:pt x="334" y="2056"/>
                    <a:pt x="100" y="2908"/>
                  </a:cubicBezTo>
                  <a:cubicBezTo>
                    <a:pt x="50" y="3075"/>
                    <a:pt x="0" y="3259"/>
                    <a:pt x="0" y="3443"/>
                  </a:cubicBezTo>
                  <a:cubicBezTo>
                    <a:pt x="0" y="3443"/>
                    <a:pt x="1" y="3443"/>
                    <a:pt x="1" y="3443"/>
                  </a:cubicBezTo>
                  <a:cubicBezTo>
                    <a:pt x="38" y="3443"/>
                    <a:pt x="271" y="2648"/>
                    <a:pt x="652" y="1705"/>
                  </a:cubicBezTo>
                  <a:cubicBezTo>
                    <a:pt x="1036" y="753"/>
                    <a:pt x="1437" y="18"/>
                    <a:pt x="1404"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grpSp>
    </p:spTree>
    <p:extLst>
      <p:ext uri="{BB962C8B-B14F-4D97-AF65-F5344CB8AC3E}">
        <p14:creationId xmlns:p14="http://schemas.microsoft.com/office/powerpoint/2010/main" val="293951772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 text 2">
  <p:cSld name="Title + text 2">
    <p:spTree>
      <p:nvGrpSpPr>
        <p:cNvPr id="1" name="Shape 393"/>
        <p:cNvGrpSpPr/>
        <p:nvPr/>
      </p:nvGrpSpPr>
      <p:grpSpPr>
        <a:xfrm>
          <a:off x="0" y="0"/>
          <a:ext cx="0" cy="0"/>
          <a:chOff x="0" y="0"/>
          <a:chExt cx="0" cy="0"/>
        </a:xfrm>
      </p:grpSpPr>
      <p:sp>
        <p:nvSpPr>
          <p:cNvPr id="394" name="Google Shape;394;p18"/>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395" name="Google Shape;395;p18"/>
          <p:cNvSpPr txBox="1">
            <a:spLocks noGrp="1"/>
          </p:cNvSpPr>
          <p:nvPr>
            <p:ph type="title"/>
          </p:nvPr>
        </p:nvSpPr>
        <p:spPr>
          <a:xfrm>
            <a:off x="4968000" y="5452800"/>
            <a:ext cx="4507200" cy="681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6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96" name="Google Shape;396;p18"/>
          <p:cNvSpPr txBox="1">
            <a:spLocks noGrp="1"/>
          </p:cNvSpPr>
          <p:nvPr>
            <p:ph type="subTitle" idx="1"/>
          </p:nvPr>
        </p:nvSpPr>
        <p:spPr>
          <a:xfrm>
            <a:off x="4968000" y="3914200"/>
            <a:ext cx="4507200" cy="1538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100"/>
              <a:buNone/>
              <a:defRPr sz="1600"/>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grpSp>
        <p:nvGrpSpPr>
          <p:cNvPr id="397" name="Google Shape;397;p18"/>
          <p:cNvGrpSpPr/>
          <p:nvPr/>
        </p:nvGrpSpPr>
        <p:grpSpPr>
          <a:xfrm>
            <a:off x="4692637" y="565626"/>
            <a:ext cx="1739375" cy="3043127"/>
            <a:chOff x="3519477" y="424219"/>
            <a:chExt cx="1304531" cy="2282345"/>
          </a:xfrm>
        </p:grpSpPr>
        <p:sp>
          <p:nvSpPr>
            <p:cNvPr id="398" name="Google Shape;398;p18"/>
            <p:cNvSpPr/>
            <p:nvPr/>
          </p:nvSpPr>
          <p:spPr>
            <a:xfrm>
              <a:off x="3519477" y="972018"/>
              <a:ext cx="276912" cy="593374"/>
            </a:xfrm>
            <a:custGeom>
              <a:avLst/>
              <a:gdLst/>
              <a:ahLst/>
              <a:cxnLst/>
              <a:rect l="l" t="t" r="r" b="b"/>
              <a:pathLst>
                <a:path w="8640" h="18514" extrusionOk="0">
                  <a:moveTo>
                    <a:pt x="1" y="1"/>
                  </a:moveTo>
                  <a:lnTo>
                    <a:pt x="1" y="18514"/>
                  </a:lnTo>
                  <a:lnTo>
                    <a:pt x="8639" y="18514"/>
                  </a:lnTo>
                  <a:lnTo>
                    <a:pt x="8639"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99" name="Google Shape;399;p18"/>
            <p:cNvSpPr/>
            <p:nvPr/>
          </p:nvSpPr>
          <p:spPr>
            <a:xfrm>
              <a:off x="3808119" y="1606608"/>
              <a:ext cx="340083" cy="573022"/>
            </a:xfrm>
            <a:custGeom>
              <a:avLst/>
              <a:gdLst/>
              <a:ahLst/>
              <a:cxnLst/>
              <a:rect l="l" t="t" r="r" b="b"/>
              <a:pathLst>
                <a:path w="10611" h="17879" extrusionOk="0">
                  <a:moveTo>
                    <a:pt x="1" y="0"/>
                  </a:moveTo>
                  <a:lnTo>
                    <a:pt x="1" y="17879"/>
                  </a:lnTo>
                  <a:lnTo>
                    <a:pt x="10611" y="17879"/>
                  </a:lnTo>
                  <a:lnTo>
                    <a:pt x="10611" y="0"/>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00" name="Google Shape;400;p18"/>
            <p:cNvSpPr/>
            <p:nvPr/>
          </p:nvSpPr>
          <p:spPr>
            <a:xfrm>
              <a:off x="4189931" y="424219"/>
              <a:ext cx="634077" cy="537671"/>
            </a:xfrm>
            <a:custGeom>
              <a:avLst/>
              <a:gdLst/>
              <a:ahLst/>
              <a:cxnLst/>
              <a:rect l="l" t="t" r="r" b="b"/>
              <a:pathLst>
                <a:path w="19784" h="16776" extrusionOk="0">
                  <a:moveTo>
                    <a:pt x="1" y="0"/>
                  </a:moveTo>
                  <a:lnTo>
                    <a:pt x="1" y="16775"/>
                  </a:lnTo>
                  <a:lnTo>
                    <a:pt x="10076" y="16775"/>
                  </a:lnTo>
                  <a:lnTo>
                    <a:pt x="10076" y="368"/>
                  </a:lnTo>
                  <a:lnTo>
                    <a:pt x="10444" y="368"/>
                  </a:lnTo>
                  <a:lnTo>
                    <a:pt x="10444" y="16775"/>
                  </a:lnTo>
                  <a:lnTo>
                    <a:pt x="19784" y="16775"/>
                  </a:lnTo>
                  <a:lnTo>
                    <a:pt x="19784" y="0"/>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01" name="Google Shape;401;p18"/>
            <p:cNvSpPr/>
            <p:nvPr/>
          </p:nvSpPr>
          <p:spPr>
            <a:xfrm>
              <a:off x="3519477" y="1606608"/>
              <a:ext cx="276912" cy="573022"/>
            </a:xfrm>
            <a:custGeom>
              <a:avLst/>
              <a:gdLst/>
              <a:ahLst/>
              <a:cxnLst/>
              <a:rect l="l" t="t" r="r" b="b"/>
              <a:pathLst>
                <a:path w="8640" h="17879" extrusionOk="0">
                  <a:moveTo>
                    <a:pt x="1" y="0"/>
                  </a:moveTo>
                  <a:lnTo>
                    <a:pt x="1" y="17879"/>
                  </a:lnTo>
                  <a:lnTo>
                    <a:pt x="8639" y="17879"/>
                  </a:lnTo>
                  <a:lnTo>
                    <a:pt x="8639" y="0"/>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02" name="Google Shape;402;p18"/>
            <p:cNvSpPr/>
            <p:nvPr/>
          </p:nvSpPr>
          <p:spPr>
            <a:xfrm>
              <a:off x="4524629" y="1606608"/>
              <a:ext cx="299379" cy="573022"/>
            </a:xfrm>
            <a:custGeom>
              <a:avLst/>
              <a:gdLst/>
              <a:ahLst/>
              <a:cxnLst/>
              <a:rect l="l" t="t" r="r" b="b"/>
              <a:pathLst>
                <a:path w="9341" h="17879" extrusionOk="0">
                  <a:moveTo>
                    <a:pt x="1" y="0"/>
                  </a:moveTo>
                  <a:lnTo>
                    <a:pt x="1" y="17879"/>
                  </a:lnTo>
                  <a:lnTo>
                    <a:pt x="9341" y="17879"/>
                  </a:lnTo>
                  <a:lnTo>
                    <a:pt x="9341" y="0"/>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03" name="Google Shape;403;p18"/>
            <p:cNvSpPr/>
            <p:nvPr/>
          </p:nvSpPr>
          <p:spPr>
            <a:xfrm>
              <a:off x="3808119" y="972018"/>
              <a:ext cx="340083" cy="593374"/>
            </a:xfrm>
            <a:custGeom>
              <a:avLst/>
              <a:gdLst/>
              <a:ahLst/>
              <a:cxnLst/>
              <a:rect l="l" t="t" r="r" b="b"/>
              <a:pathLst>
                <a:path w="10611" h="18514" extrusionOk="0">
                  <a:moveTo>
                    <a:pt x="1" y="1"/>
                  </a:moveTo>
                  <a:lnTo>
                    <a:pt x="1" y="18514"/>
                  </a:lnTo>
                  <a:lnTo>
                    <a:pt x="10611" y="18514"/>
                  </a:lnTo>
                  <a:lnTo>
                    <a:pt x="10611"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04" name="Google Shape;404;p18"/>
            <p:cNvSpPr/>
            <p:nvPr/>
          </p:nvSpPr>
          <p:spPr>
            <a:xfrm>
              <a:off x="4524629" y="972018"/>
              <a:ext cx="299379" cy="593374"/>
            </a:xfrm>
            <a:custGeom>
              <a:avLst/>
              <a:gdLst/>
              <a:ahLst/>
              <a:cxnLst/>
              <a:rect l="l" t="t" r="r" b="b"/>
              <a:pathLst>
                <a:path w="9341" h="18514" extrusionOk="0">
                  <a:moveTo>
                    <a:pt x="1" y="1"/>
                  </a:moveTo>
                  <a:lnTo>
                    <a:pt x="1" y="18514"/>
                  </a:lnTo>
                  <a:lnTo>
                    <a:pt x="9341" y="18514"/>
                  </a:lnTo>
                  <a:lnTo>
                    <a:pt x="9341"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05" name="Google Shape;405;p18"/>
            <p:cNvSpPr/>
            <p:nvPr/>
          </p:nvSpPr>
          <p:spPr>
            <a:xfrm>
              <a:off x="3519477" y="2189757"/>
              <a:ext cx="276912" cy="516806"/>
            </a:xfrm>
            <a:custGeom>
              <a:avLst/>
              <a:gdLst/>
              <a:ahLst/>
              <a:cxnLst/>
              <a:rect l="l" t="t" r="r" b="b"/>
              <a:pathLst>
                <a:path w="8640" h="16125" extrusionOk="0">
                  <a:moveTo>
                    <a:pt x="1" y="1"/>
                  </a:moveTo>
                  <a:lnTo>
                    <a:pt x="1" y="16125"/>
                  </a:lnTo>
                  <a:lnTo>
                    <a:pt x="8639" y="16125"/>
                  </a:lnTo>
                  <a:lnTo>
                    <a:pt x="8639"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06" name="Google Shape;406;p18"/>
            <p:cNvSpPr/>
            <p:nvPr/>
          </p:nvSpPr>
          <p:spPr>
            <a:xfrm>
              <a:off x="3519477" y="424219"/>
              <a:ext cx="628725" cy="537671"/>
            </a:xfrm>
            <a:custGeom>
              <a:avLst/>
              <a:gdLst/>
              <a:ahLst/>
              <a:cxnLst/>
              <a:rect l="l" t="t" r="r" b="b"/>
              <a:pathLst>
                <a:path w="19617" h="16776" extrusionOk="0">
                  <a:moveTo>
                    <a:pt x="1" y="0"/>
                  </a:moveTo>
                  <a:lnTo>
                    <a:pt x="1" y="16775"/>
                  </a:lnTo>
                  <a:lnTo>
                    <a:pt x="8639" y="16775"/>
                  </a:lnTo>
                  <a:lnTo>
                    <a:pt x="8639" y="368"/>
                  </a:lnTo>
                  <a:lnTo>
                    <a:pt x="9007" y="368"/>
                  </a:lnTo>
                  <a:lnTo>
                    <a:pt x="9007" y="16775"/>
                  </a:lnTo>
                  <a:lnTo>
                    <a:pt x="19617" y="16775"/>
                  </a:lnTo>
                  <a:lnTo>
                    <a:pt x="19617" y="0"/>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07" name="Google Shape;407;p18"/>
            <p:cNvSpPr/>
            <p:nvPr/>
          </p:nvSpPr>
          <p:spPr>
            <a:xfrm>
              <a:off x="3808119" y="2189757"/>
              <a:ext cx="340083" cy="516806"/>
            </a:xfrm>
            <a:custGeom>
              <a:avLst/>
              <a:gdLst/>
              <a:ahLst/>
              <a:cxnLst/>
              <a:rect l="l" t="t" r="r" b="b"/>
              <a:pathLst>
                <a:path w="10611" h="16125" extrusionOk="0">
                  <a:moveTo>
                    <a:pt x="1" y="1"/>
                  </a:moveTo>
                  <a:lnTo>
                    <a:pt x="1" y="16125"/>
                  </a:lnTo>
                  <a:lnTo>
                    <a:pt x="10611" y="16125"/>
                  </a:lnTo>
                  <a:lnTo>
                    <a:pt x="10611"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08" name="Google Shape;408;p18"/>
            <p:cNvSpPr/>
            <p:nvPr/>
          </p:nvSpPr>
          <p:spPr>
            <a:xfrm>
              <a:off x="4524629" y="2189757"/>
              <a:ext cx="299379" cy="516806"/>
            </a:xfrm>
            <a:custGeom>
              <a:avLst/>
              <a:gdLst/>
              <a:ahLst/>
              <a:cxnLst/>
              <a:rect l="l" t="t" r="r" b="b"/>
              <a:pathLst>
                <a:path w="9341" h="16125" extrusionOk="0">
                  <a:moveTo>
                    <a:pt x="1" y="1"/>
                  </a:moveTo>
                  <a:lnTo>
                    <a:pt x="1" y="16125"/>
                  </a:lnTo>
                  <a:lnTo>
                    <a:pt x="9341" y="16125"/>
                  </a:lnTo>
                  <a:lnTo>
                    <a:pt x="9341"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09" name="Google Shape;409;p18"/>
            <p:cNvSpPr/>
            <p:nvPr/>
          </p:nvSpPr>
          <p:spPr>
            <a:xfrm>
              <a:off x="4189931" y="972018"/>
              <a:ext cx="322968" cy="593374"/>
            </a:xfrm>
            <a:custGeom>
              <a:avLst/>
              <a:gdLst/>
              <a:ahLst/>
              <a:cxnLst/>
              <a:rect l="l" t="t" r="r" b="b"/>
              <a:pathLst>
                <a:path w="10077" h="18514" extrusionOk="0">
                  <a:moveTo>
                    <a:pt x="1" y="1"/>
                  </a:moveTo>
                  <a:lnTo>
                    <a:pt x="1" y="18514"/>
                  </a:lnTo>
                  <a:lnTo>
                    <a:pt x="10076" y="18514"/>
                  </a:lnTo>
                  <a:lnTo>
                    <a:pt x="10076"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10" name="Google Shape;410;p18"/>
            <p:cNvSpPr/>
            <p:nvPr/>
          </p:nvSpPr>
          <p:spPr>
            <a:xfrm>
              <a:off x="4189931" y="2189757"/>
              <a:ext cx="322968" cy="516806"/>
            </a:xfrm>
            <a:custGeom>
              <a:avLst/>
              <a:gdLst/>
              <a:ahLst/>
              <a:cxnLst/>
              <a:rect l="l" t="t" r="r" b="b"/>
              <a:pathLst>
                <a:path w="10077" h="16125" extrusionOk="0">
                  <a:moveTo>
                    <a:pt x="1" y="1"/>
                  </a:moveTo>
                  <a:lnTo>
                    <a:pt x="1" y="16125"/>
                  </a:lnTo>
                  <a:lnTo>
                    <a:pt x="10076" y="16125"/>
                  </a:lnTo>
                  <a:lnTo>
                    <a:pt x="10076"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11" name="Google Shape;411;p18"/>
            <p:cNvSpPr/>
            <p:nvPr/>
          </p:nvSpPr>
          <p:spPr>
            <a:xfrm>
              <a:off x="4189931" y="1606608"/>
              <a:ext cx="322968" cy="573022"/>
            </a:xfrm>
            <a:custGeom>
              <a:avLst/>
              <a:gdLst/>
              <a:ahLst/>
              <a:cxnLst/>
              <a:rect l="l" t="t" r="r" b="b"/>
              <a:pathLst>
                <a:path w="10077" h="17879" extrusionOk="0">
                  <a:moveTo>
                    <a:pt x="1" y="0"/>
                  </a:moveTo>
                  <a:lnTo>
                    <a:pt x="1" y="17879"/>
                  </a:lnTo>
                  <a:lnTo>
                    <a:pt x="10076" y="17879"/>
                  </a:lnTo>
                  <a:lnTo>
                    <a:pt x="10076" y="0"/>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grpSp>
      <p:grpSp>
        <p:nvGrpSpPr>
          <p:cNvPr id="412" name="Google Shape;412;p18"/>
          <p:cNvGrpSpPr/>
          <p:nvPr/>
        </p:nvGrpSpPr>
        <p:grpSpPr>
          <a:xfrm>
            <a:off x="8128482" y="565626"/>
            <a:ext cx="1739375" cy="3043127"/>
            <a:chOff x="6096361" y="424219"/>
            <a:chExt cx="1304531" cy="2282345"/>
          </a:xfrm>
        </p:grpSpPr>
        <p:sp>
          <p:nvSpPr>
            <p:cNvPr id="413" name="Google Shape;413;p18"/>
            <p:cNvSpPr/>
            <p:nvPr/>
          </p:nvSpPr>
          <p:spPr>
            <a:xfrm>
              <a:off x="6096361" y="972018"/>
              <a:ext cx="277425" cy="593374"/>
            </a:xfrm>
            <a:custGeom>
              <a:avLst/>
              <a:gdLst/>
              <a:ahLst/>
              <a:cxnLst/>
              <a:rect l="l" t="t" r="r" b="b"/>
              <a:pathLst>
                <a:path w="8656" h="18514" extrusionOk="0">
                  <a:moveTo>
                    <a:pt x="0" y="1"/>
                  </a:moveTo>
                  <a:lnTo>
                    <a:pt x="0" y="18514"/>
                  </a:lnTo>
                  <a:lnTo>
                    <a:pt x="8655" y="18514"/>
                  </a:lnTo>
                  <a:lnTo>
                    <a:pt x="8655"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14" name="Google Shape;414;p18"/>
            <p:cNvSpPr/>
            <p:nvPr/>
          </p:nvSpPr>
          <p:spPr>
            <a:xfrm>
              <a:off x="6385003" y="1606608"/>
              <a:ext cx="340595" cy="573022"/>
            </a:xfrm>
            <a:custGeom>
              <a:avLst/>
              <a:gdLst/>
              <a:ahLst/>
              <a:cxnLst/>
              <a:rect l="l" t="t" r="r" b="b"/>
              <a:pathLst>
                <a:path w="10627" h="17879" extrusionOk="0">
                  <a:moveTo>
                    <a:pt x="0" y="0"/>
                  </a:moveTo>
                  <a:lnTo>
                    <a:pt x="0" y="17879"/>
                  </a:lnTo>
                  <a:lnTo>
                    <a:pt x="10627" y="17879"/>
                  </a:lnTo>
                  <a:lnTo>
                    <a:pt x="10627" y="0"/>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15" name="Google Shape;415;p18"/>
            <p:cNvSpPr/>
            <p:nvPr/>
          </p:nvSpPr>
          <p:spPr>
            <a:xfrm>
              <a:off x="6766815" y="424219"/>
              <a:ext cx="634077" cy="537671"/>
            </a:xfrm>
            <a:custGeom>
              <a:avLst/>
              <a:gdLst/>
              <a:ahLst/>
              <a:cxnLst/>
              <a:rect l="l" t="t" r="r" b="b"/>
              <a:pathLst>
                <a:path w="19784" h="16776" extrusionOk="0">
                  <a:moveTo>
                    <a:pt x="1" y="0"/>
                  </a:moveTo>
                  <a:lnTo>
                    <a:pt x="1" y="16775"/>
                  </a:lnTo>
                  <a:lnTo>
                    <a:pt x="10093" y="16775"/>
                  </a:lnTo>
                  <a:lnTo>
                    <a:pt x="10093" y="368"/>
                  </a:lnTo>
                  <a:lnTo>
                    <a:pt x="10443" y="368"/>
                  </a:lnTo>
                  <a:lnTo>
                    <a:pt x="10443" y="16775"/>
                  </a:lnTo>
                  <a:lnTo>
                    <a:pt x="19783" y="16775"/>
                  </a:lnTo>
                  <a:lnTo>
                    <a:pt x="19783" y="0"/>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16" name="Google Shape;416;p18"/>
            <p:cNvSpPr/>
            <p:nvPr/>
          </p:nvSpPr>
          <p:spPr>
            <a:xfrm>
              <a:off x="6096361" y="1606608"/>
              <a:ext cx="277425" cy="573022"/>
            </a:xfrm>
            <a:custGeom>
              <a:avLst/>
              <a:gdLst/>
              <a:ahLst/>
              <a:cxnLst/>
              <a:rect l="l" t="t" r="r" b="b"/>
              <a:pathLst>
                <a:path w="8656" h="17879" extrusionOk="0">
                  <a:moveTo>
                    <a:pt x="0" y="0"/>
                  </a:moveTo>
                  <a:lnTo>
                    <a:pt x="0" y="17879"/>
                  </a:lnTo>
                  <a:lnTo>
                    <a:pt x="8655" y="17879"/>
                  </a:lnTo>
                  <a:lnTo>
                    <a:pt x="8655" y="0"/>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17" name="Google Shape;417;p18"/>
            <p:cNvSpPr/>
            <p:nvPr/>
          </p:nvSpPr>
          <p:spPr>
            <a:xfrm>
              <a:off x="7101513" y="1606608"/>
              <a:ext cx="299379" cy="573022"/>
            </a:xfrm>
            <a:custGeom>
              <a:avLst/>
              <a:gdLst/>
              <a:ahLst/>
              <a:cxnLst/>
              <a:rect l="l" t="t" r="r" b="b"/>
              <a:pathLst>
                <a:path w="9341" h="17879" extrusionOk="0">
                  <a:moveTo>
                    <a:pt x="0" y="0"/>
                  </a:moveTo>
                  <a:lnTo>
                    <a:pt x="0" y="17879"/>
                  </a:lnTo>
                  <a:lnTo>
                    <a:pt x="9340" y="17879"/>
                  </a:lnTo>
                  <a:lnTo>
                    <a:pt x="9340" y="0"/>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18" name="Google Shape;418;p18"/>
            <p:cNvSpPr/>
            <p:nvPr/>
          </p:nvSpPr>
          <p:spPr>
            <a:xfrm>
              <a:off x="6385003" y="972018"/>
              <a:ext cx="340595" cy="593374"/>
            </a:xfrm>
            <a:custGeom>
              <a:avLst/>
              <a:gdLst/>
              <a:ahLst/>
              <a:cxnLst/>
              <a:rect l="l" t="t" r="r" b="b"/>
              <a:pathLst>
                <a:path w="10627" h="18514" extrusionOk="0">
                  <a:moveTo>
                    <a:pt x="0" y="1"/>
                  </a:moveTo>
                  <a:lnTo>
                    <a:pt x="0" y="18514"/>
                  </a:lnTo>
                  <a:lnTo>
                    <a:pt x="10627" y="18514"/>
                  </a:lnTo>
                  <a:lnTo>
                    <a:pt x="10627"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19" name="Google Shape;419;p18"/>
            <p:cNvSpPr/>
            <p:nvPr/>
          </p:nvSpPr>
          <p:spPr>
            <a:xfrm>
              <a:off x="7101513" y="972018"/>
              <a:ext cx="299379" cy="593374"/>
            </a:xfrm>
            <a:custGeom>
              <a:avLst/>
              <a:gdLst/>
              <a:ahLst/>
              <a:cxnLst/>
              <a:rect l="l" t="t" r="r" b="b"/>
              <a:pathLst>
                <a:path w="9341" h="18514" extrusionOk="0">
                  <a:moveTo>
                    <a:pt x="0" y="1"/>
                  </a:moveTo>
                  <a:lnTo>
                    <a:pt x="0" y="18514"/>
                  </a:lnTo>
                  <a:lnTo>
                    <a:pt x="9340" y="18514"/>
                  </a:lnTo>
                  <a:lnTo>
                    <a:pt x="9340"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20" name="Google Shape;420;p18"/>
            <p:cNvSpPr/>
            <p:nvPr/>
          </p:nvSpPr>
          <p:spPr>
            <a:xfrm>
              <a:off x="6096361" y="2189757"/>
              <a:ext cx="277425" cy="516806"/>
            </a:xfrm>
            <a:custGeom>
              <a:avLst/>
              <a:gdLst/>
              <a:ahLst/>
              <a:cxnLst/>
              <a:rect l="l" t="t" r="r" b="b"/>
              <a:pathLst>
                <a:path w="8656" h="16125" extrusionOk="0">
                  <a:moveTo>
                    <a:pt x="0" y="1"/>
                  </a:moveTo>
                  <a:lnTo>
                    <a:pt x="0" y="16125"/>
                  </a:lnTo>
                  <a:lnTo>
                    <a:pt x="8655" y="16125"/>
                  </a:lnTo>
                  <a:lnTo>
                    <a:pt x="8655"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21" name="Google Shape;421;p18"/>
            <p:cNvSpPr/>
            <p:nvPr/>
          </p:nvSpPr>
          <p:spPr>
            <a:xfrm>
              <a:off x="6096361" y="424219"/>
              <a:ext cx="629238" cy="537671"/>
            </a:xfrm>
            <a:custGeom>
              <a:avLst/>
              <a:gdLst/>
              <a:ahLst/>
              <a:cxnLst/>
              <a:rect l="l" t="t" r="r" b="b"/>
              <a:pathLst>
                <a:path w="19633" h="16776" extrusionOk="0">
                  <a:moveTo>
                    <a:pt x="0" y="0"/>
                  </a:moveTo>
                  <a:lnTo>
                    <a:pt x="0" y="16775"/>
                  </a:lnTo>
                  <a:lnTo>
                    <a:pt x="8655" y="16775"/>
                  </a:lnTo>
                  <a:lnTo>
                    <a:pt x="8655" y="368"/>
                  </a:lnTo>
                  <a:lnTo>
                    <a:pt x="9006" y="368"/>
                  </a:lnTo>
                  <a:lnTo>
                    <a:pt x="9006" y="16775"/>
                  </a:lnTo>
                  <a:lnTo>
                    <a:pt x="19633" y="16775"/>
                  </a:lnTo>
                  <a:lnTo>
                    <a:pt x="19633" y="0"/>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22" name="Google Shape;422;p18"/>
            <p:cNvSpPr/>
            <p:nvPr/>
          </p:nvSpPr>
          <p:spPr>
            <a:xfrm>
              <a:off x="6385003" y="2189757"/>
              <a:ext cx="340595" cy="516806"/>
            </a:xfrm>
            <a:custGeom>
              <a:avLst/>
              <a:gdLst/>
              <a:ahLst/>
              <a:cxnLst/>
              <a:rect l="l" t="t" r="r" b="b"/>
              <a:pathLst>
                <a:path w="10627" h="16125" extrusionOk="0">
                  <a:moveTo>
                    <a:pt x="0" y="1"/>
                  </a:moveTo>
                  <a:lnTo>
                    <a:pt x="0" y="16125"/>
                  </a:lnTo>
                  <a:lnTo>
                    <a:pt x="10627" y="16125"/>
                  </a:lnTo>
                  <a:lnTo>
                    <a:pt x="10627"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23" name="Google Shape;423;p18"/>
            <p:cNvSpPr/>
            <p:nvPr/>
          </p:nvSpPr>
          <p:spPr>
            <a:xfrm>
              <a:off x="7101513" y="2189757"/>
              <a:ext cx="299379" cy="516806"/>
            </a:xfrm>
            <a:custGeom>
              <a:avLst/>
              <a:gdLst/>
              <a:ahLst/>
              <a:cxnLst/>
              <a:rect l="l" t="t" r="r" b="b"/>
              <a:pathLst>
                <a:path w="9341" h="16125" extrusionOk="0">
                  <a:moveTo>
                    <a:pt x="0" y="1"/>
                  </a:moveTo>
                  <a:lnTo>
                    <a:pt x="0" y="16125"/>
                  </a:lnTo>
                  <a:lnTo>
                    <a:pt x="9340" y="16125"/>
                  </a:lnTo>
                  <a:lnTo>
                    <a:pt x="9340"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24" name="Google Shape;424;p18"/>
            <p:cNvSpPr/>
            <p:nvPr/>
          </p:nvSpPr>
          <p:spPr>
            <a:xfrm>
              <a:off x="6766815" y="972018"/>
              <a:ext cx="323481" cy="593374"/>
            </a:xfrm>
            <a:custGeom>
              <a:avLst/>
              <a:gdLst/>
              <a:ahLst/>
              <a:cxnLst/>
              <a:rect l="l" t="t" r="r" b="b"/>
              <a:pathLst>
                <a:path w="10093" h="18514" extrusionOk="0">
                  <a:moveTo>
                    <a:pt x="1" y="1"/>
                  </a:moveTo>
                  <a:lnTo>
                    <a:pt x="1" y="18514"/>
                  </a:lnTo>
                  <a:lnTo>
                    <a:pt x="10093" y="18514"/>
                  </a:lnTo>
                  <a:lnTo>
                    <a:pt x="10093"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25" name="Google Shape;425;p18"/>
            <p:cNvSpPr/>
            <p:nvPr/>
          </p:nvSpPr>
          <p:spPr>
            <a:xfrm>
              <a:off x="6766815" y="2189757"/>
              <a:ext cx="323481" cy="516806"/>
            </a:xfrm>
            <a:custGeom>
              <a:avLst/>
              <a:gdLst/>
              <a:ahLst/>
              <a:cxnLst/>
              <a:rect l="l" t="t" r="r" b="b"/>
              <a:pathLst>
                <a:path w="10093" h="16125" extrusionOk="0">
                  <a:moveTo>
                    <a:pt x="1" y="1"/>
                  </a:moveTo>
                  <a:lnTo>
                    <a:pt x="1" y="16125"/>
                  </a:lnTo>
                  <a:lnTo>
                    <a:pt x="10093" y="16125"/>
                  </a:lnTo>
                  <a:lnTo>
                    <a:pt x="10093"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26" name="Google Shape;426;p18"/>
            <p:cNvSpPr/>
            <p:nvPr/>
          </p:nvSpPr>
          <p:spPr>
            <a:xfrm>
              <a:off x="6766815" y="1606608"/>
              <a:ext cx="323481" cy="573022"/>
            </a:xfrm>
            <a:custGeom>
              <a:avLst/>
              <a:gdLst/>
              <a:ahLst/>
              <a:cxnLst/>
              <a:rect l="l" t="t" r="r" b="b"/>
              <a:pathLst>
                <a:path w="10093" h="17879" extrusionOk="0">
                  <a:moveTo>
                    <a:pt x="1" y="0"/>
                  </a:moveTo>
                  <a:lnTo>
                    <a:pt x="1" y="17879"/>
                  </a:lnTo>
                  <a:lnTo>
                    <a:pt x="10093" y="17879"/>
                  </a:lnTo>
                  <a:lnTo>
                    <a:pt x="10093" y="0"/>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grpSp>
      <p:grpSp>
        <p:nvGrpSpPr>
          <p:cNvPr id="427" name="Google Shape;427;p18"/>
          <p:cNvGrpSpPr/>
          <p:nvPr/>
        </p:nvGrpSpPr>
        <p:grpSpPr>
          <a:xfrm>
            <a:off x="10431167" y="4037359"/>
            <a:ext cx="935389" cy="2193203"/>
            <a:chOff x="7823375" y="3040429"/>
            <a:chExt cx="701542" cy="1644902"/>
          </a:xfrm>
        </p:grpSpPr>
        <p:sp>
          <p:nvSpPr>
            <p:cNvPr id="428" name="Google Shape;428;p18"/>
            <p:cNvSpPr/>
            <p:nvPr/>
          </p:nvSpPr>
          <p:spPr>
            <a:xfrm>
              <a:off x="8030611" y="3040429"/>
              <a:ext cx="494307" cy="1211137"/>
            </a:xfrm>
            <a:custGeom>
              <a:avLst/>
              <a:gdLst/>
              <a:ahLst/>
              <a:cxnLst/>
              <a:rect l="l" t="t" r="r" b="b"/>
              <a:pathLst>
                <a:path w="15423" h="37789" extrusionOk="0">
                  <a:moveTo>
                    <a:pt x="5674" y="1"/>
                  </a:moveTo>
                  <a:cubicBezTo>
                    <a:pt x="5475" y="1"/>
                    <a:pt x="5272" y="9"/>
                    <a:pt x="5063" y="26"/>
                  </a:cubicBezTo>
                  <a:cubicBezTo>
                    <a:pt x="2875" y="376"/>
                    <a:pt x="1906" y="3066"/>
                    <a:pt x="2089" y="5272"/>
                  </a:cubicBezTo>
                  <a:cubicBezTo>
                    <a:pt x="2290" y="7478"/>
                    <a:pt x="3192" y="9633"/>
                    <a:pt x="2958" y="11838"/>
                  </a:cubicBezTo>
                  <a:cubicBezTo>
                    <a:pt x="2641" y="14629"/>
                    <a:pt x="535" y="17001"/>
                    <a:pt x="285" y="19792"/>
                  </a:cubicBezTo>
                  <a:cubicBezTo>
                    <a:pt x="1" y="23100"/>
                    <a:pt x="2323" y="26024"/>
                    <a:pt x="3025" y="29265"/>
                  </a:cubicBezTo>
                  <a:cubicBezTo>
                    <a:pt x="3376" y="30853"/>
                    <a:pt x="3326" y="32524"/>
                    <a:pt x="3911" y="34027"/>
                  </a:cubicBezTo>
                  <a:cubicBezTo>
                    <a:pt x="4780" y="36252"/>
                    <a:pt x="7143" y="37788"/>
                    <a:pt x="9522" y="37788"/>
                  </a:cubicBezTo>
                  <a:cubicBezTo>
                    <a:pt x="9842" y="37788"/>
                    <a:pt x="10161" y="37761"/>
                    <a:pt x="10477" y="37703"/>
                  </a:cubicBezTo>
                  <a:cubicBezTo>
                    <a:pt x="13167" y="37235"/>
                    <a:pt x="15323" y="34696"/>
                    <a:pt x="15373" y="31972"/>
                  </a:cubicBezTo>
                  <a:cubicBezTo>
                    <a:pt x="15423" y="29432"/>
                    <a:pt x="13852" y="27043"/>
                    <a:pt x="14053" y="24520"/>
                  </a:cubicBezTo>
                  <a:cubicBezTo>
                    <a:pt x="14186" y="22649"/>
                    <a:pt x="15289" y="20878"/>
                    <a:pt x="15055" y="19006"/>
                  </a:cubicBezTo>
                  <a:cubicBezTo>
                    <a:pt x="14771" y="16801"/>
                    <a:pt x="12716" y="15230"/>
                    <a:pt x="11998" y="13108"/>
                  </a:cubicBezTo>
                  <a:cubicBezTo>
                    <a:pt x="11262" y="11003"/>
                    <a:pt x="11964" y="8681"/>
                    <a:pt x="11713" y="6458"/>
                  </a:cubicBezTo>
                  <a:cubicBezTo>
                    <a:pt x="11286" y="2689"/>
                    <a:pt x="9282" y="1"/>
                    <a:pt x="5674" y="1"/>
                  </a:cubicBez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29" name="Google Shape;429;p18"/>
            <p:cNvSpPr/>
            <p:nvPr/>
          </p:nvSpPr>
          <p:spPr>
            <a:xfrm>
              <a:off x="7823375" y="3658673"/>
              <a:ext cx="426842" cy="595040"/>
            </a:xfrm>
            <a:custGeom>
              <a:avLst/>
              <a:gdLst/>
              <a:ahLst/>
              <a:cxnLst/>
              <a:rect l="l" t="t" r="r" b="b"/>
              <a:pathLst>
                <a:path w="13318" h="18566" extrusionOk="0">
                  <a:moveTo>
                    <a:pt x="368" y="0"/>
                  </a:moveTo>
                  <a:lnTo>
                    <a:pt x="368" y="0"/>
                  </a:lnTo>
                  <a:cubicBezTo>
                    <a:pt x="1" y="3693"/>
                    <a:pt x="1621" y="8037"/>
                    <a:pt x="3526" y="11212"/>
                  </a:cubicBezTo>
                  <a:cubicBezTo>
                    <a:pt x="5448" y="14420"/>
                    <a:pt x="8338" y="16926"/>
                    <a:pt x="11780" y="18380"/>
                  </a:cubicBezTo>
                  <a:cubicBezTo>
                    <a:pt x="12007" y="18478"/>
                    <a:pt x="12268" y="18565"/>
                    <a:pt x="12509" y="18565"/>
                  </a:cubicBezTo>
                  <a:cubicBezTo>
                    <a:pt x="12678" y="18565"/>
                    <a:pt x="12836" y="18523"/>
                    <a:pt x="12966" y="18413"/>
                  </a:cubicBezTo>
                  <a:cubicBezTo>
                    <a:pt x="13234" y="18196"/>
                    <a:pt x="13267" y="17812"/>
                    <a:pt x="13267" y="17461"/>
                  </a:cubicBezTo>
                  <a:cubicBezTo>
                    <a:pt x="13317" y="9424"/>
                    <a:pt x="8071" y="2306"/>
                    <a:pt x="368" y="0"/>
                  </a:cubicBez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30" name="Google Shape;430;p18"/>
            <p:cNvSpPr/>
            <p:nvPr/>
          </p:nvSpPr>
          <p:spPr>
            <a:xfrm>
              <a:off x="7986157" y="3871806"/>
              <a:ext cx="363671" cy="622828"/>
            </a:xfrm>
            <a:custGeom>
              <a:avLst/>
              <a:gdLst/>
              <a:ahLst/>
              <a:cxnLst/>
              <a:rect l="l" t="t" r="r" b="b"/>
              <a:pathLst>
                <a:path w="11347" h="19433" extrusionOk="0">
                  <a:moveTo>
                    <a:pt x="1" y="0"/>
                  </a:moveTo>
                  <a:lnTo>
                    <a:pt x="1" y="0"/>
                  </a:lnTo>
                  <a:cubicBezTo>
                    <a:pt x="34" y="67"/>
                    <a:pt x="68" y="134"/>
                    <a:pt x="118" y="201"/>
                  </a:cubicBezTo>
                  <a:cubicBezTo>
                    <a:pt x="218" y="335"/>
                    <a:pt x="352" y="502"/>
                    <a:pt x="519" y="719"/>
                  </a:cubicBezTo>
                  <a:cubicBezTo>
                    <a:pt x="870" y="1170"/>
                    <a:pt x="1371" y="1838"/>
                    <a:pt x="1973" y="2657"/>
                  </a:cubicBezTo>
                  <a:cubicBezTo>
                    <a:pt x="5114" y="6951"/>
                    <a:pt x="7821" y="11563"/>
                    <a:pt x="10009" y="16408"/>
                  </a:cubicBezTo>
                  <a:cubicBezTo>
                    <a:pt x="10427" y="17344"/>
                    <a:pt x="10761" y="18096"/>
                    <a:pt x="10978" y="18630"/>
                  </a:cubicBezTo>
                  <a:cubicBezTo>
                    <a:pt x="11095" y="18881"/>
                    <a:pt x="11179" y="19082"/>
                    <a:pt x="11246" y="19232"/>
                  </a:cubicBezTo>
                  <a:cubicBezTo>
                    <a:pt x="11279" y="19299"/>
                    <a:pt x="11313" y="19382"/>
                    <a:pt x="11346" y="19432"/>
                  </a:cubicBezTo>
                  <a:cubicBezTo>
                    <a:pt x="11346" y="19366"/>
                    <a:pt x="11313" y="19282"/>
                    <a:pt x="11279" y="19215"/>
                  </a:cubicBezTo>
                  <a:cubicBezTo>
                    <a:pt x="11229" y="19048"/>
                    <a:pt x="11146" y="18848"/>
                    <a:pt x="11062" y="18597"/>
                  </a:cubicBezTo>
                  <a:cubicBezTo>
                    <a:pt x="10862" y="18062"/>
                    <a:pt x="10544" y="17294"/>
                    <a:pt x="10143" y="16358"/>
                  </a:cubicBezTo>
                  <a:cubicBezTo>
                    <a:pt x="8021" y="11446"/>
                    <a:pt x="5314" y="6817"/>
                    <a:pt x="2090" y="2574"/>
                  </a:cubicBezTo>
                  <a:cubicBezTo>
                    <a:pt x="1471" y="1755"/>
                    <a:pt x="953" y="1103"/>
                    <a:pt x="586" y="669"/>
                  </a:cubicBezTo>
                  <a:cubicBezTo>
                    <a:pt x="402" y="468"/>
                    <a:pt x="268" y="301"/>
                    <a:pt x="151" y="167"/>
                  </a:cubicBezTo>
                  <a:cubicBezTo>
                    <a:pt x="101" y="101"/>
                    <a:pt x="51" y="51"/>
                    <a:pt x="1" y="0"/>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31" name="Google Shape;431;p18"/>
            <p:cNvSpPr/>
            <p:nvPr/>
          </p:nvSpPr>
          <p:spPr>
            <a:xfrm>
              <a:off x="8273742" y="3368428"/>
              <a:ext cx="78747" cy="1116558"/>
            </a:xfrm>
            <a:custGeom>
              <a:avLst/>
              <a:gdLst/>
              <a:ahLst/>
              <a:cxnLst/>
              <a:rect l="l" t="t" r="r" b="b"/>
              <a:pathLst>
                <a:path w="2457" h="34838" extrusionOk="0">
                  <a:moveTo>
                    <a:pt x="0" y="0"/>
                  </a:moveTo>
                  <a:cubicBezTo>
                    <a:pt x="0" y="117"/>
                    <a:pt x="0" y="234"/>
                    <a:pt x="0" y="351"/>
                  </a:cubicBezTo>
                  <a:cubicBezTo>
                    <a:pt x="17" y="602"/>
                    <a:pt x="17" y="936"/>
                    <a:pt x="34" y="1371"/>
                  </a:cubicBezTo>
                  <a:cubicBezTo>
                    <a:pt x="84" y="2273"/>
                    <a:pt x="134" y="3543"/>
                    <a:pt x="218" y="5113"/>
                  </a:cubicBezTo>
                  <a:cubicBezTo>
                    <a:pt x="368" y="8271"/>
                    <a:pt x="635" y="12615"/>
                    <a:pt x="970" y="17444"/>
                  </a:cubicBezTo>
                  <a:cubicBezTo>
                    <a:pt x="1304" y="22256"/>
                    <a:pt x="1671" y="26600"/>
                    <a:pt x="1939" y="29758"/>
                  </a:cubicBezTo>
                  <a:cubicBezTo>
                    <a:pt x="2089" y="31312"/>
                    <a:pt x="2206" y="32582"/>
                    <a:pt x="2306" y="33484"/>
                  </a:cubicBezTo>
                  <a:cubicBezTo>
                    <a:pt x="2340" y="33902"/>
                    <a:pt x="2373" y="34253"/>
                    <a:pt x="2406" y="34487"/>
                  </a:cubicBezTo>
                  <a:cubicBezTo>
                    <a:pt x="2406" y="34620"/>
                    <a:pt x="2440" y="34737"/>
                    <a:pt x="2457" y="34838"/>
                  </a:cubicBezTo>
                  <a:cubicBezTo>
                    <a:pt x="2457" y="34721"/>
                    <a:pt x="2457" y="34604"/>
                    <a:pt x="2457" y="34487"/>
                  </a:cubicBezTo>
                  <a:cubicBezTo>
                    <a:pt x="2423" y="34236"/>
                    <a:pt x="2406" y="33902"/>
                    <a:pt x="2373" y="33468"/>
                  </a:cubicBezTo>
                  <a:cubicBezTo>
                    <a:pt x="2306" y="32565"/>
                    <a:pt x="2206" y="31295"/>
                    <a:pt x="2089" y="29742"/>
                  </a:cubicBezTo>
                  <a:cubicBezTo>
                    <a:pt x="1855" y="26584"/>
                    <a:pt x="1521" y="22239"/>
                    <a:pt x="1170" y="17427"/>
                  </a:cubicBezTo>
                  <a:cubicBezTo>
                    <a:pt x="836" y="12615"/>
                    <a:pt x="552" y="8254"/>
                    <a:pt x="351" y="5097"/>
                  </a:cubicBezTo>
                  <a:cubicBezTo>
                    <a:pt x="251" y="3543"/>
                    <a:pt x="184" y="2256"/>
                    <a:pt x="117" y="1354"/>
                  </a:cubicBezTo>
                  <a:cubicBezTo>
                    <a:pt x="84" y="936"/>
                    <a:pt x="67" y="602"/>
                    <a:pt x="51" y="351"/>
                  </a:cubicBezTo>
                  <a:cubicBezTo>
                    <a:pt x="34" y="234"/>
                    <a:pt x="34" y="101"/>
                    <a:pt x="0" y="0"/>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32" name="Google Shape;432;p18"/>
            <p:cNvSpPr/>
            <p:nvPr/>
          </p:nvSpPr>
          <p:spPr>
            <a:xfrm>
              <a:off x="8165028" y="4326435"/>
              <a:ext cx="296174" cy="358896"/>
            </a:xfrm>
            <a:custGeom>
              <a:avLst/>
              <a:gdLst/>
              <a:ahLst/>
              <a:cxnLst/>
              <a:rect l="l" t="t" r="r" b="b"/>
              <a:pathLst>
                <a:path w="9241" h="11198" extrusionOk="0">
                  <a:moveTo>
                    <a:pt x="1" y="1"/>
                  </a:moveTo>
                  <a:lnTo>
                    <a:pt x="385" y="7019"/>
                  </a:lnTo>
                  <a:cubicBezTo>
                    <a:pt x="516" y="9366"/>
                    <a:pt x="2454" y="11197"/>
                    <a:pt x="4804" y="11197"/>
                  </a:cubicBezTo>
                  <a:cubicBezTo>
                    <a:pt x="4846" y="11197"/>
                    <a:pt x="4888" y="11197"/>
                    <a:pt x="4930" y="11196"/>
                  </a:cubicBezTo>
                  <a:cubicBezTo>
                    <a:pt x="7319" y="11146"/>
                    <a:pt x="9240" y="9174"/>
                    <a:pt x="9240" y="6768"/>
                  </a:cubicBezTo>
                  <a:lnTo>
                    <a:pt x="9240" y="1"/>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grpSp>
    </p:spTree>
    <p:extLst>
      <p:ext uri="{BB962C8B-B14F-4D97-AF65-F5344CB8AC3E}">
        <p14:creationId xmlns:p14="http://schemas.microsoft.com/office/powerpoint/2010/main" val="307650438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hree columns">
  <p:cSld name="Three columns">
    <p:spTree>
      <p:nvGrpSpPr>
        <p:cNvPr id="1" name="Shape 433"/>
        <p:cNvGrpSpPr/>
        <p:nvPr/>
      </p:nvGrpSpPr>
      <p:grpSpPr>
        <a:xfrm>
          <a:off x="0" y="0"/>
          <a:ext cx="0" cy="0"/>
          <a:chOff x="0" y="0"/>
          <a:chExt cx="0" cy="0"/>
        </a:xfrm>
      </p:grpSpPr>
      <p:sp>
        <p:nvSpPr>
          <p:cNvPr id="434" name="Google Shape;434;p19"/>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435" name="Google Shape;435;p19"/>
          <p:cNvSpPr txBox="1">
            <a:spLocks noGrp="1"/>
          </p:cNvSpPr>
          <p:nvPr>
            <p:ph type="subTitle" idx="1"/>
          </p:nvPr>
        </p:nvSpPr>
        <p:spPr>
          <a:xfrm>
            <a:off x="3309167" y="2044164"/>
            <a:ext cx="2791200" cy="36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436" name="Google Shape;436;p19"/>
          <p:cNvSpPr txBox="1">
            <a:spLocks noGrp="1"/>
          </p:cNvSpPr>
          <p:nvPr>
            <p:ph type="subTitle" idx="2"/>
          </p:nvPr>
        </p:nvSpPr>
        <p:spPr>
          <a:xfrm>
            <a:off x="3309167" y="2406281"/>
            <a:ext cx="2791200" cy="60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437" name="Google Shape;437;p19"/>
          <p:cNvSpPr txBox="1">
            <a:spLocks noGrp="1"/>
          </p:cNvSpPr>
          <p:nvPr>
            <p:ph type="title" hasCustomPrompt="1"/>
          </p:nvPr>
        </p:nvSpPr>
        <p:spPr>
          <a:xfrm>
            <a:off x="960000" y="2275400"/>
            <a:ext cx="1011600" cy="603200"/>
          </a:xfrm>
          <a:prstGeom prst="rect">
            <a:avLst/>
          </a:prstGeom>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chemeClr val="dk2"/>
              </a:buClr>
              <a:buSzPts val="2100"/>
              <a:buFont typeface="Josefin Sans"/>
              <a:buNone/>
              <a:defRPr sz="36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438" name="Google Shape;438;p19"/>
          <p:cNvSpPr txBox="1">
            <a:spLocks noGrp="1"/>
          </p:cNvSpPr>
          <p:nvPr>
            <p:ph type="title" idx="3"/>
          </p:nvPr>
        </p:nvSpPr>
        <p:spPr>
          <a:xfrm>
            <a:off x="960000" y="720000"/>
            <a:ext cx="10272000" cy="42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sz="36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439" name="Google Shape;439;p19"/>
          <p:cNvSpPr txBox="1">
            <a:spLocks noGrp="1"/>
          </p:cNvSpPr>
          <p:nvPr>
            <p:ph type="subTitle" idx="4"/>
          </p:nvPr>
        </p:nvSpPr>
        <p:spPr>
          <a:xfrm>
            <a:off x="3304833" y="3418573"/>
            <a:ext cx="2791200" cy="36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440" name="Google Shape;440;p19"/>
          <p:cNvSpPr txBox="1">
            <a:spLocks noGrp="1"/>
          </p:cNvSpPr>
          <p:nvPr>
            <p:ph type="subTitle" idx="5"/>
          </p:nvPr>
        </p:nvSpPr>
        <p:spPr>
          <a:xfrm>
            <a:off x="3304833" y="3784041"/>
            <a:ext cx="2791200" cy="60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441" name="Google Shape;441;p19"/>
          <p:cNvSpPr txBox="1">
            <a:spLocks noGrp="1"/>
          </p:cNvSpPr>
          <p:nvPr>
            <p:ph type="title" idx="6" hasCustomPrompt="1"/>
          </p:nvPr>
        </p:nvSpPr>
        <p:spPr>
          <a:xfrm>
            <a:off x="960000" y="3639300"/>
            <a:ext cx="1011600" cy="671600"/>
          </a:xfrm>
          <a:prstGeom prst="rect">
            <a:avLst/>
          </a:prstGeom>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chemeClr val="dk2"/>
              </a:buClr>
              <a:buSzPts val="2100"/>
              <a:buFont typeface="Josefin Sans"/>
              <a:buNone/>
              <a:defRPr sz="36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442" name="Google Shape;442;p19"/>
          <p:cNvSpPr txBox="1">
            <a:spLocks noGrp="1"/>
          </p:cNvSpPr>
          <p:nvPr>
            <p:ph type="subTitle" idx="7"/>
          </p:nvPr>
        </p:nvSpPr>
        <p:spPr>
          <a:xfrm>
            <a:off x="3304833" y="4779729"/>
            <a:ext cx="2791200" cy="36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443" name="Google Shape;443;p19"/>
          <p:cNvSpPr txBox="1">
            <a:spLocks noGrp="1"/>
          </p:cNvSpPr>
          <p:nvPr>
            <p:ph type="subTitle" idx="8"/>
          </p:nvPr>
        </p:nvSpPr>
        <p:spPr>
          <a:xfrm>
            <a:off x="3304833" y="5148531"/>
            <a:ext cx="2791200" cy="60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444" name="Google Shape;444;p19"/>
          <p:cNvSpPr txBox="1">
            <a:spLocks noGrp="1"/>
          </p:cNvSpPr>
          <p:nvPr>
            <p:ph type="title" idx="9" hasCustomPrompt="1"/>
          </p:nvPr>
        </p:nvSpPr>
        <p:spPr>
          <a:xfrm>
            <a:off x="960000" y="5003600"/>
            <a:ext cx="1011600" cy="671600"/>
          </a:xfrm>
          <a:prstGeom prst="rect">
            <a:avLst/>
          </a:prstGeom>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chemeClr val="dk2"/>
              </a:buClr>
              <a:buSzPts val="2100"/>
              <a:buFont typeface="Josefin Sans"/>
              <a:buNone/>
              <a:defRPr sz="36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grpSp>
        <p:nvGrpSpPr>
          <p:cNvPr id="445" name="Google Shape;445;p19"/>
          <p:cNvGrpSpPr/>
          <p:nvPr/>
        </p:nvGrpSpPr>
        <p:grpSpPr>
          <a:xfrm>
            <a:off x="8326013" y="1663157"/>
            <a:ext cx="574777" cy="738224"/>
            <a:chOff x="6201325" y="1203748"/>
            <a:chExt cx="474500" cy="609431"/>
          </a:xfrm>
        </p:grpSpPr>
        <p:sp>
          <p:nvSpPr>
            <p:cNvPr id="446" name="Google Shape;446;p19"/>
            <p:cNvSpPr/>
            <p:nvPr/>
          </p:nvSpPr>
          <p:spPr>
            <a:xfrm>
              <a:off x="6201325" y="1212305"/>
              <a:ext cx="474500" cy="598181"/>
            </a:xfrm>
            <a:custGeom>
              <a:avLst/>
              <a:gdLst/>
              <a:ahLst/>
              <a:cxnLst/>
              <a:rect l="l" t="t" r="r" b="b"/>
              <a:pathLst>
                <a:path w="14805" h="18664" extrusionOk="0">
                  <a:moveTo>
                    <a:pt x="0" y="0"/>
                  </a:moveTo>
                  <a:lnTo>
                    <a:pt x="0" y="18664"/>
                  </a:lnTo>
                  <a:lnTo>
                    <a:pt x="14804" y="18664"/>
                  </a:lnTo>
                  <a:lnTo>
                    <a:pt x="14804" y="0"/>
                  </a:ln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47" name="Google Shape;447;p19"/>
            <p:cNvSpPr/>
            <p:nvPr/>
          </p:nvSpPr>
          <p:spPr>
            <a:xfrm>
              <a:off x="6408560" y="1797090"/>
              <a:ext cx="65895" cy="16089"/>
            </a:xfrm>
            <a:custGeom>
              <a:avLst/>
              <a:gdLst/>
              <a:ahLst/>
              <a:cxnLst/>
              <a:rect l="l" t="t" r="r" b="b"/>
              <a:pathLst>
                <a:path w="2056" h="502" extrusionOk="0">
                  <a:moveTo>
                    <a:pt x="0" y="0"/>
                  </a:moveTo>
                  <a:lnTo>
                    <a:pt x="0" y="501"/>
                  </a:lnTo>
                  <a:lnTo>
                    <a:pt x="2056" y="501"/>
                  </a:lnTo>
                  <a:lnTo>
                    <a:pt x="2056" y="0"/>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48" name="Google Shape;448;p19"/>
            <p:cNvSpPr/>
            <p:nvPr/>
          </p:nvSpPr>
          <p:spPr>
            <a:xfrm>
              <a:off x="6333595" y="1417938"/>
              <a:ext cx="175121" cy="164417"/>
            </a:xfrm>
            <a:custGeom>
              <a:avLst/>
              <a:gdLst/>
              <a:ahLst/>
              <a:cxnLst/>
              <a:rect l="l" t="t" r="r" b="b"/>
              <a:pathLst>
                <a:path w="5464" h="5130" extrusionOk="0">
                  <a:moveTo>
                    <a:pt x="3743" y="0"/>
                  </a:moveTo>
                  <a:lnTo>
                    <a:pt x="1020" y="401"/>
                  </a:lnTo>
                  <a:lnTo>
                    <a:pt x="0" y="2958"/>
                  </a:lnTo>
                  <a:lnTo>
                    <a:pt x="1721" y="5130"/>
                  </a:lnTo>
                  <a:lnTo>
                    <a:pt x="4445" y="4729"/>
                  </a:lnTo>
                  <a:lnTo>
                    <a:pt x="5464" y="2173"/>
                  </a:lnTo>
                  <a:lnTo>
                    <a:pt x="3743" y="0"/>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49" name="Google Shape;449;p19"/>
            <p:cNvSpPr/>
            <p:nvPr/>
          </p:nvSpPr>
          <p:spPr>
            <a:xfrm>
              <a:off x="6374811" y="1470949"/>
              <a:ext cx="174608" cy="164449"/>
            </a:xfrm>
            <a:custGeom>
              <a:avLst/>
              <a:gdLst/>
              <a:ahLst/>
              <a:cxnLst/>
              <a:rect l="l" t="t" r="r" b="b"/>
              <a:pathLst>
                <a:path w="5448" h="5131" extrusionOk="0">
                  <a:moveTo>
                    <a:pt x="3744" y="1"/>
                  </a:moveTo>
                  <a:lnTo>
                    <a:pt x="1020" y="402"/>
                  </a:lnTo>
                  <a:lnTo>
                    <a:pt x="1" y="2958"/>
                  </a:lnTo>
                  <a:lnTo>
                    <a:pt x="1705" y="5130"/>
                  </a:lnTo>
                  <a:lnTo>
                    <a:pt x="4429" y="4729"/>
                  </a:lnTo>
                  <a:lnTo>
                    <a:pt x="5448" y="2173"/>
                  </a:lnTo>
                  <a:lnTo>
                    <a:pt x="3744" y="1"/>
                  </a:ln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50" name="Google Shape;450;p19"/>
            <p:cNvSpPr/>
            <p:nvPr/>
          </p:nvSpPr>
          <p:spPr>
            <a:xfrm>
              <a:off x="6418207" y="1203748"/>
              <a:ext cx="65350" cy="13942"/>
            </a:xfrm>
            <a:custGeom>
              <a:avLst/>
              <a:gdLst/>
              <a:ahLst/>
              <a:cxnLst/>
              <a:rect l="l" t="t" r="r" b="b"/>
              <a:pathLst>
                <a:path w="2039" h="435" extrusionOk="0">
                  <a:moveTo>
                    <a:pt x="0" y="0"/>
                  </a:moveTo>
                  <a:lnTo>
                    <a:pt x="0" y="434"/>
                  </a:lnTo>
                  <a:lnTo>
                    <a:pt x="2039" y="434"/>
                  </a:lnTo>
                  <a:lnTo>
                    <a:pt x="2039" y="0"/>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grpSp>
      <p:grpSp>
        <p:nvGrpSpPr>
          <p:cNvPr id="451" name="Google Shape;451;p19"/>
          <p:cNvGrpSpPr/>
          <p:nvPr/>
        </p:nvGrpSpPr>
        <p:grpSpPr>
          <a:xfrm>
            <a:off x="9409620" y="1147152"/>
            <a:ext cx="1920141" cy="3359345"/>
            <a:chOff x="6853029" y="844403"/>
            <a:chExt cx="1516061" cy="2652394"/>
          </a:xfrm>
        </p:grpSpPr>
        <p:sp>
          <p:nvSpPr>
            <p:cNvPr id="452" name="Google Shape;452;p19"/>
            <p:cNvSpPr/>
            <p:nvPr/>
          </p:nvSpPr>
          <p:spPr>
            <a:xfrm>
              <a:off x="6853029" y="1481141"/>
              <a:ext cx="321878" cy="689203"/>
            </a:xfrm>
            <a:custGeom>
              <a:avLst/>
              <a:gdLst/>
              <a:ahLst/>
              <a:cxnLst/>
              <a:rect l="l" t="t" r="r" b="b"/>
              <a:pathLst>
                <a:path w="10043" h="21504" extrusionOk="0">
                  <a:moveTo>
                    <a:pt x="1" y="0"/>
                  </a:moveTo>
                  <a:lnTo>
                    <a:pt x="1" y="21504"/>
                  </a:lnTo>
                  <a:lnTo>
                    <a:pt x="10042" y="21504"/>
                  </a:lnTo>
                  <a:lnTo>
                    <a:pt x="10042" y="0"/>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53" name="Google Shape;453;p19"/>
            <p:cNvSpPr/>
            <p:nvPr/>
          </p:nvSpPr>
          <p:spPr>
            <a:xfrm>
              <a:off x="7188272" y="2218515"/>
              <a:ext cx="395753" cy="666223"/>
            </a:xfrm>
            <a:custGeom>
              <a:avLst/>
              <a:gdLst/>
              <a:ahLst/>
              <a:cxnLst/>
              <a:rect l="l" t="t" r="r" b="b"/>
              <a:pathLst>
                <a:path w="12348" h="20787" extrusionOk="0">
                  <a:moveTo>
                    <a:pt x="0" y="1"/>
                  </a:moveTo>
                  <a:lnTo>
                    <a:pt x="0" y="20786"/>
                  </a:lnTo>
                  <a:lnTo>
                    <a:pt x="12348" y="20786"/>
                  </a:lnTo>
                  <a:lnTo>
                    <a:pt x="12348"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54" name="Google Shape;454;p19"/>
            <p:cNvSpPr/>
            <p:nvPr/>
          </p:nvSpPr>
          <p:spPr>
            <a:xfrm>
              <a:off x="7632197" y="844403"/>
              <a:ext cx="736894" cy="624975"/>
            </a:xfrm>
            <a:custGeom>
              <a:avLst/>
              <a:gdLst/>
              <a:ahLst/>
              <a:cxnLst/>
              <a:rect l="l" t="t" r="r" b="b"/>
              <a:pathLst>
                <a:path w="22992" h="19500" extrusionOk="0">
                  <a:moveTo>
                    <a:pt x="1" y="1"/>
                  </a:moveTo>
                  <a:lnTo>
                    <a:pt x="1" y="19499"/>
                  </a:lnTo>
                  <a:lnTo>
                    <a:pt x="11713" y="19499"/>
                  </a:lnTo>
                  <a:lnTo>
                    <a:pt x="11713" y="418"/>
                  </a:lnTo>
                  <a:lnTo>
                    <a:pt x="12131" y="418"/>
                  </a:lnTo>
                  <a:lnTo>
                    <a:pt x="12131" y="19499"/>
                  </a:lnTo>
                  <a:lnTo>
                    <a:pt x="22992" y="19499"/>
                  </a:lnTo>
                  <a:lnTo>
                    <a:pt x="22992"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55" name="Google Shape;455;p19"/>
            <p:cNvSpPr/>
            <p:nvPr/>
          </p:nvSpPr>
          <p:spPr>
            <a:xfrm>
              <a:off x="6853029" y="2218515"/>
              <a:ext cx="321878" cy="666223"/>
            </a:xfrm>
            <a:custGeom>
              <a:avLst/>
              <a:gdLst/>
              <a:ahLst/>
              <a:cxnLst/>
              <a:rect l="l" t="t" r="r" b="b"/>
              <a:pathLst>
                <a:path w="10043" h="20787" extrusionOk="0">
                  <a:moveTo>
                    <a:pt x="1" y="1"/>
                  </a:moveTo>
                  <a:lnTo>
                    <a:pt x="1" y="20786"/>
                  </a:lnTo>
                  <a:lnTo>
                    <a:pt x="10042" y="20786"/>
                  </a:lnTo>
                  <a:lnTo>
                    <a:pt x="10042"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56" name="Google Shape;456;p19"/>
            <p:cNvSpPr/>
            <p:nvPr/>
          </p:nvSpPr>
          <p:spPr>
            <a:xfrm>
              <a:off x="8020996" y="2218515"/>
              <a:ext cx="348095" cy="666223"/>
            </a:xfrm>
            <a:custGeom>
              <a:avLst/>
              <a:gdLst/>
              <a:ahLst/>
              <a:cxnLst/>
              <a:rect l="l" t="t" r="r" b="b"/>
              <a:pathLst>
                <a:path w="10861" h="20787" extrusionOk="0">
                  <a:moveTo>
                    <a:pt x="0" y="1"/>
                  </a:moveTo>
                  <a:lnTo>
                    <a:pt x="0" y="20786"/>
                  </a:lnTo>
                  <a:lnTo>
                    <a:pt x="10861" y="20786"/>
                  </a:lnTo>
                  <a:lnTo>
                    <a:pt x="10861"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57" name="Google Shape;457;p19"/>
            <p:cNvSpPr/>
            <p:nvPr/>
          </p:nvSpPr>
          <p:spPr>
            <a:xfrm>
              <a:off x="7188272" y="1481141"/>
              <a:ext cx="395753" cy="689203"/>
            </a:xfrm>
            <a:custGeom>
              <a:avLst/>
              <a:gdLst/>
              <a:ahLst/>
              <a:cxnLst/>
              <a:rect l="l" t="t" r="r" b="b"/>
              <a:pathLst>
                <a:path w="12348" h="21504" extrusionOk="0">
                  <a:moveTo>
                    <a:pt x="0" y="0"/>
                  </a:moveTo>
                  <a:lnTo>
                    <a:pt x="0" y="21504"/>
                  </a:lnTo>
                  <a:lnTo>
                    <a:pt x="12348" y="21504"/>
                  </a:lnTo>
                  <a:lnTo>
                    <a:pt x="12348" y="0"/>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58" name="Google Shape;458;p19"/>
            <p:cNvSpPr/>
            <p:nvPr/>
          </p:nvSpPr>
          <p:spPr>
            <a:xfrm>
              <a:off x="8020996" y="1481141"/>
              <a:ext cx="348095" cy="689203"/>
            </a:xfrm>
            <a:custGeom>
              <a:avLst/>
              <a:gdLst/>
              <a:ahLst/>
              <a:cxnLst/>
              <a:rect l="l" t="t" r="r" b="b"/>
              <a:pathLst>
                <a:path w="10861" h="21504" extrusionOk="0">
                  <a:moveTo>
                    <a:pt x="0" y="0"/>
                  </a:moveTo>
                  <a:lnTo>
                    <a:pt x="0" y="21504"/>
                  </a:lnTo>
                  <a:lnTo>
                    <a:pt x="10861" y="21504"/>
                  </a:lnTo>
                  <a:lnTo>
                    <a:pt x="10861" y="0"/>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59" name="Google Shape;459;p19"/>
            <p:cNvSpPr/>
            <p:nvPr/>
          </p:nvSpPr>
          <p:spPr>
            <a:xfrm>
              <a:off x="6853029" y="2896469"/>
              <a:ext cx="321878" cy="600329"/>
            </a:xfrm>
            <a:custGeom>
              <a:avLst/>
              <a:gdLst/>
              <a:ahLst/>
              <a:cxnLst/>
              <a:rect l="l" t="t" r="r" b="b"/>
              <a:pathLst>
                <a:path w="10043" h="18731" extrusionOk="0">
                  <a:moveTo>
                    <a:pt x="1" y="1"/>
                  </a:moveTo>
                  <a:lnTo>
                    <a:pt x="1" y="18731"/>
                  </a:lnTo>
                  <a:lnTo>
                    <a:pt x="10042" y="18731"/>
                  </a:lnTo>
                  <a:lnTo>
                    <a:pt x="10042"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60" name="Google Shape;460;p19"/>
            <p:cNvSpPr/>
            <p:nvPr/>
          </p:nvSpPr>
          <p:spPr>
            <a:xfrm>
              <a:off x="6853029" y="844403"/>
              <a:ext cx="730996" cy="624975"/>
            </a:xfrm>
            <a:custGeom>
              <a:avLst/>
              <a:gdLst/>
              <a:ahLst/>
              <a:cxnLst/>
              <a:rect l="l" t="t" r="r" b="b"/>
              <a:pathLst>
                <a:path w="22808" h="19500" extrusionOk="0">
                  <a:moveTo>
                    <a:pt x="1" y="1"/>
                  </a:moveTo>
                  <a:lnTo>
                    <a:pt x="1" y="19499"/>
                  </a:lnTo>
                  <a:lnTo>
                    <a:pt x="10042" y="19499"/>
                  </a:lnTo>
                  <a:lnTo>
                    <a:pt x="10042" y="418"/>
                  </a:lnTo>
                  <a:lnTo>
                    <a:pt x="10460" y="418"/>
                  </a:lnTo>
                  <a:lnTo>
                    <a:pt x="10460" y="19499"/>
                  </a:lnTo>
                  <a:lnTo>
                    <a:pt x="22808" y="19499"/>
                  </a:lnTo>
                  <a:lnTo>
                    <a:pt x="22808"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61" name="Google Shape;461;p19"/>
            <p:cNvSpPr/>
            <p:nvPr/>
          </p:nvSpPr>
          <p:spPr>
            <a:xfrm>
              <a:off x="7188272" y="2896469"/>
              <a:ext cx="395753" cy="600329"/>
            </a:xfrm>
            <a:custGeom>
              <a:avLst/>
              <a:gdLst/>
              <a:ahLst/>
              <a:cxnLst/>
              <a:rect l="l" t="t" r="r" b="b"/>
              <a:pathLst>
                <a:path w="12348" h="18731" extrusionOk="0">
                  <a:moveTo>
                    <a:pt x="0" y="1"/>
                  </a:moveTo>
                  <a:lnTo>
                    <a:pt x="0" y="18731"/>
                  </a:lnTo>
                  <a:lnTo>
                    <a:pt x="12348" y="18731"/>
                  </a:lnTo>
                  <a:lnTo>
                    <a:pt x="12348"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62" name="Google Shape;462;p19"/>
            <p:cNvSpPr/>
            <p:nvPr/>
          </p:nvSpPr>
          <p:spPr>
            <a:xfrm>
              <a:off x="8020996" y="2896469"/>
              <a:ext cx="348095" cy="600329"/>
            </a:xfrm>
            <a:custGeom>
              <a:avLst/>
              <a:gdLst/>
              <a:ahLst/>
              <a:cxnLst/>
              <a:rect l="l" t="t" r="r" b="b"/>
              <a:pathLst>
                <a:path w="10861" h="18731" extrusionOk="0">
                  <a:moveTo>
                    <a:pt x="0" y="1"/>
                  </a:moveTo>
                  <a:lnTo>
                    <a:pt x="0" y="18731"/>
                  </a:lnTo>
                  <a:lnTo>
                    <a:pt x="10861" y="18731"/>
                  </a:lnTo>
                  <a:lnTo>
                    <a:pt x="10861"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63" name="Google Shape;463;p19"/>
            <p:cNvSpPr/>
            <p:nvPr/>
          </p:nvSpPr>
          <p:spPr>
            <a:xfrm>
              <a:off x="7632197" y="1481141"/>
              <a:ext cx="375434" cy="689203"/>
            </a:xfrm>
            <a:custGeom>
              <a:avLst/>
              <a:gdLst/>
              <a:ahLst/>
              <a:cxnLst/>
              <a:rect l="l" t="t" r="r" b="b"/>
              <a:pathLst>
                <a:path w="11714" h="21504" extrusionOk="0">
                  <a:moveTo>
                    <a:pt x="1" y="0"/>
                  </a:moveTo>
                  <a:lnTo>
                    <a:pt x="1" y="21504"/>
                  </a:lnTo>
                  <a:lnTo>
                    <a:pt x="11713" y="21504"/>
                  </a:lnTo>
                  <a:lnTo>
                    <a:pt x="11713" y="0"/>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64" name="Google Shape;464;p19"/>
            <p:cNvSpPr/>
            <p:nvPr/>
          </p:nvSpPr>
          <p:spPr>
            <a:xfrm>
              <a:off x="7632197" y="2896469"/>
              <a:ext cx="375434" cy="600329"/>
            </a:xfrm>
            <a:custGeom>
              <a:avLst/>
              <a:gdLst/>
              <a:ahLst/>
              <a:cxnLst/>
              <a:rect l="l" t="t" r="r" b="b"/>
              <a:pathLst>
                <a:path w="11714" h="18731" extrusionOk="0">
                  <a:moveTo>
                    <a:pt x="1" y="1"/>
                  </a:moveTo>
                  <a:lnTo>
                    <a:pt x="1" y="18731"/>
                  </a:lnTo>
                  <a:lnTo>
                    <a:pt x="11713" y="18731"/>
                  </a:lnTo>
                  <a:lnTo>
                    <a:pt x="11713"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65" name="Google Shape;465;p19"/>
            <p:cNvSpPr/>
            <p:nvPr/>
          </p:nvSpPr>
          <p:spPr>
            <a:xfrm>
              <a:off x="7632197" y="2218515"/>
              <a:ext cx="375434" cy="666223"/>
            </a:xfrm>
            <a:custGeom>
              <a:avLst/>
              <a:gdLst/>
              <a:ahLst/>
              <a:cxnLst/>
              <a:rect l="l" t="t" r="r" b="b"/>
              <a:pathLst>
                <a:path w="11714" h="20787" extrusionOk="0">
                  <a:moveTo>
                    <a:pt x="1" y="1"/>
                  </a:moveTo>
                  <a:lnTo>
                    <a:pt x="1" y="20786"/>
                  </a:lnTo>
                  <a:lnTo>
                    <a:pt x="11713" y="20786"/>
                  </a:lnTo>
                  <a:lnTo>
                    <a:pt x="11713"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grpSp>
      <p:grpSp>
        <p:nvGrpSpPr>
          <p:cNvPr id="466" name="Google Shape;466;p19"/>
          <p:cNvGrpSpPr/>
          <p:nvPr/>
        </p:nvGrpSpPr>
        <p:grpSpPr>
          <a:xfrm>
            <a:off x="9178148" y="4946251"/>
            <a:ext cx="1363835" cy="1283111"/>
            <a:chOff x="6883611" y="3709688"/>
            <a:chExt cx="1022876" cy="962333"/>
          </a:xfrm>
        </p:grpSpPr>
        <p:sp>
          <p:nvSpPr>
            <p:cNvPr id="467" name="Google Shape;467;p19"/>
            <p:cNvSpPr/>
            <p:nvPr/>
          </p:nvSpPr>
          <p:spPr>
            <a:xfrm>
              <a:off x="6923801" y="4362996"/>
              <a:ext cx="949481" cy="309026"/>
            </a:xfrm>
            <a:custGeom>
              <a:avLst/>
              <a:gdLst/>
              <a:ahLst/>
              <a:cxnLst/>
              <a:rect l="l" t="t" r="r" b="b"/>
              <a:pathLst>
                <a:path w="29625" h="9642" extrusionOk="0">
                  <a:moveTo>
                    <a:pt x="0" y="1"/>
                  </a:moveTo>
                  <a:lnTo>
                    <a:pt x="0" y="9642"/>
                  </a:lnTo>
                  <a:lnTo>
                    <a:pt x="29624" y="9642"/>
                  </a:lnTo>
                  <a:lnTo>
                    <a:pt x="29624" y="1"/>
                  </a:ln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68" name="Google Shape;468;p19"/>
            <p:cNvSpPr/>
            <p:nvPr/>
          </p:nvSpPr>
          <p:spPr>
            <a:xfrm>
              <a:off x="6883611" y="4276781"/>
              <a:ext cx="1022876" cy="86247"/>
            </a:xfrm>
            <a:custGeom>
              <a:avLst/>
              <a:gdLst/>
              <a:ahLst/>
              <a:cxnLst/>
              <a:rect l="l" t="t" r="r" b="b"/>
              <a:pathLst>
                <a:path w="31915" h="2691" extrusionOk="0">
                  <a:moveTo>
                    <a:pt x="1" y="1"/>
                  </a:moveTo>
                  <a:lnTo>
                    <a:pt x="1" y="2691"/>
                  </a:lnTo>
                  <a:lnTo>
                    <a:pt x="31914" y="2691"/>
                  </a:lnTo>
                  <a:lnTo>
                    <a:pt x="31914" y="1"/>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69" name="Google Shape;469;p19"/>
            <p:cNvSpPr/>
            <p:nvPr/>
          </p:nvSpPr>
          <p:spPr>
            <a:xfrm>
              <a:off x="7375226" y="4276781"/>
              <a:ext cx="531261" cy="395241"/>
            </a:xfrm>
            <a:custGeom>
              <a:avLst/>
              <a:gdLst/>
              <a:ahLst/>
              <a:cxnLst/>
              <a:rect l="l" t="t" r="r" b="b"/>
              <a:pathLst>
                <a:path w="16576" h="12332" extrusionOk="0">
                  <a:moveTo>
                    <a:pt x="0" y="1"/>
                  </a:moveTo>
                  <a:lnTo>
                    <a:pt x="0" y="2440"/>
                  </a:lnTo>
                  <a:lnTo>
                    <a:pt x="619" y="12332"/>
                  </a:lnTo>
                  <a:lnTo>
                    <a:pt x="15539" y="12332"/>
                  </a:lnTo>
                  <a:lnTo>
                    <a:pt x="15539" y="2691"/>
                  </a:lnTo>
                  <a:lnTo>
                    <a:pt x="16575" y="2691"/>
                  </a:lnTo>
                  <a:lnTo>
                    <a:pt x="16575" y="1"/>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70" name="Google Shape;470;p19"/>
            <p:cNvSpPr/>
            <p:nvPr/>
          </p:nvSpPr>
          <p:spPr>
            <a:xfrm>
              <a:off x="7056585" y="4412801"/>
              <a:ext cx="192300" cy="46633"/>
            </a:xfrm>
            <a:custGeom>
              <a:avLst/>
              <a:gdLst/>
              <a:ahLst/>
              <a:cxnLst/>
              <a:rect l="l" t="t" r="r" b="b"/>
              <a:pathLst>
                <a:path w="6000" h="1455" extrusionOk="0">
                  <a:moveTo>
                    <a:pt x="1" y="1"/>
                  </a:moveTo>
                  <a:lnTo>
                    <a:pt x="1" y="1454"/>
                  </a:lnTo>
                  <a:lnTo>
                    <a:pt x="5999" y="1454"/>
                  </a:lnTo>
                  <a:lnTo>
                    <a:pt x="5999" y="1"/>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71" name="Google Shape;471;p19"/>
            <p:cNvSpPr/>
            <p:nvPr/>
          </p:nvSpPr>
          <p:spPr>
            <a:xfrm>
              <a:off x="7031425" y="4517220"/>
              <a:ext cx="247426" cy="98586"/>
            </a:xfrm>
            <a:custGeom>
              <a:avLst/>
              <a:gdLst/>
              <a:ahLst/>
              <a:cxnLst/>
              <a:rect l="l" t="t" r="r" b="b"/>
              <a:pathLst>
                <a:path w="7720" h="3076" extrusionOk="0">
                  <a:moveTo>
                    <a:pt x="1" y="1"/>
                  </a:moveTo>
                  <a:lnTo>
                    <a:pt x="1" y="3075"/>
                  </a:lnTo>
                  <a:lnTo>
                    <a:pt x="7720" y="3075"/>
                  </a:lnTo>
                  <a:lnTo>
                    <a:pt x="7720"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72" name="Google Shape;472;p19"/>
            <p:cNvSpPr/>
            <p:nvPr/>
          </p:nvSpPr>
          <p:spPr>
            <a:xfrm>
              <a:off x="7156741" y="3820005"/>
              <a:ext cx="419342" cy="149449"/>
            </a:xfrm>
            <a:custGeom>
              <a:avLst/>
              <a:gdLst/>
              <a:ahLst/>
              <a:cxnLst/>
              <a:rect l="l" t="t" r="r" b="b"/>
              <a:pathLst>
                <a:path w="13084" h="4663" extrusionOk="0">
                  <a:moveTo>
                    <a:pt x="0" y="0"/>
                  </a:moveTo>
                  <a:lnTo>
                    <a:pt x="50" y="3626"/>
                  </a:lnTo>
                  <a:lnTo>
                    <a:pt x="13083" y="4662"/>
                  </a:lnTo>
                  <a:lnTo>
                    <a:pt x="13083" y="4662"/>
                  </a:lnTo>
                  <a:lnTo>
                    <a:pt x="12682" y="1087"/>
                  </a:lnTo>
                  <a:lnTo>
                    <a:pt x="0" y="0"/>
                  </a:ln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73" name="Google Shape;473;p19"/>
            <p:cNvSpPr/>
            <p:nvPr/>
          </p:nvSpPr>
          <p:spPr>
            <a:xfrm>
              <a:off x="7244013" y="3872470"/>
              <a:ext cx="256015" cy="42883"/>
            </a:xfrm>
            <a:custGeom>
              <a:avLst/>
              <a:gdLst/>
              <a:ahLst/>
              <a:cxnLst/>
              <a:rect l="l" t="t" r="r" b="b"/>
              <a:pathLst>
                <a:path w="7988" h="1338" extrusionOk="0">
                  <a:moveTo>
                    <a:pt x="51" y="1"/>
                  </a:moveTo>
                  <a:lnTo>
                    <a:pt x="1" y="653"/>
                  </a:lnTo>
                  <a:lnTo>
                    <a:pt x="7937" y="1338"/>
                  </a:lnTo>
                  <a:lnTo>
                    <a:pt x="7988" y="686"/>
                  </a:lnTo>
                  <a:lnTo>
                    <a:pt x="51" y="1"/>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74" name="Google Shape;474;p19"/>
            <p:cNvSpPr/>
            <p:nvPr/>
          </p:nvSpPr>
          <p:spPr>
            <a:xfrm>
              <a:off x="7109627" y="3709688"/>
              <a:ext cx="416650" cy="143007"/>
            </a:xfrm>
            <a:custGeom>
              <a:avLst/>
              <a:gdLst/>
              <a:ahLst/>
              <a:cxnLst/>
              <a:rect l="l" t="t" r="r" b="b"/>
              <a:pathLst>
                <a:path w="13000" h="4462" extrusionOk="0">
                  <a:moveTo>
                    <a:pt x="0" y="1"/>
                  </a:moveTo>
                  <a:lnTo>
                    <a:pt x="0" y="3626"/>
                  </a:lnTo>
                  <a:lnTo>
                    <a:pt x="12999" y="4462"/>
                  </a:lnTo>
                  <a:lnTo>
                    <a:pt x="12665" y="1220"/>
                  </a:lnTo>
                  <a:lnTo>
                    <a:pt x="0" y="1"/>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75" name="Google Shape;475;p19"/>
            <p:cNvSpPr/>
            <p:nvPr/>
          </p:nvSpPr>
          <p:spPr>
            <a:xfrm>
              <a:off x="7109627" y="3725233"/>
              <a:ext cx="395753" cy="107656"/>
            </a:xfrm>
            <a:custGeom>
              <a:avLst/>
              <a:gdLst/>
              <a:ahLst/>
              <a:cxnLst/>
              <a:rect l="l" t="t" r="r" b="b"/>
              <a:pathLst>
                <a:path w="12348" h="3359" extrusionOk="0">
                  <a:moveTo>
                    <a:pt x="0" y="0"/>
                  </a:moveTo>
                  <a:lnTo>
                    <a:pt x="0" y="2456"/>
                  </a:lnTo>
                  <a:lnTo>
                    <a:pt x="12348" y="3359"/>
                  </a:lnTo>
                  <a:lnTo>
                    <a:pt x="12130" y="1103"/>
                  </a:lnTo>
                  <a:lnTo>
                    <a:pt x="0" y="0"/>
                  </a:lnTo>
                  <a:close/>
                </a:path>
              </a:pathLst>
            </a:custGeom>
            <a:solidFill>
              <a:srgbClr val="FFFFFF"/>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76" name="Google Shape;476;p19"/>
            <p:cNvSpPr/>
            <p:nvPr/>
          </p:nvSpPr>
          <p:spPr>
            <a:xfrm>
              <a:off x="7112832" y="3753917"/>
              <a:ext cx="362550" cy="37210"/>
            </a:xfrm>
            <a:custGeom>
              <a:avLst/>
              <a:gdLst/>
              <a:ahLst/>
              <a:cxnLst/>
              <a:rect l="l" t="t" r="r" b="b"/>
              <a:pathLst>
                <a:path w="11312" h="1161" extrusionOk="0">
                  <a:moveTo>
                    <a:pt x="132" y="0"/>
                  </a:moveTo>
                  <a:cubicBezTo>
                    <a:pt x="88" y="0"/>
                    <a:pt x="44" y="2"/>
                    <a:pt x="0" y="7"/>
                  </a:cubicBezTo>
                  <a:cubicBezTo>
                    <a:pt x="134" y="57"/>
                    <a:pt x="284" y="74"/>
                    <a:pt x="435" y="91"/>
                  </a:cubicBezTo>
                  <a:lnTo>
                    <a:pt x="1654" y="241"/>
                  </a:lnTo>
                  <a:cubicBezTo>
                    <a:pt x="2674" y="358"/>
                    <a:pt x="4077" y="509"/>
                    <a:pt x="5648" y="659"/>
                  </a:cubicBezTo>
                  <a:cubicBezTo>
                    <a:pt x="7202" y="826"/>
                    <a:pt x="8622" y="960"/>
                    <a:pt x="9641" y="1043"/>
                  </a:cubicBezTo>
                  <a:lnTo>
                    <a:pt x="10861" y="1144"/>
                  </a:lnTo>
                  <a:cubicBezTo>
                    <a:pt x="11011" y="1160"/>
                    <a:pt x="11162" y="1160"/>
                    <a:pt x="11312" y="1160"/>
                  </a:cubicBezTo>
                  <a:cubicBezTo>
                    <a:pt x="11162" y="1110"/>
                    <a:pt x="11011" y="1093"/>
                    <a:pt x="10861" y="1077"/>
                  </a:cubicBezTo>
                  <a:lnTo>
                    <a:pt x="9658" y="926"/>
                  </a:lnTo>
                  <a:cubicBezTo>
                    <a:pt x="8639" y="809"/>
                    <a:pt x="7218" y="659"/>
                    <a:pt x="5664" y="492"/>
                  </a:cubicBezTo>
                  <a:cubicBezTo>
                    <a:pt x="4094" y="342"/>
                    <a:pt x="2690" y="208"/>
                    <a:pt x="1654" y="124"/>
                  </a:cubicBezTo>
                  <a:lnTo>
                    <a:pt x="451" y="24"/>
                  </a:lnTo>
                  <a:cubicBezTo>
                    <a:pt x="345" y="12"/>
                    <a:pt x="239" y="0"/>
                    <a:pt x="132" y="0"/>
                  </a:cubicBez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77" name="Google Shape;477;p19"/>
            <p:cNvSpPr/>
            <p:nvPr/>
          </p:nvSpPr>
          <p:spPr>
            <a:xfrm>
              <a:off x="7108538" y="3774622"/>
              <a:ext cx="365787" cy="26537"/>
            </a:xfrm>
            <a:custGeom>
              <a:avLst/>
              <a:gdLst/>
              <a:ahLst/>
              <a:cxnLst/>
              <a:rect l="l" t="t" r="r" b="b"/>
              <a:pathLst>
                <a:path w="11413" h="828" extrusionOk="0">
                  <a:moveTo>
                    <a:pt x="226" y="0"/>
                  </a:moveTo>
                  <a:cubicBezTo>
                    <a:pt x="151" y="0"/>
                    <a:pt x="76" y="5"/>
                    <a:pt x="1" y="13"/>
                  </a:cubicBezTo>
                  <a:cubicBezTo>
                    <a:pt x="134" y="46"/>
                    <a:pt x="285" y="80"/>
                    <a:pt x="435" y="80"/>
                  </a:cubicBezTo>
                  <a:lnTo>
                    <a:pt x="1655" y="197"/>
                  </a:lnTo>
                  <a:cubicBezTo>
                    <a:pt x="2691" y="280"/>
                    <a:pt x="4128" y="397"/>
                    <a:pt x="5698" y="498"/>
                  </a:cubicBezTo>
                  <a:cubicBezTo>
                    <a:pt x="7269" y="614"/>
                    <a:pt x="8706" y="698"/>
                    <a:pt x="9742" y="748"/>
                  </a:cubicBezTo>
                  <a:lnTo>
                    <a:pt x="10961" y="815"/>
                  </a:lnTo>
                  <a:cubicBezTo>
                    <a:pt x="11037" y="823"/>
                    <a:pt x="11112" y="828"/>
                    <a:pt x="11187" y="828"/>
                  </a:cubicBezTo>
                  <a:cubicBezTo>
                    <a:pt x="11262" y="828"/>
                    <a:pt x="11337" y="823"/>
                    <a:pt x="11413" y="815"/>
                  </a:cubicBezTo>
                  <a:cubicBezTo>
                    <a:pt x="11262" y="782"/>
                    <a:pt x="11112" y="748"/>
                    <a:pt x="10961" y="748"/>
                  </a:cubicBezTo>
                  <a:lnTo>
                    <a:pt x="9742" y="631"/>
                  </a:lnTo>
                  <a:cubicBezTo>
                    <a:pt x="8706" y="548"/>
                    <a:pt x="7286" y="447"/>
                    <a:pt x="5715" y="330"/>
                  </a:cubicBezTo>
                  <a:cubicBezTo>
                    <a:pt x="4128" y="213"/>
                    <a:pt x="2707" y="130"/>
                    <a:pt x="1671" y="80"/>
                  </a:cubicBezTo>
                  <a:lnTo>
                    <a:pt x="452" y="13"/>
                  </a:lnTo>
                  <a:cubicBezTo>
                    <a:pt x="377" y="5"/>
                    <a:pt x="301" y="0"/>
                    <a:pt x="226" y="0"/>
                  </a:cubicBez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78" name="Google Shape;478;p19"/>
            <p:cNvSpPr/>
            <p:nvPr/>
          </p:nvSpPr>
          <p:spPr>
            <a:xfrm>
              <a:off x="7161548" y="3927116"/>
              <a:ext cx="418285" cy="137655"/>
            </a:xfrm>
            <a:custGeom>
              <a:avLst/>
              <a:gdLst/>
              <a:ahLst/>
              <a:cxnLst/>
              <a:rect l="l" t="t" r="r" b="b"/>
              <a:pathLst>
                <a:path w="13051" h="4295" extrusionOk="0">
                  <a:moveTo>
                    <a:pt x="1" y="0"/>
                  </a:moveTo>
                  <a:lnTo>
                    <a:pt x="34" y="3609"/>
                  </a:lnTo>
                  <a:lnTo>
                    <a:pt x="13050" y="4294"/>
                  </a:lnTo>
                  <a:lnTo>
                    <a:pt x="12683" y="1070"/>
                  </a:lnTo>
                  <a:lnTo>
                    <a:pt x="1" y="0"/>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79" name="Google Shape;479;p19"/>
            <p:cNvSpPr/>
            <p:nvPr/>
          </p:nvSpPr>
          <p:spPr>
            <a:xfrm>
              <a:off x="7201194" y="3930865"/>
              <a:ext cx="8045" cy="114611"/>
            </a:xfrm>
            <a:custGeom>
              <a:avLst/>
              <a:gdLst/>
              <a:ahLst/>
              <a:cxnLst/>
              <a:rect l="l" t="t" r="r" b="b"/>
              <a:pathLst>
                <a:path w="251" h="3576" extrusionOk="0">
                  <a:moveTo>
                    <a:pt x="67" y="0"/>
                  </a:moveTo>
                  <a:cubicBezTo>
                    <a:pt x="17" y="0"/>
                    <a:pt x="0" y="802"/>
                    <a:pt x="50" y="1788"/>
                  </a:cubicBezTo>
                  <a:cubicBezTo>
                    <a:pt x="84" y="2774"/>
                    <a:pt x="151" y="3576"/>
                    <a:pt x="201" y="3576"/>
                  </a:cubicBezTo>
                  <a:cubicBezTo>
                    <a:pt x="251" y="3576"/>
                    <a:pt x="251" y="2774"/>
                    <a:pt x="217" y="1788"/>
                  </a:cubicBezTo>
                  <a:cubicBezTo>
                    <a:pt x="184" y="802"/>
                    <a:pt x="117" y="0"/>
                    <a:pt x="67" y="0"/>
                  </a:cubicBez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80" name="Google Shape;480;p19"/>
            <p:cNvSpPr/>
            <p:nvPr/>
          </p:nvSpPr>
          <p:spPr>
            <a:xfrm>
              <a:off x="7221001" y="3931923"/>
              <a:ext cx="6442" cy="114643"/>
            </a:xfrm>
            <a:custGeom>
              <a:avLst/>
              <a:gdLst/>
              <a:ahLst/>
              <a:cxnLst/>
              <a:rect l="l" t="t" r="r" b="b"/>
              <a:pathLst>
                <a:path w="201" h="3577" extrusionOk="0">
                  <a:moveTo>
                    <a:pt x="67" y="1"/>
                  </a:moveTo>
                  <a:cubicBezTo>
                    <a:pt x="17" y="1"/>
                    <a:pt x="0" y="803"/>
                    <a:pt x="17" y="1788"/>
                  </a:cubicBezTo>
                  <a:cubicBezTo>
                    <a:pt x="34" y="2774"/>
                    <a:pt x="84" y="3576"/>
                    <a:pt x="134" y="3576"/>
                  </a:cubicBezTo>
                  <a:cubicBezTo>
                    <a:pt x="184" y="3576"/>
                    <a:pt x="201" y="2774"/>
                    <a:pt x="184" y="1788"/>
                  </a:cubicBezTo>
                  <a:cubicBezTo>
                    <a:pt x="167" y="803"/>
                    <a:pt x="101" y="1"/>
                    <a:pt x="67" y="1"/>
                  </a:cubicBez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81" name="Google Shape;481;p19"/>
            <p:cNvSpPr/>
            <p:nvPr/>
          </p:nvSpPr>
          <p:spPr>
            <a:xfrm>
              <a:off x="7260102" y="3983331"/>
              <a:ext cx="226017" cy="18781"/>
            </a:xfrm>
            <a:custGeom>
              <a:avLst/>
              <a:gdLst/>
              <a:ahLst/>
              <a:cxnLst/>
              <a:rect l="l" t="t" r="r" b="b"/>
              <a:pathLst>
                <a:path w="7052" h="586" extrusionOk="0">
                  <a:moveTo>
                    <a:pt x="0" y="1"/>
                  </a:moveTo>
                  <a:cubicBezTo>
                    <a:pt x="1709" y="182"/>
                    <a:pt x="3659" y="313"/>
                    <a:pt x="5493" y="456"/>
                  </a:cubicBezTo>
                  <a:lnTo>
                    <a:pt x="5493" y="456"/>
                  </a:lnTo>
                  <a:lnTo>
                    <a:pt x="0" y="1"/>
                  </a:lnTo>
                  <a:close/>
                  <a:moveTo>
                    <a:pt x="5493" y="456"/>
                  </a:moveTo>
                  <a:lnTo>
                    <a:pt x="7051" y="585"/>
                  </a:lnTo>
                  <a:cubicBezTo>
                    <a:pt x="6547" y="540"/>
                    <a:pt x="6025" y="498"/>
                    <a:pt x="5493" y="456"/>
                  </a:cubicBezTo>
                  <a:close/>
                </a:path>
              </a:pathLst>
            </a:custGeom>
            <a:solidFill>
              <a:srgbClr val="FFFFFF"/>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82" name="Google Shape;482;p19"/>
            <p:cNvSpPr/>
            <p:nvPr/>
          </p:nvSpPr>
          <p:spPr>
            <a:xfrm>
              <a:off x="7260102" y="3983139"/>
              <a:ext cx="226017" cy="19166"/>
            </a:xfrm>
            <a:custGeom>
              <a:avLst/>
              <a:gdLst/>
              <a:ahLst/>
              <a:cxnLst/>
              <a:rect l="l" t="t" r="r" b="b"/>
              <a:pathLst>
                <a:path w="7052" h="598" extrusionOk="0">
                  <a:moveTo>
                    <a:pt x="279" y="0"/>
                  </a:moveTo>
                  <a:cubicBezTo>
                    <a:pt x="187" y="0"/>
                    <a:pt x="94" y="2"/>
                    <a:pt x="0" y="7"/>
                  </a:cubicBezTo>
                  <a:cubicBezTo>
                    <a:pt x="334" y="90"/>
                    <a:pt x="668" y="140"/>
                    <a:pt x="1019" y="174"/>
                  </a:cubicBezTo>
                  <a:cubicBezTo>
                    <a:pt x="1654" y="241"/>
                    <a:pt x="2540" y="324"/>
                    <a:pt x="3526" y="391"/>
                  </a:cubicBezTo>
                  <a:cubicBezTo>
                    <a:pt x="4495" y="474"/>
                    <a:pt x="5380" y="525"/>
                    <a:pt x="6015" y="558"/>
                  </a:cubicBezTo>
                  <a:cubicBezTo>
                    <a:pt x="6272" y="582"/>
                    <a:pt x="6529" y="598"/>
                    <a:pt x="6779" y="598"/>
                  </a:cubicBezTo>
                  <a:cubicBezTo>
                    <a:pt x="6871" y="598"/>
                    <a:pt x="6962" y="596"/>
                    <a:pt x="7051" y="591"/>
                  </a:cubicBezTo>
                  <a:cubicBezTo>
                    <a:pt x="6717" y="508"/>
                    <a:pt x="6366" y="458"/>
                    <a:pt x="6032" y="441"/>
                  </a:cubicBezTo>
                  <a:cubicBezTo>
                    <a:pt x="5397" y="374"/>
                    <a:pt x="4511" y="307"/>
                    <a:pt x="3526" y="224"/>
                  </a:cubicBezTo>
                  <a:lnTo>
                    <a:pt x="1036" y="40"/>
                  </a:lnTo>
                  <a:cubicBezTo>
                    <a:pt x="779" y="16"/>
                    <a:pt x="531" y="0"/>
                    <a:pt x="279" y="0"/>
                  </a:cubicBez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83" name="Google Shape;483;p19"/>
            <p:cNvSpPr/>
            <p:nvPr/>
          </p:nvSpPr>
          <p:spPr>
            <a:xfrm>
              <a:off x="7509098" y="3957627"/>
              <a:ext cx="8589" cy="103938"/>
            </a:xfrm>
            <a:custGeom>
              <a:avLst/>
              <a:gdLst/>
              <a:ahLst/>
              <a:cxnLst/>
              <a:rect l="l" t="t" r="r" b="b"/>
              <a:pathLst>
                <a:path w="268" h="3243" extrusionOk="0">
                  <a:moveTo>
                    <a:pt x="51" y="1"/>
                  </a:moveTo>
                  <a:cubicBezTo>
                    <a:pt x="1" y="1"/>
                    <a:pt x="1" y="736"/>
                    <a:pt x="51" y="1621"/>
                  </a:cubicBezTo>
                  <a:cubicBezTo>
                    <a:pt x="101" y="2524"/>
                    <a:pt x="168" y="3242"/>
                    <a:pt x="218" y="3242"/>
                  </a:cubicBezTo>
                  <a:cubicBezTo>
                    <a:pt x="268" y="3242"/>
                    <a:pt x="268" y="2507"/>
                    <a:pt x="218" y="1621"/>
                  </a:cubicBezTo>
                  <a:cubicBezTo>
                    <a:pt x="184" y="719"/>
                    <a:pt x="101" y="1"/>
                    <a:pt x="51" y="1"/>
                  </a:cubicBez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84" name="Google Shape;484;p19"/>
            <p:cNvSpPr/>
            <p:nvPr/>
          </p:nvSpPr>
          <p:spPr>
            <a:xfrm>
              <a:off x="7529450" y="3958717"/>
              <a:ext cx="12884" cy="104451"/>
            </a:xfrm>
            <a:custGeom>
              <a:avLst/>
              <a:gdLst/>
              <a:ahLst/>
              <a:cxnLst/>
              <a:rect l="l" t="t" r="r" b="b"/>
              <a:pathLst>
                <a:path w="402" h="3259" extrusionOk="0">
                  <a:moveTo>
                    <a:pt x="34" y="0"/>
                  </a:moveTo>
                  <a:lnTo>
                    <a:pt x="34" y="0"/>
                  </a:lnTo>
                  <a:cubicBezTo>
                    <a:pt x="1" y="17"/>
                    <a:pt x="34" y="735"/>
                    <a:pt x="117" y="1637"/>
                  </a:cubicBezTo>
                  <a:cubicBezTo>
                    <a:pt x="201" y="2540"/>
                    <a:pt x="318" y="3258"/>
                    <a:pt x="368" y="3258"/>
                  </a:cubicBezTo>
                  <a:cubicBezTo>
                    <a:pt x="402" y="3241"/>
                    <a:pt x="368" y="2523"/>
                    <a:pt x="285" y="1621"/>
                  </a:cubicBezTo>
                  <a:cubicBezTo>
                    <a:pt x="201" y="718"/>
                    <a:pt x="84" y="0"/>
                    <a:pt x="34" y="0"/>
                  </a:cubicBez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85" name="Google Shape;485;p19"/>
            <p:cNvSpPr/>
            <p:nvPr/>
          </p:nvSpPr>
          <p:spPr>
            <a:xfrm>
              <a:off x="7320068" y="4009035"/>
              <a:ext cx="115156" cy="6474"/>
            </a:xfrm>
            <a:custGeom>
              <a:avLst/>
              <a:gdLst/>
              <a:ahLst/>
              <a:cxnLst/>
              <a:rect l="l" t="t" r="r" b="b"/>
              <a:pathLst>
                <a:path w="3593" h="202" extrusionOk="0">
                  <a:moveTo>
                    <a:pt x="0" y="1"/>
                  </a:moveTo>
                  <a:lnTo>
                    <a:pt x="0" y="1"/>
                  </a:lnTo>
                  <a:cubicBezTo>
                    <a:pt x="1404" y="101"/>
                    <a:pt x="2473" y="168"/>
                    <a:pt x="3593" y="201"/>
                  </a:cubicBezTo>
                  <a:lnTo>
                    <a:pt x="0" y="1"/>
                  </a:lnTo>
                  <a:close/>
                </a:path>
              </a:pathLst>
            </a:custGeom>
            <a:solidFill>
              <a:srgbClr val="FFFFFF"/>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86" name="Google Shape;486;p19"/>
            <p:cNvSpPr/>
            <p:nvPr/>
          </p:nvSpPr>
          <p:spPr>
            <a:xfrm>
              <a:off x="7320068" y="4008074"/>
              <a:ext cx="115156" cy="8397"/>
            </a:xfrm>
            <a:custGeom>
              <a:avLst/>
              <a:gdLst/>
              <a:ahLst/>
              <a:cxnLst/>
              <a:rect l="l" t="t" r="r" b="b"/>
              <a:pathLst>
                <a:path w="3593" h="262" extrusionOk="0">
                  <a:moveTo>
                    <a:pt x="394" y="0"/>
                  </a:moveTo>
                  <a:cubicBezTo>
                    <a:pt x="158" y="0"/>
                    <a:pt x="17" y="10"/>
                    <a:pt x="17" y="31"/>
                  </a:cubicBezTo>
                  <a:cubicBezTo>
                    <a:pt x="0" y="81"/>
                    <a:pt x="802" y="164"/>
                    <a:pt x="1788" y="214"/>
                  </a:cubicBezTo>
                  <a:cubicBezTo>
                    <a:pt x="2361" y="244"/>
                    <a:pt x="2878" y="261"/>
                    <a:pt x="3210" y="261"/>
                  </a:cubicBezTo>
                  <a:cubicBezTo>
                    <a:pt x="3449" y="261"/>
                    <a:pt x="3593" y="252"/>
                    <a:pt x="3593" y="231"/>
                  </a:cubicBezTo>
                  <a:cubicBezTo>
                    <a:pt x="3593" y="181"/>
                    <a:pt x="2791" y="97"/>
                    <a:pt x="1805" y="47"/>
                  </a:cubicBezTo>
                  <a:cubicBezTo>
                    <a:pt x="1232" y="18"/>
                    <a:pt x="721" y="0"/>
                    <a:pt x="394" y="0"/>
                  </a:cubicBez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87" name="Google Shape;487;p19"/>
            <p:cNvSpPr/>
            <p:nvPr/>
          </p:nvSpPr>
          <p:spPr>
            <a:xfrm>
              <a:off x="7182445" y="4153613"/>
              <a:ext cx="425207" cy="115700"/>
            </a:xfrm>
            <a:custGeom>
              <a:avLst/>
              <a:gdLst/>
              <a:ahLst/>
              <a:cxnLst/>
              <a:rect l="l" t="t" r="r" b="b"/>
              <a:pathLst>
                <a:path w="13267" h="3610" extrusionOk="0">
                  <a:moveTo>
                    <a:pt x="0" y="1"/>
                  </a:moveTo>
                  <a:lnTo>
                    <a:pt x="234" y="3610"/>
                  </a:lnTo>
                  <a:lnTo>
                    <a:pt x="13267" y="3610"/>
                  </a:lnTo>
                  <a:lnTo>
                    <a:pt x="12732" y="402"/>
                  </a:lnTo>
                  <a:lnTo>
                    <a:pt x="0" y="1"/>
                  </a:ln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88" name="Google Shape;488;p19"/>
            <p:cNvSpPr/>
            <p:nvPr/>
          </p:nvSpPr>
          <p:spPr>
            <a:xfrm>
              <a:off x="7199047" y="4170215"/>
              <a:ext cx="404343" cy="84644"/>
            </a:xfrm>
            <a:custGeom>
              <a:avLst/>
              <a:gdLst/>
              <a:ahLst/>
              <a:cxnLst/>
              <a:rect l="l" t="t" r="r" b="b"/>
              <a:pathLst>
                <a:path w="12616" h="2641" extrusionOk="0">
                  <a:moveTo>
                    <a:pt x="0" y="1"/>
                  </a:moveTo>
                  <a:lnTo>
                    <a:pt x="234" y="2641"/>
                  </a:lnTo>
                  <a:lnTo>
                    <a:pt x="12615" y="2474"/>
                  </a:lnTo>
                  <a:lnTo>
                    <a:pt x="12264" y="218"/>
                  </a:lnTo>
                  <a:lnTo>
                    <a:pt x="0" y="1"/>
                  </a:lnTo>
                  <a:close/>
                </a:path>
              </a:pathLst>
            </a:custGeom>
            <a:solidFill>
              <a:srgbClr val="FFFFFF"/>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89" name="Google Shape;489;p19"/>
            <p:cNvSpPr/>
            <p:nvPr/>
          </p:nvSpPr>
          <p:spPr>
            <a:xfrm>
              <a:off x="7197444" y="4040092"/>
              <a:ext cx="420945" cy="129642"/>
            </a:xfrm>
            <a:custGeom>
              <a:avLst/>
              <a:gdLst/>
              <a:ahLst/>
              <a:cxnLst/>
              <a:rect l="l" t="t" r="r" b="b"/>
              <a:pathLst>
                <a:path w="13134" h="4045" extrusionOk="0">
                  <a:moveTo>
                    <a:pt x="0" y="1"/>
                  </a:moveTo>
                  <a:lnTo>
                    <a:pt x="117" y="3610"/>
                  </a:lnTo>
                  <a:lnTo>
                    <a:pt x="13133" y="4044"/>
                  </a:lnTo>
                  <a:lnTo>
                    <a:pt x="12715" y="836"/>
                  </a:lnTo>
                  <a:lnTo>
                    <a:pt x="0"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90" name="Google Shape;490;p19"/>
            <p:cNvSpPr/>
            <p:nvPr/>
          </p:nvSpPr>
          <p:spPr>
            <a:xfrm>
              <a:off x="7286319" y="4090987"/>
              <a:ext cx="256015" cy="37499"/>
            </a:xfrm>
            <a:custGeom>
              <a:avLst/>
              <a:gdLst/>
              <a:ahLst/>
              <a:cxnLst/>
              <a:rect l="l" t="t" r="r" b="b"/>
              <a:pathLst>
                <a:path w="7988" h="1170" extrusionOk="0">
                  <a:moveTo>
                    <a:pt x="34" y="0"/>
                  </a:moveTo>
                  <a:lnTo>
                    <a:pt x="1" y="652"/>
                  </a:lnTo>
                  <a:lnTo>
                    <a:pt x="7937" y="1170"/>
                  </a:lnTo>
                  <a:lnTo>
                    <a:pt x="7988" y="518"/>
                  </a:lnTo>
                  <a:lnTo>
                    <a:pt x="34" y="0"/>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91" name="Google Shape;491;p19"/>
            <p:cNvSpPr/>
            <p:nvPr/>
          </p:nvSpPr>
          <p:spPr>
            <a:xfrm>
              <a:off x="7200104" y="4204797"/>
              <a:ext cx="396330" cy="5609"/>
            </a:xfrm>
            <a:custGeom>
              <a:avLst/>
              <a:gdLst/>
              <a:ahLst/>
              <a:cxnLst/>
              <a:rect l="l" t="t" r="r" b="b"/>
              <a:pathLst>
                <a:path w="12366" h="175" extrusionOk="0">
                  <a:moveTo>
                    <a:pt x="7822" y="0"/>
                  </a:moveTo>
                  <a:cubicBezTo>
                    <a:pt x="7301" y="0"/>
                    <a:pt x="6751" y="2"/>
                    <a:pt x="6183" y="8"/>
                  </a:cubicBezTo>
                  <a:cubicBezTo>
                    <a:pt x="4462" y="8"/>
                    <a:pt x="2925" y="25"/>
                    <a:pt x="1805" y="41"/>
                  </a:cubicBezTo>
                  <a:lnTo>
                    <a:pt x="485" y="75"/>
                  </a:lnTo>
                  <a:cubicBezTo>
                    <a:pt x="318" y="75"/>
                    <a:pt x="151" y="91"/>
                    <a:pt x="1" y="108"/>
                  </a:cubicBezTo>
                  <a:cubicBezTo>
                    <a:pt x="111" y="133"/>
                    <a:pt x="230" y="148"/>
                    <a:pt x="351" y="148"/>
                  </a:cubicBezTo>
                  <a:cubicBezTo>
                    <a:pt x="396" y="148"/>
                    <a:pt x="441" y="146"/>
                    <a:pt x="485" y="142"/>
                  </a:cubicBezTo>
                  <a:lnTo>
                    <a:pt x="1805" y="175"/>
                  </a:lnTo>
                  <a:lnTo>
                    <a:pt x="6183" y="175"/>
                  </a:lnTo>
                  <a:cubicBezTo>
                    <a:pt x="7887" y="175"/>
                    <a:pt x="9424" y="158"/>
                    <a:pt x="10544" y="142"/>
                  </a:cubicBezTo>
                  <a:lnTo>
                    <a:pt x="11881" y="108"/>
                  </a:lnTo>
                  <a:cubicBezTo>
                    <a:pt x="12031" y="108"/>
                    <a:pt x="12198" y="91"/>
                    <a:pt x="12365" y="75"/>
                  </a:cubicBezTo>
                  <a:cubicBezTo>
                    <a:pt x="12243" y="50"/>
                    <a:pt x="12120" y="35"/>
                    <a:pt x="12005" y="35"/>
                  </a:cubicBezTo>
                  <a:cubicBezTo>
                    <a:pt x="11962" y="35"/>
                    <a:pt x="11921" y="37"/>
                    <a:pt x="11881" y="41"/>
                  </a:cubicBezTo>
                  <a:lnTo>
                    <a:pt x="10544" y="8"/>
                  </a:lnTo>
                  <a:cubicBezTo>
                    <a:pt x="9798" y="8"/>
                    <a:pt x="8866" y="0"/>
                    <a:pt x="7822" y="0"/>
                  </a:cubicBez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92" name="Google Shape;492;p19"/>
            <p:cNvSpPr/>
            <p:nvPr/>
          </p:nvSpPr>
          <p:spPr>
            <a:xfrm>
              <a:off x="7201707" y="4222713"/>
              <a:ext cx="399535" cy="8045"/>
            </a:xfrm>
            <a:custGeom>
              <a:avLst/>
              <a:gdLst/>
              <a:ahLst/>
              <a:cxnLst/>
              <a:rect l="l" t="t" r="r" b="b"/>
              <a:pathLst>
                <a:path w="12466" h="251" extrusionOk="0">
                  <a:moveTo>
                    <a:pt x="1822" y="0"/>
                  </a:moveTo>
                  <a:lnTo>
                    <a:pt x="502" y="17"/>
                  </a:lnTo>
                  <a:cubicBezTo>
                    <a:pt x="453" y="12"/>
                    <a:pt x="404" y="10"/>
                    <a:pt x="355" y="10"/>
                  </a:cubicBezTo>
                  <a:cubicBezTo>
                    <a:pt x="237" y="10"/>
                    <a:pt x="119" y="22"/>
                    <a:pt x="1" y="34"/>
                  </a:cubicBezTo>
                  <a:cubicBezTo>
                    <a:pt x="168" y="67"/>
                    <a:pt x="335" y="84"/>
                    <a:pt x="502" y="84"/>
                  </a:cubicBezTo>
                  <a:lnTo>
                    <a:pt x="1822" y="117"/>
                  </a:lnTo>
                  <a:cubicBezTo>
                    <a:pt x="2958" y="151"/>
                    <a:pt x="4512" y="184"/>
                    <a:pt x="6233" y="201"/>
                  </a:cubicBezTo>
                  <a:cubicBezTo>
                    <a:pt x="7954" y="234"/>
                    <a:pt x="9508" y="251"/>
                    <a:pt x="10628" y="251"/>
                  </a:cubicBezTo>
                  <a:lnTo>
                    <a:pt x="11964" y="234"/>
                  </a:lnTo>
                  <a:cubicBezTo>
                    <a:pt x="12131" y="234"/>
                    <a:pt x="12298" y="234"/>
                    <a:pt x="12465" y="218"/>
                  </a:cubicBezTo>
                  <a:cubicBezTo>
                    <a:pt x="12298" y="184"/>
                    <a:pt x="12131" y="167"/>
                    <a:pt x="11964" y="167"/>
                  </a:cubicBezTo>
                  <a:lnTo>
                    <a:pt x="10628" y="117"/>
                  </a:lnTo>
                  <a:cubicBezTo>
                    <a:pt x="9508" y="101"/>
                    <a:pt x="7954" y="67"/>
                    <a:pt x="6233" y="34"/>
                  </a:cubicBezTo>
                  <a:cubicBezTo>
                    <a:pt x="4512" y="17"/>
                    <a:pt x="2958" y="0"/>
                    <a:pt x="1822" y="0"/>
                  </a:cubicBez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grpSp>
    </p:spTree>
    <p:extLst>
      <p:ext uri="{BB962C8B-B14F-4D97-AF65-F5344CB8AC3E}">
        <p14:creationId xmlns:p14="http://schemas.microsoft.com/office/powerpoint/2010/main" val="805241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726CB0-BC57-4D80-9439-F25318DAC9ED}" type="datetimeFigureOut">
              <a:rPr lang="en-US" smtClean="0"/>
              <a:t>5/13/2020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96BB7D-7CDE-4600-BD94-D99BB32201D0}" type="slidenum">
              <a:rPr lang="en-US" smtClean="0"/>
              <a:t>‹#›</a:t>
            </a:fld>
            <a:endParaRPr lang="en-US"/>
          </a:p>
        </p:txBody>
      </p:sp>
    </p:spTree>
    <p:extLst>
      <p:ext uri="{BB962C8B-B14F-4D97-AF65-F5344CB8AC3E}">
        <p14:creationId xmlns:p14="http://schemas.microsoft.com/office/powerpoint/2010/main" val="346721083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hree columns 2">
  <p:cSld name="Three columns 2">
    <p:spTree>
      <p:nvGrpSpPr>
        <p:cNvPr id="1" name="Shape 493"/>
        <p:cNvGrpSpPr/>
        <p:nvPr/>
      </p:nvGrpSpPr>
      <p:grpSpPr>
        <a:xfrm>
          <a:off x="0" y="0"/>
          <a:ext cx="0" cy="0"/>
          <a:chOff x="0" y="0"/>
          <a:chExt cx="0" cy="0"/>
        </a:xfrm>
      </p:grpSpPr>
      <p:sp>
        <p:nvSpPr>
          <p:cNvPr id="494" name="Google Shape;494;p20"/>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grpSp>
        <p:nvGrpSpPr>
          <p:cNvPr id="495" name="Google Shape;495;p20"/>
          <p:cNvGrpSpPr/>
          <p:nvPr/>
        </p:nvGrpSpPr>
        <p:grpSpPr>
          <a:xfrm>
            <a:off x="7713971" y="5411562"/>
            <a:ext cx="2174949" cy="896829"/>
            <a:chOff x="6792778" y="4058671"/>
            <a:chExt cx="1631212" cy="672622"/>
          </a:xfrm>
        </p:grpSpPr>
        <p:sp>
          <p:nvSpPr>
            <p:cNvPr id="496" name="Google Shape;496;p20"/>
            <p:cNvSpPr/>
            <p:nvPr/>
          </p:nvSpPr>
          <p:spPr>
            <a:xfrm rot="-288774">
              <a:off x="6869524" y="4438902"/>
              <a:ext cx="732933" cy="262106"/>
            </a:xfrm>
            <a:custGeom>
              <a:avLst/>
              <a:gdLst/>
              <a:ahLst/>
              <a:cxnLst/>
              <a:rect l="l" t="t" r="r" b="b"/>
              <a:pathLst>
                <a:path w="13084" h="4679" extrusionOk="0">
                  <a:moveTo>
                    <a:pt x="1" y="0"/>
                  </a:moveTo>
                  <a:lnTo>
                    <a:pt x="51" y="3626"/>
                  </a:lnTo>
                  <a:lnTo>
                    <a:pt x="13083" y="4679"/>
                  </a:lnTo>
                  <a:lnTo>
                    <a:pt x="12682" y="1103"/>
                  </a:lnTo>
                  <a:lnTo>
                    <a:pt x="1" y="0"/>
                  </a:lnTo>
                  <a:close/>
                </a:path>
              </a:pathLst>
            </a:custGeom>
            <a:solidFill>
              <a:schemeClr val="accent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97" name="Google Shape;497;p20"/>
            <p:cNvSpPr/>
            <p:nvPr/>
          </p:nvSpPr>
          <p:spPr>
            <a:xfrm rot="-288774">
              <a:off x="7021962" y="4530734"/>
              <a:ext cx="447412" cy="73999"/>
            </a:xfrm>
            <a:custGeom>
              <a:avLst/>
              <a:gdLst/>
              <a:ahLst/>
              <a:cxnLst/>
              <a:rect l="l" t="t" r="r" b="b"/>
              <a:pathLst>
                <a:path w="7987" h="1321" extrusionOk="0">
                  <a:moveTo>
                    <a:pt x="50" y="0"/>
                  </a:moveTo>
                  <a:lnTo>
                    <a:pt x="0" y="652"/>
                  </a:lnTo>
                  <a:lnTo>
                    <a:pt x="7937" y="1320"/>
                  </a:lnTo>
                  <a:lnTo>
                    <a:pt x="7987" y="669"/>
                  </a:lnTo>
                  <a:lnTo>
                    <a:pt x="50" y="0"/>
                  </a:lnTo>
                  <a:close/>
                </a:path>
              </a:pathLst>
            </a:custGeom>
            <a:solidFill>
              <a:schemeClr val="accent6"/>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98" name="Google Shape;498;p20"/>
            <p:cNvSpPr/>
            <p:nvPr/>
          </p:nvSpPr>
          <p:spPr>
            <a:xfrm rot="-148560">
              <a:off x="6797653" y="4074349"/>
              <a:ext cx="731026" cy="241491"/>
            </a:xfrm>
            <a:custGeom>
              <a:avLst/>
              <a:gdLst/>
              <a:ahLst/>
              <a:cxnLst/>
              <a:rect l="l" t="t" r="r" b="b"/>
              <a:pathLst>
                <a:path w="13050" h="4311" extrusionOk="0">
                  <a:moveTo>
                    <a:pt x="0" y="0"/>
                  </a:moveTo>
                  <a:lnTo>
                    <a:pt x="33" y="3626"/>
                  </a:lnTo>
                  <a:lnTo>
                    <a:pt x="13049" y="4311"/>
                  </a:lnTo>
                  <a:lnTo>
                    <a:pt x="12682" y="1086"/>
                  </a:lnTo>
                  <a:lnTo>
                    <a:pt x="0" y="0"/>
                  </a:lnTo>
                  <a:close/>
                </a:path>
              </a:pathLst>
            </a:custGeom>
            <a:solidFill>
              <a:schemeClr val="accent6"/>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499" name="Google Shape;499;p20"/>
            <p:cNvSpPr/>
            <p:nvPr/>
          </p:nvSpPr>
          <p:spPr>
            <a:xfrm rot="-148560">
              <a:off x="6969582" y="4172428"/>
              <a:ext cx="395034" cy="32826"/>
            </a:xfrm>
            <a:custGeom>
              <a:avLst/>
              <a:gdLst/>
              <a:ahLst/>
              <a:cxnLst/>
              <a:rect l="l" t="t" r="r" b="b"/>
              <a:pathLst>
                <a:path w="7052" h="586" extrusionOk="0">
                  <a:moveTo>
                    <a:pt x="0" y="0"/>
                  </a:moveTo>
                  <a:lnTo>
                    <a:pt x="0" y="0"/>
                  </a:lnTo>
                  <a:cubicBezTo>
                    <a:pt x="1810" y="206"/>
                    <a:pt x="3890" y="333"/>
                    <a:pt x="5815" y="483"/>
                  </a:cubicBezTo>
                  <a:lnTo>
                    <a:pt x="5815" y="483"/>
                  </a:lnTo>
                  <a:lnTo>
                    <a:pt x="0" y="0"/>
                  </a:lnTo>
                  <a:close/>
                  <a:moveTo>
                    <a:pt x="5815" y="483"/>
                  </a:moveTo>
                  <a:lnTo>
                    <a:pt x="7051" y="585"/>
                  </a:lnTo>
                  <a:cubicBezTo>
                    <a:pt x="6650" y="549"/>
                    <a:pt x="6236" y="515"/>
                    <a:pt x="5815" y="483"/>
                  </a:cubicBezTo>
                  <a:close/>
                </a:path>
              </a:pathLst>
            </a:custGeom>
            <a:solidFill>
              <a:srgbClr val="FFFFFF"/>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500" name="Google Shape;500;p20"/>
            <p:cNvSpPr/>
            <p:nvPr/>
          </p:nvSpPr>
          <p:spPr>
            <a:xfrm rot="-148560">
              <a:off x="6969595" y="4172428"/>
              <a:ext cx="395034" cy="33442"/>
            </a:xfrm>
            <a:custGeom>
              <a:avLst/>
              <a:gdLst/>
              <a:ahLst/>
              <a:cxnLst/>
              <a:rect l="l" t="t" r="r" b="b"/>
              <a:pathLst>
                <a:path w="7052" h="597" extrusionOk="0">
                  <a:moveTo>
                    <a:pt x="0" y="0"/>
                  </a:moveTo>
                  <a:cubicBezTo>
                    <a:pt x="335" y="101"/>
                    <a:pt x="669" y="151"/>
                    <a:pt x="1020" y="167"/>
                  </a:cubicBezTo>
                  <a:cubicBezTo>
                    <a:pt x="1655" y="251"/>
                    <a:pt x="2540" y="335"/>
                    <a:pt x="3526" y="401"/>
                  </a:cubicBezTo>
                  <a:cubicBezTo>
                    <a:pt x="4495" y="468"/>
                    <a:pt x="5381" y="535"/>
                    <a:pt x="6015" y="568"/>
                  </a:cubicBezTo>
                  <a:cubicBezTo>
                    <a:pt x="6221" y="588"/>
                    <a:pt x="6427" y="596"/>
                    <a:pt x="6629" y="596"/>
                  </a:cubicBezTo>
                  <a:cubicBezTo>
                    <a:pt x="6772" y="596"/>
                    <a:pt x="6913" y="592"/>
                    <a:pt x="7051" y="585"/>
                  </a:cubicBezTo>
                  <a:cubicBezTo>
                    <a:pt x="6717" y="518"/>
                    <a:pt x="6366" y="468"/>
                    <a:pt x="6032" y="452"/>
                  </a:cubicBezTo>
                  <a:cubicBezTo>
                    <a:pt x="5397" y="385"/>
                    <a:pt x="4512" y="301"/>
                    <a:pt x="3526" y="234"/>
                  </a:cubicBezTo>
                  <a:lnTo>
                    <a:pt x="1036" y="51"/>
                  </a:lnTo>
                  <a:cubicBezTo>
                    <a:pt x="685" y="17"/>
                    <a:pt x="351" y="0"/>
                    <a:pt x="0" y="0"/>
                  </a:cubicBezTo>
                  <a:close/>
                </a:path>
              </a:pathLst>
            </a:custGeom>
            <a:solidFill>
              <a:schemeClr val="lt2"/>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501" name="Google Shape;501;p20"/>
            <p:cNvSpPr/>
            <p:nvPr/>
          </p:nvSpPr>
          <p:spPr>
            <a:xfrm rot="-148560">
              <a:off x="7405864" y="4117837"/>
              <a:ext cx="15069" cy="181608"/>
            </a:xfrm>
            <a:custGeom>
              <a:avLst/>
              <a:gdLst/>
              <a:ahLst/>
              <a:cxnLst/>
              <a:rect l="l" t="t" r="r" b="b"/>
              <a:pathLst>
                <a:path w="269" h="3242" extrusionOk="0">
                  <a:moveTo>
                    <a:pt x="51" y="0"/>
                  </a:moveTo>
                  <a:cubicBezTo>
                    <a:pt x="1" y="0"/>
                    <a:pt x="1" y="719"/>
                    <a:pt x="51" y="1621"/>
                  </a:cubicBezTo>
                  <a:cubicBezTo>
                    <a:pt x="101" y="2523"/>
                    <a:pt x="168" y="3242"/>
                    <a:pt x="218" y="3242"/>
                  </a:cubicBezTo>
                  <a:cubicBezTo>
                    <a:pt x="268" y="3242"/>
                    <a:pt x="268" y="2506"/>
                    <a:pt x="218" y="1621"/>
                  </a:cubicBezTo>
                  <a:cubicBezTo>
                    <a:pt x="185" y="719"/>
                    <a:pt x="101" y="0"/>
                    <a:pt x="51" y="0"/>
                  </a:cubicBezTo>
                  <a:close/>
                </a:path>
              </a:pathLst>
            </a:custGeom>
            <a:solidFill>
              <a:schemeClr val="lt2"/>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502" name="Google Shape;502;p20"/>
            <p:cNvSpPr/>
            <p:nvPr/>
          </p:nvSpPr>
          <p:spPr>
            <a:xfrm rot="-148560">
              <a:off x="7441478" y="4117986"/>
              <a:ext cx="22519" cy="181608"/>
            </a:xfrm>
            <a:custGeom>
              <a:avLst/>
              <a:gdLst/>
              <a:ahLst/>
              <a:cxnLst/>
              <a:rect l="l" t="t" r="r" b="b"/>
              <a:pathLst>
                <a:path w="402" h="3242" extrusionOk="0">
                  <a:moveTo>
                    <a:pt x="34" y="1"/>
                  </a:moveTo>
                  <a:cubicBezTo>
                    <a:pt x="1" y="1"/>
                    <a:pt x="34" y="736"/>
                    <a:pt x="118" y="1638"/>
                  </a:cubicBezTo>
                  <a:cubicBezTo>
                    <a:pt x="201" y="2523"/>
                    <a:pt x="318" y="3242"/>
                    <a:pt x="368" y="3242"/>
                  </a:cubicBezTo>
                  <a:cubicBezTo>
                    <a:pt x="402" y="3242"/>
                    <a:pt x="368" y="2507"/>
                    <a:pt x="285" y="1621"/>
                  </a:cubicBezTo>
                  <a:cubicBezTo>
                    <a:pt x="201" y="719"/>
                    <a:pt x="84" y="1"/>
                    <a:pt x="34" y="1"/>
                  </a:cubicBezTo>
                  <a:close/>
                </a:path>
              </a:pathLst>
            </a:custGeom>
            <a:solidFill>
              <a:schemeClr val="lt2"/>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503" name="Google Shape;503;p20"/>
            <p:cNvSpPr/>
            <p:nvPr/>
          </p:nvSpPr>
          <p:spPr>
            <a:xfrm rot="-148560">
              <a:off x="7075878" y="4217931"/>
              <a:ext cx="201326" cy="10307"/>
            </a:xfrm>
            <a:custGeom>
              <a:avLst/>
              <a:gdLst/>
              <a:ahLst/>
              <a:cxnLst/>
              <a:rect l="l" t="t" r="r" b="b"/>
              <a:pathLst>
                <a:path w="3594" h="184" extrusionOk="0">
                  <a:moveTo>
                    <a:pt x="1" y="0"/>
                  </a:moveTo>
                  <a:lnTo>
                    <a:pt x="1" y="0"/>
                  </a:lnTo>
                  <a:cubicBezTo>
                    <a:pt x="1404" y="100"/>
                    <a:pt x="2474" y="167"/>
                    <a:pt x="3593" y="184"/>
                  </a:cubicBezTo>
                  <a:lnTo>
                    <a:pt x="1" y="0"/>
                  </a:lnTo>
                  <a:close/>
                </a:path>
              </a:pathLst>
            </a:custGeom>
            <a:solidFill>
              <a:srgbClr val="FFFFFF"/>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504" name="Google Shape;504;p20"/>
            <p:cNvSpPr/>
            <p:nvPr/>
          </p:nvSpPr>
          <p:spPr>
            <a:xfrm rot="-148560">
              <a:off x="7075880" y="4215914"/>
              <a:ext cx="201326" cy="14452"/>
            </a:xfrm>
            <a:custGeom>
              <a:avLst/>
              <a:gdLst/>
              <a:ahLst/>
              <a:cxnLst/>
              <a:rect l="l" t="t" r="r" b="b"/>
              <a:pathLst>
                <a:path w="3594" h="258" extrusionOk="0">
                  <a:moveTo>
                    <a:pt x="471" y="0"/>
                  </a:moveTo>
                  <a:cubicBezTo>
                    <a:pt x="185" y="0"/>
                    <a:pt x="9" y="13"/>
                    <a:pt x="1" y="36"/>
                  </a:cubicBezTo>
                  <a:cubicBezTo>
                    <a:pt x="1" y="86"/>
                    <a:pt x="803" y="170"/>
                    <a:pt x="1789" y="220"/>
                  </a:cubicBezTo>
                  <a:cubicBezTo>
                    <a:pt x="2281" y="245"/>
                    <a:pt x="2728" y="257"/>
                    <a:pt x="3054" y="257"/>
                  </a:cubicBezTo>
                  <a:cubicBezTo>
                    <a:pt x="3380" y="257"/>
                    <a:pt x="3585" y="245"/>
                    <a:pt x="3593" y="220"/>
                  </a:cubicBezTo>
                  <a:cubicBezTo>
                    <a:pt x="3593" y="186"/>
                    <a:pt x="2791" y="103"/>
                    <a:pt x="1805" y="53"/>
                  </a:cubicBezTo>
                  <a:cubicBezTo>
                    <a:pt x="1277" y="17"/>
                    <a:pt x="801" y="0"/>
                    <a:pt x="471" y="0"/>
                  </a:cubicBezTo>
                  <a:close/>
                </a:path>
              </a:pathLst>
            </a:custGeom>
            <a:solidFill>
              <a:schemeClr val="lt2"/>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505" name="Google Shape;505;p20"/>
            <p:cNvSpPr/>
            <p:nvPr/>
          </p:nvSpPr>
          <p:spPr>
            <a:xfrm>
              <a:off x="7680750" y="4457910"/>
              <a:ext cx="743240" cy="202223"/>
            </a:xfrm>
            <a:custGeom>
              <a:avLst/>
              <a:gdLst/>
              <a:ahLst/>
              <a:cxnLst/>
              <a:rect l="l" t="t" r="r" b="b"/>
              <a:pathLst>
                <a:path w="13268" h="3610" extrusionOk="0">
                  <a:moveTo>
                    <a:pt x="1" y="0"/>
                  </a:moveTo>
                  <a:lnTo>
                    <a:pt x="235" y="3609"/>
                  </a:lnTo>
                  <a:lnTo>
                    <a:pt x="13267" y="3609"/>
                  </a:lnTo>
                  <a:lnTo>
                    <a:pt x="12733" y="401"/>
                  </a:lnTo>
                  <a:lnTo>
                    <a:pt x="1" y="0"/>
                  </a:lnTo>
                  <a:close/>
                </a:path>
              </a:pathLst>
            </a:custGeom>
            <a:solidFill>
              <a:schemeClr val="accent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506" name="Google Shape;506;p20"/>
            <p:cNvSpPr/>
            <p:nvPr/>
          </p:nvSpPr>
          <p:spPr>
            <a:xfrm>
              <a:off x="7709767" y="4485975"/>
              <a:ext cx="706717" cy="148895"/>
            </a:xfrm>
            <a:custGeom>
              <a:avLst/>
              <a:gdLst/>
              <a:ahLst/>
              <a:cxnLst/>
              <a:rect l="l" t="t" r="r" b="b"/>
              <a:pathLst>
                <a:path w="12616" h="2658" extrusionOk="0">
                  <a:moveTo>
                    <a:pt x="1" y="1"/>
                  </a:moveTo>
                  <a:lnTo>
                    <a:pt x="235" y="2657"/>
                  </a:lnTo>
                  <a:lnTo>
                    <a:pt x="12616" y="2473"/>
                  </a:lnTo>
                  <a:lnTo>
                    <a:pt x="12265" y="235"/>
                  </a:lnTo>
                  <a:lnTo>
                    <a:pt x="1" y="1"/>
                  </a:lnTo>
                  <a:close/>
                </a:path>
              </a:pathLst>
            </a:custGeom>
            <a:solidFill>
              <a:schemeClr val="lt1"/>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507" name="Google Shape;507;p20"/>
            <p:cNvSpPr/>
            <p:nvPr/>
          </p:nvSpPr>
          <p:spPr>
            <a:xfrm rot="-148560">
              <a:off x="6868522" y="4269774"/>
              <a:ext cx="735731" cy="226534"/>
            </a:xfrm>
            <a:custGeom>
              <a:avLst/>
              <a:gdLst/>
              <a:ahLst/>
              <a:cxnLst/>
              <a:rect l="l" t="t" r="r" b="b"/>
              <a:pathLst>
                <a:path w="13134" h="4044" extrusionOk="0">
                  <a:moveTo>
                    <a:pt x="0" y="0"/>
                  </a:moveTo>
                  <a:lnTo>
                    <a:pt x="117" y="3609"/>
                  </a:lnTo>
                  <a:lnTo>
                    <a:pt x="13133" y="4044"/>
                  </a:lnTo>
                  <a:lnTo>
                    <a:pt x="12716" y="819"/>
                  </a:lnTo>
                  <a:lnTo>
                    <a:pt x="0" y="0"/>
                  </a:lnTo>
                  <a:close/>
                </a:path>
              </a:pathLst>
            </a:custGeom>
            <a:solidFill>
              <a:schemeClr val="lt2"/>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508" name="Google Shape;508;p20"/>
            <p:cNvSpPr/>
            <p:nvPr/>
          </p:nvSpPr>
          <p:spPr>
            <a:xfrm rot="-148560">
              <a:off x="7024225" y="4357229"/>
              <a:ext cx="447410" cy="65596"/>
            </a:xfrm>
            <a:custGeom>
              <a:avLst/>
              <a:gdLst/>
              <a:ahLst/>
              <a:cxnLst/>
              <a:rect l="l" t="t" r="r" b="b"/>
              <a:pathLst>
                <a:path w="7987" h="1171" extrusionOk="0">
                  <a:moveTo>
                    <a:pt x="34" y="1"/>
                  </a:moveTo>
                  <a:lnTo>
                    <a:pt x="0" y="652"/>
                  </a:lnTo>
                  <a:lnTo>
                    <a:pt x="7937" y="1170"/>
                  </a:lnTo>
                  <a:lnTo>
                    <a:pt x="7987" y="519"/>
                  </a:lnTo>
                  <a:lnTo>
                    <a:pt x="34" y="1"/>
                  </a:lnTo>
                  <a:close/>
                </a:path>
              </a:pathLst>
            </a:custGeom>
            <a:solidFill>
              <a:schemeClr val="accent6"/>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509" name="Google Shape;509;p20"/>
            <p:cNvSpPr/>
            <p:nvPr/>
          </p:nvSpPr>
          <p:spPr>
            <a:xfrm>
              <a:off x="7711671" y="4546809"/>
              <a:ext cx="692656" cy="10363"/>
            </a:xfrm>
            <a:custGeom>
              <a:avLst/>
              <a:gdLst/>
              <a:ahLst/>
              <a:cxnLst/>
              <a:rect l="l" t="t" r="r" b="b"/>
              <a:pathLst>
                <a:path w="12365" h="185" extrusionOk="0">
                  <a:moveTo>
                    <a:pt x="6182" y="1"/>
                  </a:moveTo>
                  <a:cubicBezTo>
                    <a:pt x="4461" y="17"/>
                    <a:pt x="2924" y="34"/>
                    <a:pt x="1805" y="51"/>
                  </a:cubicBezTo>
                  <a:lnTo>
                    <a:pt x="485" y="84"/>
                  </a:lnTo>
                  <a:cubicBezTo>
                    <a:pt x="318" y="84"/>
                    <a:pt x="150" y="84"/>
                    <a:pt x="0" y="118"/>
                  </a:cubicBezTo>
                  <a:cubicBezTo>
                    <a:pt x="150" y="151"/>
                    <a:pt x="318" y="151"/>
                    <a:pt x="485" y="151"/>
                  </a:cubicBezTo>
                  <a:lnTo>
                    <a:pt x="1805" y="168"/>
                  </a:lnTo>
                  <a:cubicBezTo>
                    <a:pt x="2924" y="184"/>
                    <a:pt x="4478" y="184"/>
                    <a:pt x="6182" y="184"/>
                  </a:cubicBezTo>
                  <a:cubicBezTo>
                    <a:pt x="7886" y="168"/>
                    <a:pt x="9424" y="151"/>
                    <a:pt x="10543" y="134"/>
                  </a:cubicBezTo>
                  <a:lnTo>
                    <a:pt x="11880" y="101"/>
                  </a:lnTo>
                  <a:cubicBezTo>
                    <a:pt x="12030" y="101"/>
                    <a:pt x="12197" y="101"/>
                    <a:pt x="12364" y="67"/>
                  </a:cubicBezTo>
                  <a:cubicBezTo>
                    <a:pt x="12197" y="51"/>
                    <a:pt x="12030" y="34"/>
                    <a:pt x="11880" y="34"/>
                  </a:cubicBezTo>
                  <a:lnTo>
                    <a:pt x="10543" y="17"/>
                  </a:lnTo>
                  <a:cubicBezTo>
                    <a:pt x="9424" y="1"/>
                    <a:pt x="7886" y="1"/>
                    <a:pt x="6182" y="1"/>
                  </a:cubicBezTo>
                  <a:close/>
                </a:path>
              </a:pathLst>
            </a:custGeom>
            <a:solidFill>
              <a:schemeClr val="accent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510" name="Google Shape;510;p20"/>
            <p:cNvSpPr/>
            <p:nvPr/>
          </p:nvSpPr>
          <p:spPr>
            <a:xfrm>
              <a:off x="7714472" y="4578627"/>
              <a:ext cx="698258" cy="13164"/>
            </a:xfrm>
            <a:custGeom>
              <a:avLst/>
              <a:gdLst/>
              <a:ahLst/>
              <a:cxnLst/>
              <a:rect l="l" t="t" r="r" b="b"/>
              <a:pathLst>
                <a:path w="12465" h="235" extrusionOk="0">
                  <a:moveTo>
                    <a:pt x="501" y="1"/>
                  </a:moveTo>
                  <a:cubicBezTo>
                    <a:pt x="334" y="1"/>
                    <a:pt x="167" y="1"/>
                    <a:pt x="0" y="34"/>
                  </a:cubicBezTo>
                  <a:cubicBezTo>
                    <a:pt x="167" y="68"/>
                    <a:pt x="334" y="68"/>
                    <a:pt x="501" y="68"/>
                  </a:cubicBezTo>
                  <a:lnTo>
                    <a:pt x="1821" y="118"/>
                  </a:lnTo>
                  <a:cubicBezTo>
                    <a:pt x="2958" y="151"/>
                    <a:pt x="4511" y="185"/>
                    <a:pt x="6232" y="201"/>
                  </a:cubicBezTo>
                  <a:cubicBezTo>
                    <a:pt x="7953" y="235"/>
                    <a:pt x="9507" y="235"/>
                    <a:pt x="10627" y="235"/>
                  </a:cubicBezTo>
                  <a:lnTo>
                    <a:pt x="11964" y="235"/>
                  </a:lnTo>
                  <a:cubicBezTo>
                    <a:pt x="12131" y="235"/>
                    <a:pt x="12298" y="235"/>
                    <a:pt x="12465" y="201"/>
                  </a:cubicBezTo>
                  <a:cubicBezTo>
                    <a:pt x="12298" y="168"/>
                    <a:pt x="12131" y="168"/>
                    <a:pt x="11964" y="168"/>
                  </a:cubicBezTo>
                  <a:lnTo>
                    <a:pt x="10627" y="118"/>
                  </a:lnTo>
                  <a:cubicBezTo>
                    <a:pt x="9507" y="84"/>
                    <a:pt x="7953" y="51"/>
                    <a:pt x="6232" y="34"/>
                  </a:cubicBezTo>
                  <a:cubicBezTo>
                    <a:pt x="4511" y="1"/>
                    <a:pt x="2958" y="1"/>
                    <a:pt x="1821" y="1"/>
                  </a:cubicBezTo>
                  <a:close/>
                </a:path>
              </a:pathLst>
            </a:custGeom>
            <a:solidFill>
              <a:schemeClr val="accent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grpSp>
      <p:sp>
        <p:nvSpPr>
          <p:cNvPr id="511" name="Google Shape;511;p20"/>
          <p:cNvSpPr txBox="1">
            <a:spLocks noGrp="1"/>
          </p:cNvSpPr>
          <p:nvPr>
            <p:ph type="title"/>
          </p:nvPr>
        </p:nvSpPr>
        <p:spPr>
          <a:xfrm>
            <a:off x="960000" y="720000"/>
            <a:ext cx="10272000" cy="42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sz="36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512" name="Google Shape;512;p20"/>
          <p:cNvSpPr txBox="1">
            <a:spLocks noGrp="1"/>
          </p:cNvSpPr>
          <p:nvPr>
            <p:ph type="subTitle" idx="1"/>
          </p:nvPr>
        </p:nvSpPr>
        <p:spPr>
          <a:xfrm>
            <a:off x="8991835" y="3300667"/>
            <a:ext cx="2138400" cy="36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513" name="Google Shape;513;p20"/>
          <p:cNvSpPr txBox="1">
            <a:spLocks noGrp="1"/>
          </p:cNvSpPr>
          <p:nvPr>
            <p:ph type="subTitle" idx="2"/>
          </p:nvPr>
        </p:nvSpPr>
        <p:spPr>
          <a:xfrm>
            <a:off x="8991833" y="3669467"/>
            <a:ext cx="2138400" cy="97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514" name="Google Shape;514;p20"/>
          <p:cNvSpPr txBox="1">
            <a:spLocks noGrp="1"/>
          </p:cNvSpPr>
          <p:nvPr>
            <p:ph type="subTitle" idx="3"/>
          </p:nvPr>
        </p:nvSpPr>
        <p:spPr>
          <a:xfrm>
            <a:off x="1845701" y="2049467"/>
            <a:ext cx="2138400" cy="368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r" rtl="0">
              <a:lnSpc>
                <a:spcPct val="100000"/>
              </a:lnSpc>
              <a:spcBef>
                <a:spcPts val="0"/>
              </a:spcBef>
              <a:spcAft>
                <a:spcPts val="0"/>
              </a:spcAft>
              <a:buSzPts val="2100"/>
              <a:buNone/>
              <a:defRPr sz="2800"/>
            </a:lvl2pPr>
            <a:lvl3pPr lvl="2" algn="r" rtl="0">
              <a:lnSpc>
                <a:spcPct val="100000"/>
              </a:lnSpc>
              <a:spcBef>
                <a:spcPts val="0"/>
              </a:spcBef>
              <a:spcAft>
                <a:spcPts val="0"/>
              </a:spcAft>
              <a:buSzPts val="2100"/>
              <a:buNone/>
              <a:defRPr sz="2800"/>
            </a:lvl3pPr>
            <a:lvl4pPr lvl="3" algn="r" rtl="0">
              <a:lnSpc>
                <a:spcPct val="100000"/>
              </a:lnSpc>
              <a:spcBef>
                <a:spcPts val="0"/>
              </a:spcBef>
              <a:spcAft>
                <a:spcPts val="0"/>
              </a:spcAft>
              <a:buSzPts val="2100"/>
              <a:buNone/>
              <a:defRPr sz="2800"/>
            </a:lvl4pPr>
            <a:lvl5pPr lvl="4" algn="r" rtl="0">
              <a:lnSpc>
                <a:spcPct val="100000"/>
              </a:lnSpc>
              <a:spcBef>
                <a:spcPts val="0"/>
              </a:spcBef>
              <a:spcAft>
                <a:spcPts val="0"/>
              </a:spcAft>
              <a:buSzPts val="2100"/>
              <a:buNone/>
              <a:defRPr sz="2800"/>
            </a:lvl5pPr>
            <a:lvl6pPr lvl="5" algn="r" rtl="0">
              <a:lnSpc>
                <a:spcPct val="100000"/>
              </a:lnSpc>
              <a:spcBef>
                <a:spcPts val="0"/>
              </a:spcBef>
              <a:spcAft>
                <a:spcPts val="0"/>
              </a:spcAft>
              <a:buSzPts val="2100"/>
              <a:buNone/>
              <a:defRPr sz="2800"/>
            </a:lvl6pPr>
            <a:lvl7pPr lvl="6" algn="r" rtl="0">
              <a:lnSpc>
                <a:spcPct val="100000"/>
              </a:lnSpc>
              <a:spcBef>
                <a:spcPts val="0"/>
              </a:spcBef>
              <a:spcAft>
                <a:spcPts val="0"/>
              </a:spcAft>
              <a:buSzPts val="2100"/>
              <a:buNone/>
              <a:defRPr sz="2800"/>
            </a:lvl7pPr>
            <a:lvl8pPr lvl="7" algn="r" rtl="0">
              <a:lnSpc>
                <a:spcPct val="100000"/>
              </a:lnSpc>
              <a:spcBef>
                <a:spcPts val="0"/>
              </a:spcBef>
              <a:spcAft>
                <a:spcPts val="0"/>
              </a:spcAft>
              <a:buSzPts val="2100"/>
              <a:buNone/>
              <a:defRPr sz="2800"/>
            </a:lvl8pPr>
            <a:lvl9pPr lvl="8" algn="r" rtl="0">
              <a:lnSpc>
                <a:spcPct val="100000"/>
              </a:lnSpc>
              <a:spcBef>
                <a:spcPts val="0"/>
              </a:spcBef>
              <a:spcAft>
                <a:spcPts val="0"/>
              </a:spcAft>
              <a:buSzPts val="2100"/>
              <a:buNone/>
              <a:defRPr sz="2800"/>
            </a:lvl9pPr>
          </a:lstStyle>
          <a:p>
            <a:endParaRPr/>
          </a:p>
        </p:txBody>
      </p:sp>
      <p:sp>
        <p:nvSpPr>
          <p:cNvPr id="515" name="Google Shape;515;p20"/>
          <p:cNvSpPr txBox="1">
            <a:spLocks noGrp="1"/>
          </p:cNvSpPr>
          <p:nvPr>
            <p:ph type="subTitle" idx="4"/>
          </p:nvPr>
        </p:nvSpPr>
        <p:spPr>
          <a:xfrm>
            <a:off x="1845700" y="2418267"/>
            <a:ext cx="2138400" cy="971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a:lvl2pPr>
            <a:lvl3pPr lvl="2" algn="r" rtl="0">
              <a:lnSpc>
                <a:spcPct val="100000"/>
              </a:lnSpc>
              <a:spcBef>
                <a:spcPts val="0"/>
              </a:spcBef>
              <a:spcAft>
                <a:spcPts val="0"/>
              </a:spcAft>
              <a:buSzPts val="1100"/>
              <a:buNone/>
              <a:defRPr/>
            </a:lvl3pPr>
            <a:lvl4pPr lvl="3" algn="r" rtl="0">
              <a:lnSpc>
                <a:spcPct val="100000"/>
              </a:lnSpc>
              <a:spcBef>
                <a:spcPts val="0"/>
              </a:spcBef>
              <a:spcAft>
                <a:spcPts val="0"/>
              </a:spcAft>
              <a:buSzPts val="1100"/>
              <a:buNone/>
              <a:defRPr/>
            </a:lvl4pPr>
            <a:lvl5pPr lvl="4" algn="r" rtl="0">
              <a:lnSpc>
                <a:spcPct val="100000"/>
              </a:lnSpc>
              <a:spcBef>
                <a:spcPts val="0"/>
              </a:spcBef>
              <a:spcAft>
                <a:spcPts val="0"/>
              </a:spcAft>
              <a:buSzPts val="1100"/>
              <a:buNone/>
              <a:defRPr/>
            </a:lvl5pPr>
            <a:lvl6pPr lvl="5" algn="r" rtl="0">
              <a:lnSpc>
                <a:spcPct val="100000"/>
              </a:lnSpc>
              <a:spcBef>
                <a:spcPts val="0"/>
              </a:spcBef>
              <a:spcAft>
                <a:spcPts val="0"/>
              </a:spcAft>
              <a:buSzPts val="1100"/>
              <a:buNone/>
              <a:defRPr/>
            </a:lvl6pPr>
            <a:lvl7pPr lvl="6" algn="r" rtl="0">
              <a:lnSpc>
                <a:spcPct val="100000"/>
              </a:lnSpc>
              <a:spcBef>
                <a:spcPts val="0"/>
              </a:spcBef>
              <a:spcAft>
                <a:spcPts val="0"/>
              </a:spcAft>
              <a:buSzPts val="1100"/>
              <a:buNone/>
              <a:defRPr/>
            </a:lvl7pPr>
            <a:lvl8pPr lvl="7" algn="r" rtl="0">
              <a:lnSpc>
                <a:spcPct val="100000"/>
              </a:lnSpc>
              <a:spcBef>
                <a:spcPts val="0"/>
              </a:spcBef>
              <a:spcAft>
                <a:spcPts val="0"/>
              </a:spcAft>
              <a:buSzPts val="1100"/>
              <a:buNone/>
              <a:defRPr/>
            </a:lvl8pPr>
            <a:lvl9pPr lvl="8" algn="r" rtl="0">
              <a:lnSpc>
                <a:spcPct val="100000"/>
              </a:lnSpc>
              <a:spcBef>
                <a:spcPts val="0"/>
              </a:spcBef>
              <a:spcAft>
                <a:spcPts val="0"/>
              </a:spcAft>
              <a:buSzPts val="1100"/>
              <a:buNone/>
              <a:defRPr/>
            </a:lvl9pPr>
          </a:lstStyle>
          <a:p>
            <a:endParaRPr/>
          </a:p>
        </p:txBody>
      </p:sp>
      <p:sp>
        <p:nvSpPr>
          <p:cNvPr id="516" name="Google Shape;516;p20"/>
          <p:cNvSpPr txBox="1">
            <a:spLocks noGrp="1"/>
          </p:cNvSpPr>
          <p:nvPr>
            <p:ph type="subTitle" idx="5"/>
          </p:nvPr>
        </p:nvSpPr>
        <p:spPr>
          <a:xfrm>
            <a:off x="960000" y="4112733"/>
            <a:ext cx="2138400" cy="368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r" rtl="0">
              <a:lnSpc>
                <a:spcPct val="100000"/>
              </a:lnSpc>
              <a:spcBef>
                <a:spcPts val="0"/>
              </a:spcBef>
              <a:spcAft>
                <a:spcPts val="0"/>
              </a:spcAft>
              <a:buSzPts val="2100"/>
              <a:buNone/>
              <a:defRPr sz="2800"/>
            </a:lvl2pPr>
            <a:lvl3pPr lvl="2" algn="r" rtl="0">
              <a:lnSpc>
                <a:spcPct val="100000"/>
              </a:lnSpc>
              <a:spcBef>
                <a:spcPts val="0"/>
              </a:spcBef>
              <a:spcAft>
                <a:spcPts val="0"/>
              </a:spcAft>
              <a:buSzPts val="2100"/>
              <a:buNone/>
              <a:defRPr sz="2800"/>
            </a:lvl3pPr>
            <a:lvl4pPr lvl="3" algn="r" rtl="0">
              <a:lnSpc>
                <a:spcPct val="100000"/>
              </a:lnSpc>
              <a:spcBef>
                <a:spcPts val="0"/>
              </a:spcBef>
              <a:spcAft>
                <a:spcPts val="0"/>
              </a:spcAft>
              <a:buSzPts val="2100"/>
              <a:buNone/>
              <a:defRPr sz="2800"/>
            </a:lvl4pPr>
            <a:lvl5pPr lvl="4" algn="r" rtl="0">
              <a:lnSpc>
                <a:spcPct val="100000"/>
              </a:lnSpc>
              <a:spcBef>
                <a:spcPts val="0"/>
              </a:spcBef>
              <a:spcAft>
                <a:spcPts val="0"/>
              </a:spcAft>
              <a:buSzPts val="2100"/>
              <a:buNone/>
              <a:defRPr sz="2800"/>
            </a:lvl5pPr>
            <a:lvl6pPr lvl="5" algn="r" rtl="0">
              <a:lnSpc>
                <a:spcPct val="100000"/>
              </a:lnSpc>
              <a:spcBef>
                <a:spcPts val="0"/>
              </a:spcBef>
              <a:spcAft>
                <a:spcPts val="0"/>
              </a:spcAft>
              <a:buSzPts val="2100"/>
              <a:buNone/>
              <a:defRPr sz="2800"/>
            </a:lvl6pPr>
            <a:lvl7pPr lvl="6" algn="r" rtl="0">
              <a:lnSpc>
                <a:spcPct val="100000"/>
              </a:lnSpc>
              <a:spcBef>
                <a:spcPts val="0"/>
              </a:spcBef>
              <a:spcAft>
                <a:spcPts val="0"/>
              </a:spcAft>
              <a:buSzPts val="2100"/>
              <a:buNone/>
              <a:defRPr sz="2800"/>
            </a:lvl7pPr>
            <a:lvl8pPr lvl="7" algn="r" rtl="0">
              <a:lnSpc>
                <a:spcPct val="100000"/>
              </a:lnSpc>
              <a:spcBef>
                <a:spcPts val="0"/>
              </a:spcBef>
              <a:spcAft>
                <a:spcPts val="0"/>
              </a:spcAft>
              <a:buSzPts val="2100"/>
              <a:buNone/>
              <a:defRPr sz="2800"/>
            </a:lvl8pPr>
            <a:lvl9pPr lvl="8" algn="r" rtl="0">
              <a:lnSpc>
                <a:spcPct val="100000"/>
              </a:lnSpc>
              <a:spcBef>
                <a:spcPts val="0"/>
              </a:spcBef>
              <a:spcAft>
                <a:spcPts val="0"/>
              </a:spcAft>
              <a:buSzPts val="2100"/>
              <a:buNone/>
              <a:defRPr sz="2800"/>
            </a:lvl9pPr>
          </a:lstStyle>
          <a:p>
            <a:endParaRPr/>
          </a:p>
        </p:txBody>
      </p:sp>
      <p:sp>
        <p:nvSpPr>
          <p:cNvPr id="517" name="Google Shape;517;p20"/>
          <p:cNvSpPr txBox="1">
            <a:spLocks noGrp="1"/>
          </p:cNvSpPr>
          <p:nvPr>
            <p:ph type="subTitle" idx="6"/>
          </p:nvPr>
        </p:nvSpPr>
        <p:spPr>
          <a:xfrm>
            <a:off x="960000" y="4481533"/>
            <a:ext cx="2138400" cy="971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a:lvl2pPr>
            <a:lvl3pPr lvl="2" algn="r" rtl="0">
              <a:lnSpc>
                <a:spcPct val="100000"/>
              </a:lnSpc>
              <a:spcBef>
                <a:spcPts val="0"/>
              </a:spcBef>
              <a:spcAft>
                <a:spcPts val="0"/>
              </a:spcAft>
              <a:buSzPts val="1100"/>
              <a:buNone/>
              <a:defRPr/>
            </a:lvl3pPr>
            <a:lvl4pPr lvl="3" algn="r" rtl="0">
              <a:lnSpc>
                <a:spcPct val="100000"/>
              </a:lnSpc>
              <a:spcBef>
                <a:spcPts val="0"/>
              </a:spcBef>
              <a:spcAft>
                <a:spcPts val="0"/>
              </a:spcAft>
              <a:buSzPts val="1100"/>
              <a:buNone/>
              <a:defRPr/>
            </a:lvl4pPr>
            <a:lvl5pPr lvl="4" algn="r" rtl="0">
              <a:lnSpc>
                <a:spcPct val="100000"/>
              </a:lnSpc>
              <a:spcBef>
                <a:spcPts val="0"/>
              </a:spcBef>
              <a:spcAft>
                <a:spcPts val="0"/>
              </a:spcAft>
              <a:buSzPts val="1100"/>
              <a:buNone/>
              <a:defRPr/>
            </a:lvl5pPr>
            <a:lvl6pPr lvl="5" algn="r" rtl="0">
              <a:lnSpc>
                <a:spcPct val="100000"/>
              </a:lnSpc>
              <a:spcBef>
                <a:spcPts val="0"/>
              </a:spcBef>
              <a:spcAft>
                <a:spcPts val="0"/>
              </a:spcAft>
              <a:buSzPts val="1100"/>
              <a:buNone/>
              <a:defRPr/>
            </a:lvl6pPr>
            <a:lvl7pPr lvl="6" algn="r" rtl="0">
              <a:lnSpc>
                <a:spcPct val="100000"/>
              </a:lnSpc>
              <a:spcBef>
                <a:spcPts val="0"/>
              </a:spcBef>
              <a:spcAft>
                <a:spcPts val="0"/>
              </a:spcAft>
              <a:buSzPts val="1100"/>
              <a:buNone/>
              <a:defRPr/>
            </a:lvl7pPr>
            <a:lvl8pPr lvl="7" algn="r" rtl="0">
              <a:lnSpc>
                <a:spcPct val="100000"/>
              </a:lnSpc>
              <a:spcBef>
                <a:spcPts val="0"/>
              </a:spcBef>
              <a:spcAft>
                <a:spcPts val="0"/>
              </a:spcAft>
              <a:buSzPts val="1100"/>
              <a:buNone/>
              <a:defRPr/>
            </a:lvl8pPr>
            <a:lvl9pPr lvl="8" algn="r" rtl="0">
              <a:lnSpc>
                <a:spcPct val="100000"/>
              </a:lnSpc>
              <a:spcBef>
                <a:spcPts val="0"/>
              </a:spcBef>
              <a:spcAft>
                <a:spcPts val="0"/>
              </a:spcAft>
              <a:buSzPts val="1100"/>
              <a:buNone/>
              <a:defRPr/>
            </a:lvl9pPr>
          </a:lstStyle>
          <a:p>
            <a:endParaRPr/>
          </a:p>
        </p:txBody>
      </p:sp>
      <p:sp>
        <p:nvSpPr>
          <p:cNvPr id="518" name="Google Shape;518;p20"/>
          <p:cNvSpPr txBox="1">
            <a:spLocks noGrp="1"/>
          </p:cNvSpPr>
          <p:nvPr>
            <p:ph type="title" idx="7" hasCustomPrompt="1"/>
          </p:nvPr>
        </p:nvSpPr>
        <p:spPr>
          <a:xfrm>
            <a:off x="7031068" y="3581196"/>
            <a:ext cx="952800" cy="704000"/>
          </a:xfrm>
          <a:prstGeom prst="rect">
            <a:avLst/>
          </a:prstGeom>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chemeClr val="dk2"/>
              </a:buClr>
              <a:buSzPts val="2100"/>
              <a:buFont typeface="Josefin Sans"/>
              <a:buNone/>
              <a:defRPr sz="2133"/>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519" name="Google Shape;519;p20"/>
          <p:cNvSpPr txBox="1">
            <a:spLocks noGrp="1"/>
          </p:cNvSpPr>
          <p:nvPr>
            <p:ph type="title" idx="8" hasCustomPrompt="1"/>
          </p:nvPr>
        </p:nvSpPr>
        <p:spPr>
          <a:xfrm>
            <a:off x="5009956" y="2644312"/>
            <a:ext cx="952800" cy="704000"/>
          </a:xfrm>
          <a:prstGeom prst="rect">
            <a:avLst/>
          </a:prstGeom>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chemeClr val="dk2"/>
              </a:buClr>
              <a:buSzPts val="2100"/>
              <a:buFont typeface="Josefin Sans"/>
              <a:buNone/>
              <a:defRPr sz="2133"/>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520" name="Google Shape;520;p20"/>
          <p:cNvSpPr txBox="1">
            <a:spLocks noGrp="1"/>
          </p:cNvSpPr>
          <p:nvPr>
            <p:ph type="title" idx="9" hasCustomPrompt="1"/>
          </p:nvPr>
        </p:nvSpPr>
        <p:spPr>
          <a:xfrm>
            <a:off x="3787683" y="4222875"/>
            <a:ext cx="952800" cy="704000"/>
          </a:xfrm>
          <a:prstGeom prst="rect">
            <a:avLst/>
          </a:prstGeom>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chemeClr val="dk2"/>
              </a:buClr>
              <a:buSzPts val="2100"/>
              <a:buFont typeface="Josefin Sans"/>
              <a:buNone/>
              <a:defRPr sz="2133"/>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521" name="Google Shape;521;p20"/>
          <p:cNvSpPr/>
          <p:nvPr/>
        </p:nvSpPr>
        <p:spPr>
          <a:xfrm>
            <a:off x="4197563" y="1707601"/>
            <a:ext cx="2577600" cy="2577600"/>
          </a:xfrm>
          <a:prstGeom prst="ellipse">
            <a:avLst/>
          </a:prstGeom>
          <a:solidFill>
            <a:schemeClr val="lt2"/>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522" name="Google Shape;522;p20"/>
          <p:cNvSpPr/>
          <p:nvPr/>
        </p:nvSpPr>
        <p:spPr>
          <a:xfrm>
            <a:off x="3285517" y="3596392"/>
            <a:ext cx="1957200" cy="1957200"/>
          </a:xfrm>
          <a:prstGeom prst="ellipse">
            <a:avLst/>
          </a:prstGeom>
          <a:solidFill>
            <a:schemeClr val="lt2"/>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523" name="Google Shape;523;p20"/>
          <p:cNvSpPr/>
          <p:nvPr/>
        </p:nvSpPr>
        <p:spPr>
          <a:xfrm>
            <a:off x="6218673" y="2644485"/>
            <a:ext cx="2577600" cy="2577600"/>
          </a:xfrm>
          <a:prstGeom prst="ellipse">
            <a:avLst/>
          </a:prstGeom>
          <a:solidFill>
            <a:schemeClr val="lt2"/>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Tree>
    <p:extLst>
      <p:ext uri="{BB962C8B-B14F-4D97-AF65-F5344CB8AC3E}">
        <p14:creationId xmlns:p14="http://schemas.microsoft.com/office/powerpoint/2010/main" val="328733377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Six columns">
  <p:cSld name="Six columns">
    <p:spTree>
      <p:nvGrpSpPr>
        <p:cNvPr id="1" name="Shape 524"/>
        <p:cNvGrpSpPr/>
        <p:nvPr/>
      </p:nvGrpSpPr>
      <p:grpSpPr>
        <a:xfrm>
          <a:off x="0" y="0"/>
          <a:ext cx="0" cy="0"/>
          <a:chOff x="0" y="0"/>
          <a:chExt cx="0" cy="0"/>
        </a:xfrm>
      </p:grpSpPr>
      <p:sp>
        <p:nvSpPr>
          <p:cNvPr id="525" name="Google Shape;525;p21"/>
          <p:cNvSpPr txBox="1">
            <a:spLocks noGrp="1"/>
          </p:cNvSpPr>
          <p:nvPr>
            <p:ph type="title"/>
          </p:nvPr>
        </p:nvSpPr>
        <p:spPr>
          <a:xfrm>
            <a:off x="960000" y="720000"/>
            <a:ext cx="10272000" cy="42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sz="36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526" name="Google Shape;526;p21"/>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527" name="Google Shape;527;p21"/>
          <p:cNvSpPr txBox="1">
            <a:spLocks noGrp="1"/>
          </p:cNvSpPr>
          <p:nvPr>
            <p:ph type="subTitle" idx="1"/>
          </p:nvPr>
        </p:nvSpPr>
        <p:spPr>
          <a:xfrm>
            <a:off x="4774813" y="2761217"/>
            <a:ext cx="2636000" cy="36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528" name="Google Shape;528;p21"/>
          <p:cNvSpPr txBox="1">
            <a:spLocks noGrp="1"/>
          </p:cNvSpPr>
          <p:nvPr>
            <p:ph type="subTitle" idx="2"/>
          </p:nvPr>
        </p:nvSpPr>
        <p:spPr>
          <a:xfrm>
            <a:off x="4774813" y="3123332"/>
            <a:ext cx="2636000" cy="60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529" name="Google Shape;529;p21"/>
          <p:cNvSpPr txBox="1">
            <a:spLocks noGrp="1"/>
          </p:cNvSpPr>
          <p:nvPr>
            <p:ph type="subTitle" idx="3"/>
          </p:nvPr>
        </p:nvSpPr>
        <p:spPr>
          <a:xfrm>
            <a:off x="4774813" y="5017835"/>
            <a:ext cx="2636000" cy="36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530" name="Google Shape;530;p21"/>
          <p:cNvSpPr txBox="1">
            <a:spLocks noGrp="1"/>
          </p:cNvSpPr>
          <p:nvPr>
            <p:ph type="subTitle" idx="4"/>
          </p:nvPr>
        </p:nvSpPr>
        <p:spPr>
          <a:xfrm>
            <a:off x="4774813" y="5383301"/>
            <a:ext cx="2636000" cy="60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531" name="Google Shape;531;p21"/>
          <p:cNvSpPr txBox="1">
            <a:spLocks noGrp="1"/>
          </p:cNvSpPr>
          <p:nvPr>
            <p:ph type="subTitle" idx="5"/>
          </p:nvPr>
        </p:nvSpPr>
        <p:spPr>
          <a:xfrm>
            <a:off x="7798652" y="2761217"/>
            <a:ext cx="2644000" cy="36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532" name="Google Shape;532;p21"/>
          <p:cNvSpPr txBox="1">
            <a:spLocks noGrp="1"/>
          </p:cNvSpPr>
          <p:nvPr>
            <p:ph type="subTitle" idx="6"/>
          </p:nvPr>
        </p:nvSpPr>
        <p:spPr>
          <a:xfrm>
            <a:off x="7798652" y="3130019"/>
            <a:ext cx="2644000" cy="60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533" name="Google Shape;533;p21"/>
          <p:cNvSpPr txBox="1">
            <a:spLocks noGrp="1"/>
          </p:cNvSpPr>
          <p:nvPr>
            <p:ph type="subTitle" idx="7"/>
          </p:nvPr>
        </p:nvSpPr>
        <p:spPr>
          <a:xfrm>
            <a:off x="1749349" y="2761217"/>
            <a:ext cx="2640000" cy="36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r" rtl="0">
              <a:lnSpc>
                <a:spcPct val="100000"/>
              </a:lnSpc>
              <a:spcBef>
                <a:spcPts val="0"/>
              </a:spcBef>
              <a:spcAft>
                <a:spcPts val="0"/>
              </a:spcAft>
              <a:buSzPts val="2100"/>
              <a:buNone/>
              <a:defRPr sz="2800"/>
            </a:lvl2pPr>
            <a:lvl3pPr lvl="2" algn="r" rtl="0">
              <a:lnSpc>
                <a:spcPct val="100000"/>
              </a:lnSpc>
              <a:spcBef>
                <a:spcPts val="0"/>
              </a:spcBef>
              <a:spcAft>
                <a:spcPts val="0"/>
              </a:spcAft>
              <a:buSzPts val="2100"/>
              <a:buNone/>
              <a:defRPr sz="2800"/>
            </a:lvl3pPr>
            <a:lvl4pPr lvl="3" algn="r" rtl="0">
              <a:lnSpc>
                <a:spcPct val="100000"/>
              </a:lnSpc>
              <a:spcBef>
                <a:spcPts val="0"/>
              </a:spcBef>
              <a:spcAft>
                <a:spcPts val="0"/>
              </a:spcAft>
              <a:buSzPts val="2100"/>
              <a:buNone/>
              <a:defRPr sz="2800"/>
            </a:lvl4pPr>
            <a:lvl5pPr lvl="4" algn="r" rtl="0">
              <a:lnSpc>
                <a:spcPct val="100000"/>
              </a:lnSpc>
              <a:spcBef>
                <a:spcPts val="0"/>
              </a:spcBef>
              <a:spcAft>
                <a:spcPts val="0"/>
              </a:spcAft>
              <a:buSzPts val="2100"/>
              <a:buNone/>
              <a:defRPr sz="2800"/>
            </a:lvl5pPr>
            <a:lvl6pPr lvl="5" algn="r" rtl="0">
              <a:lnSpc>
                <a:spcPct val="100000"/>
              </a:lnSpc>
              <a:spcBef>
                <a:spcPts val="0"/>
              </a:spcBef>
              <a:spcAft>
                <a:spcPts val="0"/>
              </a:spcAft>
              <a:buSzPts val="2100"/>
              <a:buNone/>
              <a:defRPr sz="2800"/>
            </a:lvl6pPr>
            <a:lvl7pPr lvl="6" algn="r" rtl="0">
              <a:lnSpc>
                <a:spcPct val="100000"/>
              </a:lnSpc>
              <a:spcBef>
                <a:spcPts val="0"/>
              </a:spcBef>
              <a:spcAft>
                <a:spcPts val="0"/>
              </a:spcAft>
              <a:buSzPts val="2100"/>
              <a:buNone/>
              <a:defRPr sz="2800"/>
            </a:lvl7pPr>
            <a:lvl8pPr lvl="7" algn="r" rtl="0">
              <a:lnSpc>
                <a:spcPct val="100000"/>
              </a:lnSpc>
              <a:spcBef>
                <a:spcPts val="0"/>
              </a:spcBef>
              <a:spcAft>
                <a:spcPts val="0"/>
              </a:spcAft>
              <a:buSzPts val="2100"/>
              <a:buNone/>
              <a:defRPr sz="2800"/>
            </a:lvl8pPr>
            <a:lvl9pPr lvl="8" algn="r" rtl="0">
              <a:lnSpc>
                <a:spcPct val="100000"/>
              </a:lnSpc>
              <a:spcBef>
                <a:spcPts val="0"/>
              </a:spcBef>
              <a:spcAft>
                <a:spcPts val="0"/>
              </a:spcAft>
              <a:buSzPts val="2100"/>
              <a:buNone/>
              <a:defRPr sz="2800"/>
            </a:lvl9pPr>
          </a:lstStyle>
          <a:p>
            <a:endParaRPr/>
          </a:p>
        </p:txBody>
      </p:sp>
      <p:sp>
        <p:nvSpPr>
          <p:cNvPr id="534" name="Google Shape;534;p21"/>
          <p:cNvSpPr txBox="1">
            <a:spLocks noGrp="1"/>
          </p:cNvSpPr>
          <p:nvPr>
            <p:ph type="subTitle" idx="8"/>
          </p:nvPr>
        </p:nvSpPr>
        <p:spPr>
          <a:xfrm>
            <a:off x="1749349" y="3123332"/>
            <a:ext cx="2640000" cy="60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a:lvl2pPr>
            <a:lvl3pPr lvl="2" algn="r" rtl="0">
              <a:lnSpc>
                <a:spcPct val="100000"/>
              </a:lnSpc>
              <a:spcBef>
                <a:spcPts val="0"/>
              </a:spcBef>
              <a:spcAft>
                <a:spcPts val="0"/>
              </a:spcAft>
              <a:buSzPts val="1100"/>
              <a:buNone/>
              <a:defRPr/>
            </a:lvl3pPr>
            <a:lvl4pPr lvl="3" algn="r" rtl="0">
              <a:lnSpc>
                <a:spcPct val="100000"/>
              </a:lnSpc>
              <a:spcBef>
                <a:spcPts val="0"/>
              </a:spcBef>
              <a:spcAft>
                <a:spcPts val="0"/>
              </a:spcAft>
              <a:buSzPts val="1100"/>
              <a:buNone/>
              <a:defRPr/>
            </a:lvl4pPr>
            <a:lvl5pPr lvl="4" algn="r" rtl="0">
              <a:lnSpc>
                <a:spcPct val="100000"/>
              </a:lnSpc>
              <a:spcBef>
                <a:spcPts val="0"/>
              </a:spcBef>
              <a:spcAft>
                <a:spcPts val="0"/>
              </a:spcAft>
              <a:buSzPts val="1100"/>
              <a:buNone/>
              <a:defRPr/>
            </a:lvl5pPr>
            <a:lvl6pPr lvl="5" algn="r" rtl="0">
              <a:lnSpc>
                <a:spcPct val="100000"/>
              </a:lnSpc>
              <a:spcBef>
                <a:spcPts val="0"/>
              </a:spcBef>
              <a:spcAft>
                <a:spcPts val="0"/>
              </a:spcAft>
              <a:buSzPts val="1100"/>
              <a:buNone/>
              <a:defRPr/>
            </a:lvl6pPr>
            <a:lvl7pPr lvl="6" algn="r" rtl="0">
              <a:lnSpc>
                <a:spcPct val="100000"/>
              </a:lnSpc>
              <a:spcBef>
                <a:spcPts val="0"/>
              </a:spcBef>
              <a:spcAft>
                <a:spcPts val="0"/>
              </a:spcAft>
              <a:buSzPts val="1100"/>
              <a:buNone/>
              <a:defRPr/>
            </a:lvl7pPr>
            <a:lvl8pPr lvl="7" algn="r" rtl="0">
              <a:lnSpc>
                <a:spcPct val="100000"/>
              </a:lnSpc>
              <a:spcBef>
                <a:spcPts val="0"/>
              </a:spcBef>
              <a:spcAft>
                <a:spcPts val="0"/>
              </a:spcAft>
              <a:buSzPts val="1100"/>
              <a:buNone/>
              <a:defRPr/>
            </a:lvl8pPr>
            <a:lvl9pPr lvl="8" algn="r" rtl="0">
              <a:lnSpc>
                <a:spcPct val="100000"/>
              </a:lnSpc>
              <a:spcBef>
                <a:spcPts val="0"/>
              </a:spcBef>
              <a:spcAft>
                <a:spcPts val="0"/>
              </a:spcAft>
              <a:buSzPts val="1100"/>
              <a:buNone/>
              <a:defRPr/>
            </a:lvl9pPr>
          </a:lstStyle>
          <a:p>
            <a:endParaRPr/>
          </a:p>
        </p:txBody>
      </p:sp>
      <p:sp>
        <p:nvSpPr>
          <p:cNvPr id="535" name="Google Shape;535;p21"/>
          <p:cNvSpPr txBox="1">
            <a:spLocks noGrp="1"/>
          </p:cNvSpPr>
          <p:nvPr>
            <p:ph type="subTitle" idx="9"/>
          </p:nvPr>
        </p:nvSpPr>
        <p:spPr>
          <a:xfrm>
            <a:off x="1749349" y="5017835"/>
            <a:ext cx="2640000" cy="36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r" rtl="0">
              <a:lnSpc>
                <a:spcPct val="100000"/>
              </a:lnSpc>
              <a:spcBef>
                <a:spcPts val="0"/>
              </a:spcBef>
              <a:spcAft>
                <a:spcPts val="0"/>
              </a:spcAft>
              <a:buSzPts val="2100"/>
              <a:buNone/>
              <a:defRPr sz="2800"/>
            </a:lvl2pPr>
            <a:lvl3pPr lvl="2" algn="r" rtl="0">
              <a:lnSpc>
                <a:spcPct val="100000"/>
              </a:lnSpc>
              <a:spcBef>
                <a:spcPts val="0"/>
              </a:spcBef>
              <a:spcAft>
                <a:spcPts val="0"/>
              </a:spcAft>
              <a:buSzPts val="2100"/>
              <a:buNone/>
              <a:defRPr sz="2800"/>
            </a:lvl3pPr>
            <a:lvl4pPr lvl="3" algn="r" rtl="0">
              <a:lnSpc>
                <a:spcPct val="100000"/>
              </a:lnSpc>
              <a:spcBef>
                <a:spcPts val="0"/>
              </a:spcBef>
              <a:spcAft>
                <a:spcPts val="0"/>
              </a:spcAft>
              <a:buSzPts val="2100"/>
              <a:buNone/>
              <a:defRPr sz="2800"/>
            </a:lvl4pPr>
            <a:lvl5pPr lvl="4" algn="r" rtl="0">
              <a:lnSpc>
                <a:spcPct val="100000"/>
              </a:lnSpc>
              <a:spcBef>
                <a:spcPts val="0"/>
              </a:spcBef>
              <a:spcAft>
                <a:spcPts val="0"/>
              </a:spcAft>
              <a:buSzPts val="2100"/>
              <a:buNone/>
              <a:defRPr sz="2800"/>
            </a:lvl5pPr>
            <a:lvl6pPr lvl="5" algn="r" rtl="0">
              <a:lnSpc>
                <a:spcPct val="100000"/>
              </a:lnSpc>
              <a:spcBef>
                <a:spcPts val="0"/>
              </a:spcBef>
              <a:spcAft>
                <a:spcPts val="0"/>
              </a:spcAft>
              <a:buSzPts val="2100"/>
              <a:buNone/>
              <a:defRPr sz="2800"/>
            </a:lvl6pPr>
            <a:lvl7pPr lvl="6" algn="r" rtl="0">
              <a:lnSpc>
                <a:spcPct val="100000"/>
              </a:lnSpc>
              <a:spcBef>
                <a:spcPts val="0"/>
              </a:spcBef>
              <a:spcAft>
                <a:spcPts val="0"/>
              </a:spcAft>
              <a:buSzPts val="2100"/>
              <a:buNone/>
              <a:defRPr sz="2800"/>
            </a:lvl7pPr>
            <a:lvl8pPr lvl="7" algn="r" rtl="0">
              <a:lnSpc>
                <a:spcPct val="100000"/>
              </a:lnSpc>
              <a:spcBef>
                <a:spcPts val="0"/>
              </a:spcBef>
              <a:spcAft>
                <a:spcPts val="0"/>
              </a:spcAft>
              <a:buSzPts val="2100"/>
              <a:buNone/>
              <a:defRPr sz="2800"/>
            </a:lvl8pPr>
            <a:lvl9pPr lvl="8" algn="r" rtl="0">
              <a:lnSpc>
                <a:spcPct val="100000"/>
              </a:lnSpc>
              <a:spcBef>
                <a:spcPts val="0"/>
              </a:spcBef>
              <a:spcAft>
                <a:spcPts val="0"/>
              </a:spcAft>
              <a:buSzPts val="2100"/>
              <a:buNone/>
              <a:defRPr sz="2800"/>
            </a:lvl9pPr>
          </a:lstStyle>
          <a:p>
            <a:endParaRPr/>
          </a:p>
        </p:txBody>
      </p:sp>
      <p:sp>
        <p:nvSpPr>
          <p:cNvPr id="536" name="Google Shape;536;p21"/>
          <p:cNvSpPr txBox="1">
            <a:spLocks noGrp="1"/>
          </p:cNvSpPr>
          <p:nvPr>
            <p:ph type="subTitle" idx="13"/>
          </p:nvPr>
        </p:nvSpPr>
        <p:spPr>
          <a:xfrm>
            <a:off x="1749349" y="5383301"/>
            <a:ext cx="2640000" cy="60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a:lvl2pPr>
            <a:lvl3pPr lvl="2" algn="r" rtl="0">
              <a:lnSpc>
                <a:spcPct val="100000"/>
              </a:lnSpc>
              <a:spcBef>
                <a:spcPts val="0"/>
              </a:spcBef>
              <a:spcAft>
                <a:spcPts val="0"/>
              </a:spcAft>
              <a:buSzPts val="1100"/>
              <a:buNone/>
              <a:defRPr/>
            </a:lvl3pPr>
            <a:lvl4pPr lvl="3" algn="r" rtl="0">
              <a:lnSpc>
                <a:spcPct val="100000"/>
              </a:lnSpc>
              <a:spcBef>
                <a:spcPts val="0"/>
              </a:spcBef>
              <a:spcAft>
                <a:spcPts val="0"/>
              </a:spcAft>
              <a:buSzPts val="1100"/>
              <a:buNone/>
              <a:defRPr/>
            </a:lvl4pPr>
            <a:lvl5pPr lvl="4" algn="r" rtl="0">
              <a:lnSpc>
                <a:spcPct val="100000"/>
              </a:lnSpc>
              <a:spcBef>
                <a:spcPts val="0"/>
              </a:spcBef>
              <a:spcAft>
                <a:spcPts val="0"/>
              </a:spcAft>
              <a:buSzPts val="1100"/>
              <a:buNone/>
              <a:defRPr/>
            </a:lvl5pPr>
            <a:lvl6pPr lvl="5" algn="r" rtl="0">
              <a:lnSpc>
                <a:spcPct val="100000"/>
              </a:lnSpc>
              <a:spcBef>
                <a:spcPts val="0"/>
              </a:spcBef>
              <a:spcAft>
                <a:spcPts val="0"/>
              </a:spcAft>
              <a:buSzPts val="1100"/>
              <a:buNone/>
              <a:defRPr/>
            </a:lvl6pPr>
            <a:lvl7pPr lvl="6" algn="r" rtl="0">
              <a:lnSpc>
                <a:spcPct val="100000"/>
              </a:lnSpc>
              <a:spcBef>
                <a:spcPts val="0"/>
              </a:spcBef>
              <a:spcAft>
                <a:spcPts val="0"/>
              </a:spcAft>
              <a:buSzPts val="1100"/>
              <a:buNone/>
              <a:defRPr/>
            </a:lvl7pPr>
            <a:lvl8pPr lvl="7" algn="r" rtl="0">
              <a:lnSpc>
                <a:spcPct val="100000"/>
              </a:lnSpc>
              <a:spcBef>
                <a:spcPts val="0"/>
              </a:spcBef>
              <a:spcAft>
                <a:spcPts val="0"/>
              </a:spcAft>
              <a:buSzPts val="1100"/>
              <a:buNone/>
              <a:defRPr/>
            </a:lvl8pPr>
            <a:lvl9pPr lvl="8" algn="r" rtl="0">
              <a:lnSpc>
                <a:spcPct val="100000"/>
              </a:lnSpc>
              <a:spcBef>
                <a:spcPts val="0"/>
              </a:spcBef>
              <a:spcAft>
                <a:spcPts val="0"/>
              </a:spcAft>
              <a:buSzPts val="1100"/>
              <a:buNone/>
              <a:defRPr/>
            </a:lvl9pPr>
          </a:lstStyle>
          <a:p>
            <a:endParaRPr/>
          </a:p>
        </p:txBody>
      </p:sp>
      <p:sp>
        <p:nvSpPr>
          <p:cNvPr id="537" name="Google Shape;537;p21"/>
          <p:cNvSpPr txBox="1">
            <a:spLocks noGrp="1"/>
          </p:cNvSpPr>
          <p:nvPr>
            <p:ph type="subTitle" idx="14"/>
          </p:nvPr>
        </p:nvSpPr>
        <p:spPr>
          <a:xfrm>
            <a:off x="7798652" y="5017832"/>
            <a:ext cx="2644000" cy="36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r" rtl="0">
              <a:lnSpc>
                <a:spcPct val="100000"/>
              </a:lnSpc>
              <a:spcBef>
                <a:spcPts val="0"/>
              </a:spcBef>
              <a:spcAft>
                <a:spcPts val="0"/>
              </a:spcAft>
              <a:buSzPts val="2100"/>
              <a:buNone/>
              <a:defRPr sz="2800"/>
            </a:lvl2pPr>
            <a:lvl3pPr lvl="2" algn="r" rtl="0">
              <a:lnSpc>
                <a:spcPct val="100000"/>
              </a:lnSpc>
              <a:spcBef>
                <a:spcPts val="0"/>
              </a:spcBef>
              <a:spcAft>
                <a:spcPts val="0"/>
              </a:spcAft>
              <a:buSzPts val="2100"/>
              <a:buNone/>
              <a:defRPr sz="2800"/>
            </a:lvl3pPr>
            <a:lvl4pPr lvl="3" algn="r" rtl="0">
              <a:lnSpc>
                <a:spcPct val="100000"/>
              </a:lnSpc>
              <a:spcBef>
                <a:spcPts val="0"/>
              </a:spcBef>
              <a:spcAft>
                <a:spcPts val="0"/>
              </a:spcAft>
              <a:buSzPts val="2100"/>
              <a:buNone/>
              <a:defRPr sz="2800"/>
            </a:lvl4pPr>
            <a:lvl5pPr lvl="4" algn="r" rtl="0">
              <a:lnSpc>
                <a:spcPct val="100000"/>
              </a:lnSpc>
              <a:spcBef>
                <a:spcPts val="0"/>
              </a:spcBef>
              <a:spcAft>
                <a:spcPts val="0"/>
              </a:spcAft>
              <a:buSzPts val="2100"/>
              <a:buNone/>
              <a:defRPr sz="2800"/>
            </a:lvl5pPr>
            <a:lvl6pPr lvl="5" algn="r" rtl="0">
              <a:lnSpc>
                <a:spcPct val="100000"/>
              </a:lnSpc>
              <a:spcBef>
                <a:spcPts val="0"/>
              </a:spcBef>
              <a:spcAft>
                <a:spcPts val="0"/>
              </a:spcAft>
              <a:buSzPts val="2100"/>
              <a:buNone/>
              <a:defRPr sz="2800"/>
            </a:lvl6pPr>
            <a:lvl7pPr lvl="6" algn="r" rtl="0">
              <a:lnSpc>
                <a:spcPct val="100000"/>
              </a:lnSpc>
              <a:spcBef>
                <a:spcPts val="0"/>
              </a:spcBef>
              <a:spcAft>
                <a:spcPts val="0"/>
              </a:spcAft>
              <a:buSzPts val="2100"/>
              <a:buNone/>
              <a:defRPr sz="2800"/>
            </a:lvl7pPr>
            <a:lvl8pPr lvl="7" algn="r" rtl="0">
              <a:lnSpc>
                <a:spcPct val="100000"/>
              </a:lnSpc>
              <a:spcBef>
                <a:spcPts val="0"/>
              </a:spcBef>
              <a:spcAft>
                <a:spcPts val="0"/>
              </a:spcAft>
              <a:buSzPts val="2100"/>
              <a:buNone/>
              <a:defRPr sz="2800"/>
            </a:lvl8pPr>
            <a:lvl9pPr lvl="8" algn="r" rtl="0">
              <a:lnSpc>
                <a:spcPct val="100000"/>
              </a:lnSpc>
              <a:spcBef>
                <a:spcPts val="0"/>
              </a:spcBef>
              <a:spcAft>
                <a:spcPts val="0"/>
              </a:spcAft>
              <a:buSzPts val="2100"/>
              <a:buNone/>
              <a:defRPr sz="2800"/>
            </a:lvl9pPr>
          </a:lstStyle>
          <a:p>
            <a:endParaRPr/>
          </a:p>
        </p:txBody>
      </p:sp>
      <p:sp>
        <p:nvSpPr>
          <p:cNvPr id="538" name="Google Shape;538;p21"/>
          <p:cNvSpPr txBox="1">
            <a:spLocks noGrp="1"/>
          </p:cNvSpPr>
          <p:nvPr>
            <p:ph type="subTitle" idx="15"/>
          </p:nvPr>
        </p:nvSpPr>
        <p:spPr>
          <a:xfrm>
            <a:off x="7798652" y="5386633"/>
            <a:ext cx="2644000" cy="60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a:lvl2pPr>
            <a:lvl3pPr lvl="2" algn="r" rtl="0">
              <a:lnSpc>
                <a:spcPct val="100000"/>
              </a:lnSpc>
              <a:spcBef>
                <a:spcPts val="0"/>
              </a:spcBef>
              <a:spcAft>
                <a:spcPts val="0"/>
              </a:spcAft>
              <a:buSzPts val="1100"/>
              <a:buNone/>
              <a:defRPr/>
            </a:lvl3pPr>
            <a:lvl4pPr lvl="3" algn="r" rtl="0">
              <a:lnSpc>
                <a:spcPct val="100000"/>
              </a:lnSpc>
              <a:spcBef>
                <a:spcPts val="0"/>
              </a:spcBef>
              <a:spcAft>
                <a:spcPts val="0"/>
              </a:spcAft>
              <a:buSzPts val="1100"/>
              <a:buNone/>
              <a:defRPr/>
            </a:lvl4pPr>
            <a:lvl5pPr lvl="4" algn="r" rtl="0">
              <a:lnSpc>
                <a:spcPct val="100000"/>
              </a:lnSpc>
              <a:spcBef>
                <a:spcPts val="0"/>
              </a:spcBef>
              <a:spcAft>
                <a:spcPts val="0"/>
              </a:spcAft>
              <a:buSzPts val="1100"/>
              <a:buNone/>
              <a:defRPr/>
            </a:lvl5pPr>
            <a:lvl6pPr lvl="5" algn="r" rtl="0">
              <a:lnSpc>
                <a:spcPct val="100000"/>
              </a:lnSpc>
              <a:spcBef>
                <a:spcPts val="0"/>
              </a:spcBef>
              <a:spcAft>
                <a:spcPts val="0"/>
              </a:spcAft>
              <a:buSzPts val="1100"/>
              <a:buNone/>
              <a:defRPr/>
            </a:lvl6pPr>
            <a:lvl7pPr lvl="6" algn="r" rtl="0">
              <a:lnSpc>
                <a:spcPct val="100000"/>
              </a:lnSpc>
              <a:spcBef>
                <a:spcPts val="0"/>
              </a:spcBef>
              <a:spcAft>
                <a:spcPts val="0"/>
              </a:spcAft>
              <a:buSzPts val="1100"/>
              <a:buNone/>
              <a:defRPr/>
            </a:lvl7pPr>
            <a:lvl8pPr lvl="7" algn="r" rtl="0">
              <a:lnSpc>
                <a:spcPct val="100000"/>
              </a:lnSpc>
              <a:spcBef>
                <a:spcPts val="0"/>
              </a:spcBef>
              <a:spcAft>
                <a:spcPts val="0"/>
              </a:spcAft>
              <a:buSzPts val="1100"/>
              <a:buNone/>
              <a:defRPr/>
            </a:lvl8pPr>
            <a:lvl9pPr lvl="8" algn="r" rtl="0">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46695542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 text 3">
  <p:cSld name="Title + text 3">
    <p:spTree>
      <p:nvGrpSpPr>
        <p:cNvPr id="1" name="Shape 539"/>
        <p:cNvGrpSpPr/>
        <p:nvPr/>
      </p:nvGrpSpPr>
      <p:grpSpPr>
        <a:xfrm>
          <a:off x="0" y="0"/>
          <a:ext cx="0" cy="0"/>
          <a:chOff x="0" y="0"/>
          <a:chExt cx="0" cy="0"/>
        </a:xfrm>
      </p:grpSpPr>
      <p:sp>
        <p:nvSpPr>
          <p:cNvPr id="540" name="Google Shape;540;p22"/>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grpSp>
        <p:nvGrpSpPr>
          <p:cNvPr id="541" name="Google Shape;541;p22"/>
          <p:cNvGrpSpPr/>
          <p:nvPr/>
        </p:nvGrpSpPr>
        <p:grpSpPr>
          <a:xfrm>
            <a:off x="10081984" y="3885018"/>
            <a:ext cx="1532312" cy="2342053"/>
            <a:chOff x="7561488" y="2913763"/>
            <a:chExt cx="1149234" cy="1756540"/>
          </a:xfrm>
        </p:grpSpPr>
        <p:sp>
          <p:nvSpPr>
            <p:cNvPr id="542" name="Google Shape;542;p22"/>
            <p:cNvSpPr/>
            <p:nvPr/>
          </p:nvSpPr>
          <p:spPr>
            <a:xfrm>
              <a:off x="7561488" y="4349214"/>
              <a:ext cx="99737" cy="321089"/>
            </a:xfrm>
            <a:custGeom>
              <a:avLst/>
              <a:gdLst/>
              <a:ahLst/>
              <a:cxnLst/>
              <a:rect l="l" t="t" r="r" b="b"/>
              <a:pathLst>
                <a:path w="3109" h="10009" extrusionOk="0">
                  <a:moveTo>
                    <a:pt x="3109" y="0"/>
                  </a:moveTo>
                  <a:lnTo>
                    <a:pt x="1" y="117"/>
                  </a:lnTo>
                  <a:lnTo>
                    <a:pt x="1" y="10009"/>
                  </a:lnTo>
                  <a:lnTo>
                    <a:pt x="1321" y="10009"/>
                  </a:lnTo>
                  <a:lnTo>
                    <a:pt x="3109" y="0"/>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543" name="Google Shape;543;p22"/>
            <p:cNvSpPr/>
            <p:nvPr/>
          </p:nvSpPr>
          <p:spPr>
            <a:xfrm>
              <a:off x="7947955" y="4349214"/>
              <a:ext cx="99737" cy="321089"/>
            </a:xfrm>
            <a:custGeom>
              <a:avLst/>
              <a:gdLst/>
              <a:ahLst/>
              <a:cxnLst/>
              <a:rect l="l" t="t" r="r" b="b"/>
              <a:pathLst>
                <a:path w="3109" h="10009" extrusionOk="0">
                  <a:moveTo>
                    <a:pt x="3109" y="0"/>
                  </a:moveTo>
                  <a:lnTo>
                    <a:pt x="1" y="117"/>
                  </a:lnTo>
                  <a:lnTo>
                    <a:pt x="1" y="10009"/>
                  </a:lnTo>
                  <a:lnTo>
                    <a:pt x="1321" y="10009"/>
                  </a:lnTo>
                  <a:lnTo>
                    <a:pt x="3109" y="0"/>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544" name="Google Shape;544;p22"/>
            <p:cNvSpPr/>
            <p:nvPr/>
          </p:nvSpPr>
          <p:spPr>
            <a:xfrm>
              <a:off x="8331761" y="4349214"/>
              <a:ext cx="99191" cy="321089"/>
            </a:xfrm>
            <a:custGeom>
              <a:avLst/>
              <a:gdLst/>
              <a:ahLst/>
              <a:cxnLst/>
              <a:rect l="l" t="t" r="r" b="b"/>
              <a:pathLst>
                <a:path w="3092" h="10009" extrusionOk="0">
                  <a:moveTo>
                    <a:pt x="0" y="0"/>
                  </a:moveTo>
                  <a:lnTo>
                    <a:pt x="1771" y="10009"/>
                  </a:lnTo>
                  <a:lnTo>
                    <a:pt x="3091" y="10009"/>
                  </a:lnTo>
                  <a:lnTo>
                    <a:pt x="3091" y="117"/>
                  </a:lnTo>
                  <a:lnTo>
                    <a:pt x="0" y="0"/>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545" name="Google Shape;545;p22"/>
            <p:cNvSpPr/>
            <p:nvPr/>
          </p:nvSpPr>
          <p:spPr>
            <a:xfrm>
              <a:off x="8602965" y="4349214"/>
              <a:ext cx="99737" cy="321089"/>
            </a:xfrm>
            <a:custGeom>
              <a:avLst/>
              <a:gdLst/>
              <a:ahLst/>
              <a:cxnLst/>
              <a:rect l="l" t="t" r="r" b="b"/>
              <a:pathLst>
                <a:path w="3109" h="10009" extrusionOk="0">
                  <a:moveTo>
                    <a:pt x="1" y="0"/>
                  </a:moveTo>
                  <a:lnTo>
                    <a:pt x="1788" y="10009"/>
                  </a:lnTo>
                  <a:lnTo>
                    <a:pt x="3108" y="10009"/>
                  </a:lnTo>
                  <a:lnTo>
                    <a:pt x="3108" y="117"/>
                  </a:lnTo>
                  <a:lnTo>
                    <a:pt x="1" y="0"/>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546" name="Google Shape;546;p22"/>
            <p:cNvSpPr/>
            <p:nvPr/>
          </p:nvSpPr>
          <p:spPr>
            <a:xfrm>
              <a:off x="7561488" y="3637167"/>
              <a:ext cx="310919" cy="722506"/>
            </a:xfrm>
            <a:custGeom>
              <a:avLst/>
              <a:gdLst/>
              <a:ahLst/>
              <a:cxnLst/>
              <a:rect l="l" t="t" r="r" b="b"/>
              <a:pathLst>
                <a:path w="9692" h="22522" extrusionOk="0">
                  <a:moveTo>
                    <a:pt x="4572" y="1"/>
                  </a:moveTo>
                  <a:cubicBezTo>
                    <a:pt x="3361" y="1"/>
                    <a:pt x="2180" y="241"/>
                    <a:pt x="1605" y="1043"/>
                  </a:cubicBezTo>
                  <a:cubicBezTo>
                    <a:pt x="151" y="3048"/>
                    <a:pt x="1" y="22447"/>
                    <a:pt x="1" y="22447"/>
                  </a:cubicBezTo>
                  <a:cubicBezTo>
                    <a:pt x="1" y="22447"/>
                    <a:pt x="4152" y="22521"/>
                    <a:pt x="6974" y="22521"/>
                  </a:cubicBezTo>
                  <a:cubicBezTo>
                    <a:pt x="8385" y="22521"/>
                    <a:pt x="9463" y="22502"/>
                    <a:pt x="9525" y="22447"/>
                  </a:cubicBezTo>
                  <a:cubicBezTo>
                    <a:pt x="9692" y="22280"/>
                    <a:pt x="8272" y="542"/>
                    <a:pt x="8272" y="542"/>
                  </a:cubicBezTo>
                  <a:cubicBezTo>
                    <a:pt x="8272" y="542"/>
                    <a:pt x="6389" y="1"/>
                    <a:pt x="4572"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547" name="Google Shape;547;p22"/>
            <p:cNvSpPr/>
            <p:nvPr/>
          </p:nvSpPr>
          <p:spPr>
            <a:xfrm>
              <a:off x="7804301" y="2913763"/>
              <a:ext cx="897855" cy="1329876"/>
            </a:xfrm>
            <a:custGeom>
              <a:avLst/>
              <a:gdLst/>
              <a:ahLst/>
              <a:cxnLst/>
              <a:rect l="l" t="t" r="r" b="b"/>
              <a:pathLst>
                <a:path w="27988" h="41455" extrusionOk="0">
                  <a:moveTo>
                    <a:pt x="20165" y="1"/>
                  </a:moveTo>
                  <a:cubicBezTo>
                    <a:pt x="20155" y="1"/>
                    <a:pt x="20145" y="1"/>
                    <a:pt x="20135" y="1"/>
                  </a:cubicBezTo>
                  <a:lnTo>
                    <a:pt x="7804" y="1"/>
                  </a:lnTo>
                  <a:cubicBezTo>
                    <a:pt x="3476" y="1"/>
                    <a:pt x="1" y="3560"/>
                    <a:pt x="101" y="7871"/>
                  </a:cubicBezTo>
                  <a:lnTo>
                    <a:pt x="903" y="41455"/>
                  </a:lnTo>
                  <a:lnTo>
                    <a:pt x="27737" y="41455"/>
                  </a:lnTo>
                  <a:lnTo>
                    <a:pt x="27971" y="7837"/>
                  </a:lnTo>
                  <a:cubicBezTo>
                    <a:pt x="27988" y="3520"/>
                    <a:pt x="24495" y="1"/>
                    <a:pt x="20165" y="1"/>
                  </a:cubicBez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548" name="Google Shape;548;p22"/>
            <p:cNvSpPr/>
            <p:nvPr/>
          </p:nvSpPr>
          <p:spPr>
            <a:xfrm>
              <a:off x="7612944" y="4008172"/>
              <a:ext cx="1081192" cy="346945"/>
            </a:xfrm>
            <a:custGeom>
              <a:avLst/>
              <a:gdLst/>
              <a:ahLst/>
              <a:cxnLst/>
              <a:rect l="l" t="t" r="r" b="b"/>
              <a:pathLst>
                <a:path w="33703" h="10815" extrusionOk="0">
                  <a:moveTo>
                    <a:pt x="16297" y="1"/>
                  </a:moveTo>
                  <a:cubicBezTo>
                    <a:pt x="11069" y="1"/>
                    <a:pt x="5715" y="105"/>
                    <a:pt x="5715" y="105"/>
                  </a:cubicBezTo>
                  <a:cubicBezTo>
                    <a:pt x="5715" y="105"/>
                    <a:pt x="368" y="305"/>
                    <a:pt x="1" y="6922"/>
                  </a:cubicBezTo>
                  <a:lnTo>
                    <a:pt x="1" y="10815"/>
                  </a:lnTo>
                  <a:lnTo>
                    <a:pt x="33702" y="10815"/>
                  </a:lnTo>
                  <a:lnTo>
                    <a:pt x="33702" y="7340"/>
                  </a:lnTo>
                  <a:cubicBezTo>
                    <a:pt x="33702" y="7340"/>
                    <a:pt x="28940" y="322"/>
                    <a:pt x="23359" y="105"/>
                  </a:cubicBezTo>
                  <a:cubicBezTo>
                    <a:pt x="21494" y="27"/>
                    <a:pt x="18911" y="1"/>
                    <a:pt x="16297" y="1"/>
                  </a:cubicBez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549" name="Google Shape;549;p22"/>
            <p:cNvSpPr/>
            <p:nvPr/>
          </p:nvSpPr>
          <p:spPr>
            <a:xfrm>
              <a:off x="7597963" y="4007659"/>
              <a:ext cx="749902" cy="341427"/>
            </a:xfrm>
            <a:custGeom>
              <a:avLst/>
              <a:gdLst/>
              <a:ahLst/>
              <a:cxnLst/>
              <a:rect l="l" t="t" r="r" b="b"/>
              <a:pathLst>
                <a:path w="23376" h="10643" extrusionOk="0">
                  <a:moveTo>
                    <a:pt x="7457" y="1"/>
                  </a:moveTo>
                  <a:cubicBezTo>
                    <a:pt x="5848" y="1"/>
                    <a:pt x="4284" y="116"/>
                    <a:pt x="2924" y="1173"/>
                  </a:cubicBezTo>
                  <a:cubicBezTo>
                    <a:pt x="317" y="3212"/>
                    <a:pt x="0" y="7489"/>
                    <a:pt x="267" y="10530"/>
                  </a:cubicBezTo>
                  <a:cubicBezTo>
                    <a:pt x="276" y="10605"/>
                    <a:pt x="338" y="10643"/>
                    <a:pt x="397" y="10643"/>
                  </a:cubicBezTo>
                  <a:cubicBezTo>
                    <a:pt x="455" y="10643"/>
                    <a:pt x="510" y="10605"/>
                    <a:pt x="501" y="10530"/>
                  </a:cubicBezTo>
                  <a:cubicBezTo>
                    <a:pt x="167" y="6904"/>
                    <a:pt x="785" y="1625"/>
                    <a:pt x="4912" y="455"/>
                  </a:cubicBezTo>
                  <a:cubicBezTo>
                    <a:pt x="5636" y="246"/>
                    <a:pt x="6432" y="196"/>
                    <a:pt x="7232" y="196"/>
                  </a:cubicBezTo>
                  <a:cubicBezTo>
                    <a:pt x="7966" y="196"/>
                    <a:pt x="8703" y="238"/>
                    <a:pt x="9390" y="238"/>
                  </a:cubicBezTo>
                  <a:lnTo>
                    <a:pt x="23225" y="305"/>
                  </a:lnTo>
                  <a:cubicBezTo>
                    <a:pt x="23375" y="305"/>
                    <a:pt x="23375" y="87"/>
                    <a:pt x="23225" y="87"/>
                  </a:cubicBezTo>
                  <a:cubicBezTo>
                    <a:pt x="18146" y="54"/>
                    <a:pt x="13066" y="21"/>
                    <a:pt x="7970" y="4"/>
                  </a:cubicBezTo>
                  <a:cubicBezTo>
                    <a:pt x="7799" y="2"/>
                    <a:pt x="7627" y="1"/>
                    <a:pt x="7457"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550" name="Google Shape;550;p22"/>
            <p:cNvSpPr/>
            <p:nvPr/>
          </p:nvSpPr>
          <p:spPr>
            <a:xfrm>
              <a:off x="7929734" y="2934679"/>
              <a:ext cx="584818" cy="697900"/>
            </a:xfrm>
            <a:custGeom>
              <a:avLst/>
              <a:gdLst/>
              <a:ahLst/>
              <a:cxnLst/>
              <a:rect l="l" t="t" r="r" b="b"/>
              <a:pathLst>
                <a:path w="18230" h="21755" extrusionOk="0">
                  <a:moveTo>
                    <a:pt x="5314" y="1"/>
                  </a:moveTo>
                  <a:cubicBezTo>
                    <a:pt x="3660" y="17"/>
                    <a:pt x="2340" y="67"/>
                    <a:pt x="1421" y="151"/>
                  </a:cubicBezTo>
                  <a:cubicBezTo>
                    <a:pt x="1187" y="168"/>
                    <a:pt x="986" y="184"/>
                    <a:pt x="803" y="218"/>
                  </a:cubicBezTo>
                  <a:cubicBezTo>
                    <a:pt x="636" y="234"/>
                    <a:pt x="485" y="268"/>
                    <a:pt x="368" y="285"/>
                  </a:cubicBezTo>
                  <a:cubicBezTo>
                    <a:pt x="235" y="318"/>
                    <a:pt x="151" y="351"/>
                    <a:pt x="101" y="368"/>
                  </a:cubicBezTo>
                  <a:cubicBezTo>
                    <a:pt x="67" y="368"/>
                    <a:pt x="34" y="385"/>
                    <a:pt x="1" y="402"/>
                  </a:cubicBezTo>
                  <a:cubicBezTo>
                    <a:pt x="34" y="402"/>
                    <a:pt x="67" y="385"/>
                    <a:pt x="101" y="385"/>
                  </a:cubicBezTo>
                  <a:cubicBezTo>
                    <a:pt x="168" y="368"/>
                    <a:pt x="251" y="335"/>
                    <a:pt x="368" y="318"/>
                  </a:cubicBezTo>
                  <a:cubicBezTo>
                    <a:pt x="485" y="301"/>
                    <a:pt x="636" y="285"/>
                    <a:pt x="803" y="251"/>
                  </a:cubicBezTo>
                  <a:lnTo>
                    <a:pt x="1421" y="201"/>
                  </a:lnTo>
                  <a:cubicBezTo>
                    <a:pt x="2340" y="134"/>
                    <a:pt x="3660" y="101"/>
                    <a:pt x="5314" y="101"/>
                  </a:cubicBezTo>
                  <a:cubicBezTo>
                    <a:pt x="6133" y="101"/>
                    <a:pt x="7035" y="118"/>
                    <a:pt x="8004" y="134"/>
                  </a:cubicBezTo>
                  <a:cubicBezTo>
                    <a:pt x="9023" y="134"/>
                    <a:pt x="10059" y="184"/>
                    <a:pt x="11078" y="285"/>
                  </a:cubicBezTo>
                  <a:cubicBezTo>
                    <a:pt x="11630" y="351"/>
                    <a:pt x="12181" y="452"/>
                    <a:pt x="12716" y="585"/>
                  </a:cubicBezTo>
                  <a:cubicBezTo>
                    <a:pt x="13267" y="719"/>
                    <a:pt x="13819" y="903"/>
                    <a:pt x="14337" y="1170"/>
                  </a:cubicBezTo>
                  <a:cubicBezTo>
                    <a:pt x="14855" y="1454"/>
                    <a:pt x="15339" y="1805"/>
                    <a:pt x="15757" y="2239"/>
                  </a:cubicBezTo>
                  <a:cubicBezTo>
                    <a:pt x="16191" y="2657"/>
                    <a:pt x="16559" y="3158"/>
                    <a:pt x="16860" y="3693"/>
                  </a:cubicBezTo>
                  <a:cubicBezTo>
                    <a:pt x="16993" y="3977"/>
                    <a:pt x="17110" y="4261"/>
                    <a:pt x="17194" y="4562"/>
                  </a:cubicBezTo>
                  <a:cubicBezTo>
                    <a:pt x="17261" y="4846"/>
                    <a:pt x="17311" y="5147"/>
                    <a:pt x="17327" y="5464"/>
                  </a:cubicBezTo>
                  <a:cubicBezTo>
                    <a:pt x="17394" y="6066"/>
                    <a:pt x="17461" y="6667"/>
                    <a:pt x="17528" y="7252"/>
                  </a:cubicBezTo>
                  <a:cubicBezTo>
                    <a:pt x="17628" y="8422"/>
                    <a:pt x="17728" y="9574"/>
                    <a:pt x="17795" y="10661"/>
                  </a:cubicBezTo>
                  <a:cubicBezTo>
                    <a:pt x="17929" y="12816"/>
                    <a:pt x="18012" y="14788"/>
                    <a:pt x="18063" y="16425"/>
                  </a:cubicBezTo>
                  <a:cubicBezTo>
                    <a:pt x="18096" y="18062"/>
                    <a:pt x="18146" y="19399"/>
                    <a:pt x="18163" y="20318"/>
                  </a:cubicBezTo>
                  <a:cubicBezTo>
                    <a:pt x="18180" y="20769"/>
                    <a:pt x="18196" y="21137"/>
                    <a:pt x="18196" y="21387"/>
                  </a:cubicBezTo>
                  <a:cubicBezTo>
                    <a:pt x="18196" y="21504"/>
                    <a:pt x="18213" y="21588"/>
                    <a:pt x="18213" y="21655"/>
                  </a:cubicBezTo>
                  <a:cubicBezTo>
                    <a:pt x="18213" y="21688"/>
                    <a:pt x="18213" y="21722"/>
                    <a:pt x="18213" y="21755"/>
                  </a:cubicBezTo>
                  <a:cubicBezTo>
                    <a:pt x="18230" y="21722"/>
                    <a:pt x="18230" y="21688"/>
                    <a:pt x="18230" y="21655"/>
                  </a:cubicBezTo>
                  <a:cubicBezTo>
                    <a:pt x="18230" y="21588"/>
                    <a:pt x="18230" y="21504"/>
                    <a:pt x="18230" y="21387"/>
                  </a:cubicBezTo>
                  <a:cubicBezTo>
                    <a:pt x="18230" y="21137"/>
                    <a:pt x="18230" y="20769"/>
                    <a:pt x="18213" y="20318"/>
                  </a:cubicBezTo>
                  <a:cubicBezTo>
                    <a:pt x="18213" y="19399"/>
                    <a:pt x="18196" y="18062"/>
                    <a:pt x="18163" y="16425"/>
                  </a:cubicBezTo>
                  <a:cubicBezTo>
                    <a:pt x="18113" y="14771"/>
                    <a:pt x="18063" y="12816"/>
                    <a:pt x="17929" y="10644"/>
                  </a:cubicBezTo>
                  <a:cubicBezTo>
                    <a:pt x="17862" y="9558"/>
                    <a:pt x="17779" y="8422"/>
                    <a:pt x="17662" y="7235"/>
                  </a:cubicBezTo>
                  <a:cubicBezTo>
                    <a:pt x="17595" y="6651"/>
                    <a:pt x="17545" y="6049"/>
                    <a:pt x="17461" y="5447"/>
                  </a:cubicBezTo>
                  <a:cubicBezTo>
                    <a:pt x="17444" y="5130"/>
                    <a:pt x="17394" y="4829"/>
                    <a:pt x="17327" y="4512"/>
                  </a:cubicBezTo>
                  <a:cubicBezTo>
                    <a:pt x="17244" y="4211"/>
                    <a:pt x="17127" y="3910"/>
                    <a:pt x="16977" y="3626"/>
                  </a:cubicBezTo>
                  <a:cubicBezTo>
                    <a:pt x="16692" y="3075"/>
                    <a:pt x="16308" y="2574"/>
                    <a:pt x="15857" y="2139"/>
                  </a:cubicBezTo>
                  <a:cubicBezTo>
                    <a:pt x="15423" y="1705"/>
                    <a:pt x="14938" y="1337"/>
                    <a:pt x="14403" y="1036"/>
                  </a:cubicBezTo>
                  <a:cubicBezTo>
                    <a:pt x="13869" y="786"/>
                    <a:pt x="13317" y="585"/>
                    <a:pt x="12749" y="452"/>
                  </a:cubicBezTo>
                  <a:cubicBezTo>
                    <a:pt x="12198" y="318"/>
                    <a:pt x="11647" y="218"/>
                    <a:pt x="11095" y="151"/>
                  </a:cubicBezTo>
                  <a:cubicBezTo>
                    <a:pt x="10205" y="63"/>
                    <a:pt x="9303" y="14"/>
                    <a:pt x="8399" y="14"/>
                  </a:cubicBezTo>
                  <a:cubicBezTo>
                    <a:pt x="8267" y="14"/>
                    <a:pt x="8136" y="15"/>
                    <a:pt x="8004" y="17"/>
                  </a:cubicBezTo>
                  <a:cubicBezTo>
                    <a:pt x="7035" y="1"/>
                    <a:pt x="6133" y="1"/>
                    <a:pt x="5314"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551" name="Google Shape;551;p22"/>
            <p:cNvSpPr/>
            <p:nvPr/>
          </p:nvSpPr>
          <p:spPr>
            <a:xfrm>
              <a:off x="8501111" y="3230906"/>
              <a:ext cx="62235" cy="21846"/>
            </a:xfrm>
            <a:custGeom>
              <a:avLst/>
              <a:gdLst/>
              <a:ahLst/>
              <a:cxnLst/>
              <a:rect l="l" t="t" r="r" b="b"/>
              <a:pathLst>
                <a:path w="1940" h="681" extrusionOk="0">
                  <a:moveTo>
                    <a:pt x="1901" y="1"/>
                  </a:moveTo>
                  <a:cubicBezTo>
                    <a:pt x="1805" y="1"/>
                    <a:pt x="1412" y="111"/>
                    <a:pt x="953" y="274"/>
                  </a:cubicBezTo>
                  <a:cubicBezTo>
                    <a:pt x="419" y="457"/>
                    <a:pt x="1" y="641"/>
                    <a:pt x="18" y="675"/>
                  </a:cubicBezTo>
                  <a:cubicBezTo>
                    <a:pt x="18" y="678"/>
                    <a:pt x="24" y="680"/>
                    <a:pt x="35" y="680"/>
                  </a:cubicBezTo>
                  <a:cubicBezTo>
                    <a:pt x="122" y="680"/>
                    <a:pt x="528" y="570"/>
                    <a:pt x="987" y="407"/>
                  </a:cubicBezTo>
                  <a:cubicBezTo>
                    <a:pt x="1521" y="224"/>
                    <a:pt x="1939" y="40"/>
                    <a:pt x="1922" y="6"/>
                  </a:cubicBezTo>
                  <a:cubicBezTo>
                    <a:pt x="1921" y="2"/>
                    <a:pt x="1913" y="1"/>
                    <a:pt x="1901"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552" name="Google Shape;552;p22"/>
            <p:cNvSpPr/>
            <p:nvPr/>
          </p:nvSpPr>
          <p:spPr>
            <a:xfrm>
              <a:off x="8501111" y="3289901"/>
              <a:ext cx="28455" cy="4684"/>
            </a:xfrm>
            <a:custGeom>
              <a:avLst/>
              <a:gdLst/>
              <a:ahLst/>
              <a:cxnLst/>
              <a:rect l="l" t="t" r="r" b="b"/>
              <a:pathLst>
                <a:path w="887" h="146" extrusionOk="0">
                  <a:moveTo>
                    <a:pt x="322" y="1"/>
                  </a:moveTo>
                  <a:cubicBezTo>
                    <a:pt x="140" y="1"/>
                    <a:pt x="18" y="28"/>
                    <a:pt x="18" y="55"/>
                  </a:cubicBezTo>
                  <a:cubicBezTo>
                    <a:pt x="1" y="89"/>
                    <a:pt x="201" y="139"/>
                    <a:pt x="452" y="139"/>
                  </a:cubicBezTo>
                  <a:cubicBezTo>
                    <a:pt x="511" y="143"/>
                    <a:pt x="567" y="145"/>
                    <a:pt x="619" y="145"/>
                  </a:cubicBezTo>
                  <a:cubicBezTo>
                    <a:pt x="774" y="145"/>
                    <a:pt x="887" y="126"/>
                    <a:pt x="887" y="89"/>
                  </a:cubicBezTo>
                  <a:cubicBezTo>
                    <a:pt x="887" y="55"/>
                    <a:pt x="686" y="22"/>
                    <a:pt x="452" y="5"/>
                  </a:cubicBezTo>
                  <a:cubicBezTo>
                    <a:pt x="406" y="2"/>
                    <a:pt x="362" y="1"/>
                    <a:pt x="322"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553" name="Google Shape;553;p22"/>
            <p:cNvSpPr/>
            <p:nvPr/>
          </p:nvSpPr>
          <p:spPr>
            <a:xfrm>
              <a:off x="8258297" y="3268247"/>
              <a:ext cx="40260" cy="37951"/>
            </a:xfrm>
            <a:custGeom>
              <a:avLst/>
              <a:gdLst/>
              <a:ahLst/>
              <a:cxnLst/>
              <a:rect l="l" t="t" r="r" b="b"/>
              <a:pathLst>
                <a:path w="1255" h="1183" extrusionOk="0">
                  <a:moveTo>
                    <a:pt x="528" y="1"/>
                  </a:moveTo>
                  <a:cubicBezTo>
                    <a:pt x="505" y="1"/>
                    <a:pt x="468" y="9"/>
                    <a:pt x="419" y="29"/>
                  </a:cubicBezTo>
                  <a:cubicBezTo>
                    <a:pt x="302" y="79"/>
                    <a:pt x="201" y="162"/>
                    <a:pt x="135" y="263"/>
                  </a:cubicBezTo>
                  <a:cubicBezTo>
                    <a:pt x="18" y="430"/>
                    <a:pt x="1" y="647"/>
                    <a:pt x="85" y="831"/>
                  </a:cubicBezTo>
                  <a:cubicBezTo>
                    <a:pt x="196" y="1037"/>
                    <a:pt x="397" y="1183"/>
                    <a:pt x="631" y="1183"/>
                  </a:cubicBezTo>
                  <a:cubicBezTo>
                    <a:pt x="644" y="1183"/>
                    <a:pt x="657" y="1182"/>
                    <a:pt x="669" y="1182"/>
                  </a:cubicBezTo>
                  <a:cubicBezTo>
                    <a:pt x="920" y="1165"/>
                    <a:pt x="1137" y="981"/>
                    <a:pt x="1204" y="747"/>
                  </a:cubicBezTo>
                  <a:cubicBezTo>
                    <a:pt x="1254" y="547"/>
                    <a:pt x="1187" y="329"/>
                    <a:pt x="1020" y="212"/>
                  </a:cubicBezTo>
                  <a:cubicBezTo>
                    <a:pt x="920" y="129"/>
                    <a:pt x="803" y="79"/>
                    <a:pt x="669" y="79"/>
                  </a:cubicBezTo>
                  <a:cubicBezTo>
                    <a:pt x="586" y="95"/>
                    <a:pt x="536" y="112"/>
                    <a:pt x="536" y="129"/>
                  </a:cubicBezTo>
                  <a:cubicBezTo>
                    <a:pt x="686" y="129"/>
                    <a:pt x="836" y="179"/>
                    <a:pt x="953" y="279"/>
                  </a:cubicBezTo>
                  <a:cubicBezTo>
                    <a:pt x="1070" y="396"/>
                    <a:pt x="1120" y="563"/>
                    <a:pt x="1070" y="714"/>
                  </a:cubicBezTo>
                  <a:cubicBezTo>
                    <a:pt x="1020" y="897"/>
                    <a:pt x="853" y="1031"/>
                    <a:pt x="669" y="1048"/>
                  </a:cubicBezTo>
                  <a:cubicBezTo>
                    <a:pt x="469" y="1048"/>
                    <a:pt x="285" y="948"/>
                    <a:pt x="201" y="764"/>
                  </a:cubicBezTo>
                  <a:cubicBezTo>
                    <a:pt x="135" y="630"/>
                    <a:pt x="135" y="463"/>
                    <a:pt x="218" y="313"/>
                  </a:cubicBezTo>
                  <a:cubicBezTo>
                    <a:pt x="302" y="179"/>
                    <a:pt x="419" y="79"/>
                    <a:pt x="552" y="12"/>
                  </a:cubicBezTo>
                  <a:cubicBezTo>
                    <a:pt x="552" y="5"/>
                    <a:pt x="544" y="1"/>
                    <a:pt x="528"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554" name="Google Shape;554;p22"/>
            <p:cNvSpPr/>
            <p:nvPr/>
          </p:nvSpPr>
          <p:spPr>
            <a:xfrm>
              <a:off x="8251881" y="3172680"/>
              <a:ext cx="38624" cy="101854"/>
            </a:xfrm>
            <a:custGeom>
              <a:avLst/>
              <a:gdLst/>
              <a:ahLst/>
              <a:cxnLst/>
              <a:rect l="l" t="t" r="r" b="b"/>
              <a:pathLst>
                <a:path w="1204" h="3175" extrusionOk="0">
                  <a:moveTo>
                    <a:pt x="1187" y="0"/>
                  </a:moveTo>
                  <a:lnTo>
                    <a:pt x="1187" y="0"/>
                  </a:lnTo>
                  <a:cubicBezTo>
                    <a:pt x="1020" y="67"/>
                    <a:pt x="886" y="167"/>
                    <a:pt x="769" y="318"/>
                  </a:cubicBezTo>
                  <a:cubicBezTo>
                    <a:pt x="168" y="969"/>
                    <a:pt x="0" y="1905"/>
                    <a:pt x="335" y="2724"/>
                  </a:cubicBezTo>
                  <a:cubicBezTo>
                    <a:pt x="385" y="2891"/>
                    <a:pt x="485" y="3041"/>
                    <a:pt x="602" y="3175"/>
                  </a:cubicBezTo>
                  <a:cubicBezTo>
                    <a:pt x="635" y="3158"/>
                    <a:pt x="518" y="2991"/>
                    <a:pt x="418" y="2690"/>
                  </a:cubicBezTo>
                  <a:cubicBezTo>
                    <a:pt x="151" y="1905"/>
                    <a:pt x="318" y="1019"/>
                    <a:pt x="853" y="384"/>
                  </a:cubicBezTo>
                  <a:cubicBezTo>
                    <a:pt x="1036" y="134"/>
                    <a:pt x="1204" y="17"/>
                    <a:pt x="1187" y="0"/>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555" name="Google Shape;555;p22"/>
            <p:cNvSpPr/>
            <p:nvPr/>
          </p:nvSpPr>
          <p:spPr>
            <a:xfrm>
              <a:off x="8254576" y="3302508"/>
              <a:ext cx="26274" cy="109778"/>
            </a:xfrm>
            <a:custGeom>
              <a:avLst/>
              <a:gdLst/>
              <a:ahLst/>
              <a:cxnLst/>
              <a:rect l="l" t="t" r="r" b="b"/>
              <a:pathLst>
                <a:path w="819" h="3422" extrusionOk="0">
                  <a:moveTo>
                    <a:pt x="764" y="1"/>
                  </a:moveTo>
                  <a:cubicBezTo>
                    <a:pt x="739" y="1"/>
                    <a:pt x="702" y="5"/>
                    <a:pt x="652" y="13"/>
                  </a:cubicBezTo>
                  <a:cubicBezTo>
                    <a:pt x="501" y="47"/>
                    <a:pt x="384" y="147"/>
                    <a:pt x="284" y="247"/>
                  </a:cubicBezTo>
                  <a:cubicBezTo>
                    <a:pt x="150" y="431"/>
                    <a:pt x="67" y="631"/>
                    <a:pt x="50" y="849"/>
                  </a:cubicBezTo>
                  <a:cubicBezTo>
                    <a:pt x="0" y="1116"/>
                    <a:pt x="0" y="1367"/>
                    <a:pt x="33" y="1634"/>
                  </a:cubicBezTo>
                  <a:cubicBezTo>
                    <a:pt x="67" y="2102"/>
                    <a:pt x="217" y="2553"/>
                    <a:pt x="451" y="2954"/>
                  </a:cubicBezTo>
                  <a:cubicBezTo>
                    <a:pt x="535" y="3138"/>
                    <a:pt x="652" y="3288"/>
                    <a:pt x="802" y="3422"/>
                  </a:cubicBezTo>
                  <a:cubicBezTo>
                    <a:pt x="819" y="3405"/>
                    <a:pt x="685" y="3221"/>
                    <a:pt x="535" y="2921"/>
                  </a:cubicBezTo>
                  <a:cubicBezTo>
                    <a:pt x="334" y="2503"/>
                    <a:pt x="217" y="2068"/>
                    <a:pt x="167" y="1617"/>
                  </a:cubicBezTo>
                  <a:cubicBezTo>
                    <a:pt x="117" y="1083"/>
                    <a:pt x="167" y="581"/>
                    <a:pt x="368" y="314"/>
                  </a:cubicBezTo>
                  <a:cubicBezTo>
                    <a:pt x="485" y="164"/>
                    <a:pt x="635" y="63"/>
                    <a:pt x="802" y="13"/>
                  </a:cubicBezTo>
                  <a:cubicBezTo>
                    <a:pt x="802" y="5"/>
                    <a:pt x="790" y="1"/>
                    <a:pt x="764"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556" name="Google Shape;556;p22"/>
            <p:cNvSpPr/>
            <p:nvPr/>
          </p:nvSpPr>
          <p:spPr>
            <a:xfrm>
              <a:off x="8218101" y="3277710"/>
              <a:ext cx="39170" cy="7731"/>
            </a:xfrm>
            <a:custGeom>
              <a:avLst/>
              <a:gdLst/>
              <a:ahLst/>
              <a:cxnLst/>
              <a:rect l="l" t="t" r="r" b="b"/>
              <a:pathLst>
                <a:path w="1221" h="241" extrusionOk="0">
                  <a:moveTo>
                    <a:pt x="619" y="1"/>
                  </a:moveTo>
                  <a:cubicBezTo>
                    <a:pt x="235" y="1"/>
                    <a:pt x="1" y="218"/>
                    <a:pt x="34" y="235"/>
                  </a:cubicBezTo>
                  <a:cubicBezTo>
                    <a:pt x="36" y="239"/>
                    <a:pt x="41" y="240"/>
                    <a:pt x="48" y="240"/>
                  </a:cubicBezTo>
                  <a:cubicBezTo>
                    <a:pt x="104" y="240"/>
                    <a:pt x="322" y="135"/>
                    <a:pt x="619" y="135"/>
                  </a:cubicBezTo>
                  <a:cubicBezTo>
                    <a:pt x="901" y="135"/>
                    <a:pt x="1117" y="240"/>
                    <a:pt x="1185" y="240"/>
                  </a:cubicBezTo>
                  <a:cubicBezTo>
                    <a:pt x="1194" y="240"/>
                    <a:pt x="1200" y="239"/>
                    <a:pt x="1204" y="235"/>
                  </a:cubicBezTo>
                  <a:cubicBezTo>
                    <a:pt x="1221" y="201"/>
                    <a:pt x="987" y="1"/>
                    <a:pt x="619"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557" name="Google Shape;557;p22"/>
            <p:cNvSpPr/>
            <p:nvPr/>
          </p:nvSpPr>
          <p:spPr>
            <a:xfrm>
              <a:off x="8006373" y="3268247"/>
              <a:ext cx="40260" cy="37951"/>
            </a:xfrm>
            <a:custGeom>
              <a:avLst/>
              <a:gdLst/>
              <a:ahLst/>
              <a:cxnLst/>
              <a:rect l="l" t="t" r="r" b="b"/>
              <a:pathLst>
                <a:path w="1255" h="1183" extrusionOk="0">
                  <a:moveTo>
                    <a:pt x="528" y="1"/>
                  </a:moveTo>
                  <a:cubicBezTo>
                    <a:pt x="505" y="1"/>
                    <a:pt x="468" y="9"/>
                    <a:pt x="419" y="29"/>
                  </a:cubicBezTo>
                  <a:cubicBezTo>
                    <a:pt x="302" y="79"/>
                    <a:pt x="201" y="162"/>
                    <a:pt x="135" y="263"/>
                  </a:cubicBezTo>
                  <a:cubicBezTo>
                    <a:pt x="18" y="430"/>
                    <a:pt x="1" y="647"/>
                    <a:pt x="84" y="831"/>
                  </a:cubicBezTo>
                  <a:cubicBezTo>
                    <a:pt x="196" y="1037"/>
                    <a:pt x="397" y="1183"/>
                    <a:pt x="631" y="1183"/>
                  </a:cubicBezTo>
                  <a:cubicBezTo>
                    <a:pt x="644" y="1183"/>
                    <a:pt x="657" y="1182"/>
                    <a:pt x="669" y="1182"/>
                  </a:cubicBezTo>
                  <a:cubicBezTo>
                    <a:pt x="920" y="1165"/>
                    <a:pt x="1137" y="981"/>
                    <a:pt x="1204" y="747"/>
                  </a:cubicBezTo>
                  <a:cubicBezTo>
                    <a:pt x="1254" y="547"/>
                    <a:pt x="1187" y="329"/>
                    <a:pt x="1020" y="212"/>
                  </a:cubicBezTo>
                  <a:cubicBezTo>
                    <a:pt x="920" y="129"/>
                    <a:pt x="803" y="79"/>
                    <a:pt x="669" y="79"/>
                  </a:cubicBezTo>
                  <a:cubicBezTo>
                    <a:pt x="586" y="95"/>
                    <a:pt x="536" y="112"/>
                    <a:pt x="536" y="129"/>
                  </a:cubicBezTo>
                  <a:cubicBezTo>
                    <a:pt x="686" y="129"/>
                    <a:pt x="836" y="179"/>
                    <a:pt x="953" y="279"/>
                  </a:cubicBezTo>
                  <a:cubicBezTo>
                    <a:pt x="1070" y="396"/>
                    <a:pt x="1120" y="563"/>
                    <a:pt x="1070" y="714"/>
                  </a:cubicBezTo>
                  <a:cubicBezTo>
                    <a:pt x="1020" y="897"/>
                    <a:pt x="853" y="1031"/>
                    <a:pt x="669" y="1048"/>
                  </a:cubicBezTo>
                  <a:cubicBezTo>
                    <a:pt x="469" y="1048"/>
                    <a:pt x="302" y="948"/>
                    <a:pt x="201" y="764"/>
                  </a:cubicBezTo>
                  <a:cubicBezTo>
                    <a:pt x="135" y="630"/>
                    <a:pt x="135" y="463"/>
                    <a:pt x="218" y="313"/>
                  </a:cubicBezTo>
                  <a:cubicBezTo>
                    <a:pt x="302" y="179"/>
                    <a:pt x="419" y="79"/>
                    <a:pt x="552" y="12"/>
                  </a:cubicBezTo>
                  <a:cubicBezTo>
                    <a:pt x="552" y="5"/>
                    <a:pt x="544" y="1"/>
                    <a:pt x="528"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558" name="Google Shape;558;p22"/>
            <p:cNvSpPr/>
            <p:nvPr/>
          </p:nvSpPr>
          <p:spPr>
            <a:xfrm>
              <a:off x="7999957" y="3172680"/>
              <a:ext cx="38624" cy="101854"/>
            </a:xfrm>
            <a:custGeom>
              <a:avLst/>
              <a:gdLst/>
              <a:ahLst/>
              <a:cxnLst/>
              <a:rect l="l" t="t" r="r" b="b"/>
              <a:pathLst>
                <a:path w="1204" h="3175" extrusionOk="0">
                  <a:moveTo>
                    <a:pt x="1187" y="0"/>
                  </a:moveTo>
                  <a:lnTo>
                    <a:pt x="1187" y="0"/>
                  </a:lnTo>
                  <a:cubicBezTo>
                    <a:pt x="1036" y="67"/>
                    <a:pt x="886" y="167"/>
                    <a:pt x="769" y="318"/>
                  </a:cubicBezTo>
                  <a:cubicBezTo>
                    <a:pt x="168" y="969"/>
                    <a:pt x="0" y="1905"/>
                    <a:pt x="335" y="2724"/>
                  </a:cubicBezTo>
                  <a:cubicBezTo>
                    <a:pt x="385" y="2891"/>
                    <a:pt x="485" y="3041"/>
                    <a:pt x="619" y="3175"/>
                  </a:cubicBezTo>
                  <a:cubicBezTo>
                    <a:pt x="635" y="3158"/>
                    <a:pt x="518" y="2991"/>
                    <a:pt x="435" y="2690"/>
                  </a:cubicBezTo>
                  <a:cubicBezTo>
                    <a:pt x="168" y="1905"/>
                    <a:pt x="318" y="1019"/>
                    <a:pt x="853" y="384"/>
                  </a:cubicBezTo>
                  <a:cubicBezTo>
                    <a:pt x="1053" y="134"/>
                    <a:pt x="1203" y="17"/>
                    <a:pt x="1187" y="0"/>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559" name="Google Shape;559;p22"/>
            <p:cNvSpPr/>
            <p:nvPr/>
          </p:nvSpPr>
          <p:spPr>
            <a:xfrm>
              <a:off x="8002620" y="3302508"/>
              <a:ext cx="26306" cy="109778"/>
            </a:xfrm>
            <a:custGeom>
              <a:avLst/>
              <a:gdLst/>
              <a:ahLst/>
              <a:cxnLst/>
              <a:rect l="l" t="t" r="r" b="b"/>
              <a:pathLst>
                <a:path w="820" h="3422" extrusionOk="0">
                  <a:moveTo>
                    <a:pt x="772" y="1"/>
                  </a:moveTo>
                  <a:cubicBezTo>
                    <a:pt x="745" y="1"/>
                    <a:pt x="703" y="5"/>
                    <a:pt x="653" y="13"/>
                  </a:cubicBezTo>
                  <a:cubicBezTo>
                    <a:pt x="502" y="47"/>
                    <a:pt x="385" y="147"/>
                    <a:pt x="285" y="247"/>
                  </a:cubicBezTo>
                  <a:cubicBezTo>
                    <a:pt x="151" y="431"/>
                    <a:pt x="68" y="631"/>
                    <a:pt x="51" y="849"/>
                  </a:cubicBezTo>
                  <a:cubicBezTo>
                    <a:pt x="18" y="1116"/>
                    <a:pt x="1" y="1367"/>
                    <a:pt x="34" y="1634"/>
                  </a:cubicBezTo>
                  <a:cubicBezTo>
                    <a:pt x="85" y="2102"/>
                    <a:pt x="218" y="2553"/>
                    <a:pt x="452" y="2954"/>
                  </a:cubicBezTo>
                  <a:cubicBezTo>
                    <a:pt x="536" y="3138"/>
                    <a:pt x="653" y="3288"/>
                    <a:pt x="803" y="3422"/>
                  </a:cubicBezTo>
                  <a:cubicBezTo>
                    <a:pt x="820" y="3405"/>
                    <a:pt x="686" y="3221"/>
                    <a:pt x="536" y="2921"/>
                  </a:cubicBezTo>
                  <a:cubicBezTo>
                    <a:pt x="335" y="2503"/>
                    <a:pt x="218" y="2068"/>
                    <a:pt x="168" y="1617"/>
                  </a:cubicBezTo>
                  <a:cubicBezTo>
                    <a:pt x="118" y="1083"/>
                    <a:pt x="168" y="581"/>
                    <a:pt x="369" y="314"/>
                  </a:cubicBezTo>
                  <a:cubicBezTo>
                    <a:pt x="486" y="164"/>
                    <a:pt x="636" y="63"/>
                    <a:pt x="803" y="13"/>
                  </a:cubicBezTo>
                  <a:cubicBezTo>
                    <a:pt x="811" y="5"/>
                    <a:pt x="799" y="1"/>
                    <a:pt x="772"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560" name="Google Shape;560;p22"/>
            <p:cNvSpPr/>
            <p:nvPr/>
          </p:nvSpPr>
          <p:spPr>
            <a:xfrm>
              <a:off x="7966177" y="3277710"/>
              <a:ext cx="39170" cy="7731"/>
            </a:xfrm>
            <a:custGeom>
              <a:avLst/>
              <a:gdLst/>
              <a:ahLst/>
              <a:cxnLst/>
              <a:rect l="l" t="t" r="r" b="b"/>
              <a:pathLst>
                <a:path w="1221" h="241" extrusionOk="0">
                  <a:moveTo>
                    <a:pt x="619" y="1"/>
                  </a:moveTo>
                  <a:cubicBezTo>
                    <a:pt x="235" y="1"/>
                    <a:pt x="1" y="218"/>
                    <a:pt x="34" y="235"/>
                  </a:cubicBezTo>
                  <a:cubicBezTo>
                    <a:pt x="36" y="239"/>
                    <a:pt x="41" y="240"/>
                    <a:pt x="48" y="240"/>
                  </a:cubicBezTo>
                  <a:cubicBezTo>
                    <a:pt x="104" y="240"/>
                    <a:pt x="322" y="135"/>
                    <a:pt x="619" y="135"/>
                  </a:cubicBezTo>
                  <a:cubicBezTo>
                    <a:pt x="901" y="135"/>
                    <a:pt x="1117" y="240"/>
                    <a:pt x="1185" y="240"/>
                  </a:cubicBezTo>
                  <a:cubicBezTo>
                    <a:pt x="1194" y="240"/>
                    <a:pt x="1200" y="239"/>
                    <a:pt x="1204" y="235"/>
                  </a:cubicBezTo>
                  <a:cubicBezTo>
                    <a:pt x="1221" y="201"/>
                    <a:pt x="987" y="1"/>
                    <a:pt x="619"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561" name="Google Shape;561;p22"/>
            <p:cNvSpPr/>
            <p:nvPr/>
          </p:nvSpPr>
          <p:spPr>
            <a:xfrm>
              <a:off x="8331761" y="3623180"/>
              <a:ext cx="372545" cy="740246"/>
            </a:xfrm>
            <a:custGeom>
              <a:avLst/>
              <a:gdLst/>
              <a:ahLst/>
              <a:cxnLst/>
              <a:rect l="l" t="t" r="r" b="b"/>
              <a:pathLst>
                <a:path w="11613" h="23075" extrusionOk="0">
                  <a:moveTo>
                    <a:pt x="5629" y="1"/>
                  </a:moveTo>
                  <a:cubicBezTo>
                    <a:pt x="3893" y="1"/>
                    <a:pt x="2277" y="327"/>
                    <a:pt x="1704" y="1412"/>
                  </a:cubicBezTo>
                  <a:cubicBezTo>
                    <a:pt x="251" y="4136"/>
                    <a:pt x="0" y="22899"/>
                    <a:pt x="0" y="22899"/>
                  </a:cubicBezTo>
                  <a:cubicBezTo>
                    <a:pt x="0" y="22899"/>
                    <a:pt x="4650" y="23074"/>
                    <a:pt x="8056" y="23074"/>
                  </a:cubicBezTo>
                  <a:cubicBezTo>
                    <a:pt x="10022" y="23074"/>
                    <a:pt x="11573" y="23016"/>
                    <a:pt x="11579" y="22833"/>
                  </a:cubicBezTo>
                  <a:cubicBezTo>
                    <a:pt x="11613" y="22348"/>
                    <a:pt x="11145" y="744"/>
                    <a:pt x="11145" y="744"/>
                  </a:cubicBezTo>
                  <a:cubicBezTo>
                    <a:pt x="11145" y="744"/>
                    <a:pt x="8249" y="1"/>
                    <a:pt x="5629" y="1"/>
                  </a:cubicBez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562" name="Google Shape;562;p22"/>
            <p:cNvSpPr/>
            <p:nvPr/>
          </p:nvSpPr>
          <p:spPr>
            <a:xfrm>
              <a:off x="8428770" y="3630013"/>
              <a:ext cx="281951" cy="735306"/>
            </a:xfrm>
            <a:custGeom>
              <a:avLst/>
              <a:gdLst/>
              <a:ahLst/>
              <a:cxnLst/>
              <a:rect l="l" t="t" r="r" b="b"/>
              <a:pathLst>
                <a:path w="8789" h="22921" extrusionOk="0">
                  <a:moveTo>
                    <a:pt x="5054" y="1"/>
                  </a:moveTo>
                  <a:cubicBezTo>
                    <a:pt x="3752" y="1"/>
                    <a:pt x="2440" y="246"/>
                    <a:pt x="1822" y="1099"/>
                  </a:cubicBezTo>
                  <a:cubicBezTo>
                    <a:pt x="385" y="3121"/>
                    <a:pt x="0" y="22787"/>
                    <a:pt x="0" y="22787"/>
                  </a:cubicBezTo>
                  <a:cubicBezTo>
                    <a:pt x="0" y="22787"/>
                    <a:pt x="4518" y="22921"/>
                    <a:pt x="7014" y="22921"/>
                  </a:cubicBezTo>
                  <a:cubicBezTo>
                    <a:pt x="7929" y="22921"/>
                    <a:pt x="8573" y="22903"/>
                    <a:pt x="8622" y="22854"/>
                  </a:cubicBezTo>
                  <a:cubicBezTo>
                    <a:pt x="8789" y="22686"/>
                    <a:pt x="8555" y="448"/>
                    <a:pt x="8555" y="448"/>
                  </a:cubicBezTo>
                  <a:cubicBezTo>
                    <a:pt x="8555" y="448"/>
                    <a:pt x="6813" y="1"/>
                    <a:pt x="5054" y="1"/>
                  </a:cubicBez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563" name="Google Shape;563;p22"/>
            <p:cNvSpPr/>
            <p:nvPr/>
          </p:nvSpPr>
          <p:spPr>
            <a:xfrm>
              <a:off x="8591705" y="3954470"/>
              <a:ext cx="26306" cy="33620"/>
            </a:xfrm>
            <a:custGeom>
              <a:avLst/>
              <a:gdLst/>
              <a:ahLst/>
              <a:cxnLst/>
              <a:rect l="l" t="t" r="r" b="b"/>
              <a:pathLst>
                <a:path w="820" h="1048" extrusionOk="0">
                  <a:moveTo>
                    <a:pt x="281" y="1"/>
                  </a:moveTo>
                  <a:cubicBezTo>
                    <a:pt x="272" y="1"/>
                    <a:pt x="268" y="3"/>
                    <a:pt x="268" y="8"/>
                  </a:cubicBezTo>
                  <a:cubicBezTo>
                    <a:pt x="255" y="8"/>
                    <a:pt x="283" y="28"/>
                    <a:pt x="336" y="53"/>
                  </a:cubicBezTo>
                  <a:lnTo>
                    <a:pt x="336" y="53"/>
                  </a:lnTo>
                  <a:cubicBezTo>
                    <a:pt x="209" y="134"/>
                    <a:pt x="108" y="243"/>
                    <a:pt x="34" y="392"/>
                  </a:cubicBezTo>
                  <a:cubicBezTo>
                    <a:pt x="1" y="509"/>
                    <a:pt x="1" y="643"/>
                    <a:pt x="34" y="760"/>
                  </a:cubicBezTo>
                  <a:cubicBezTo>
                    <a:pt x="84" y="910"/>
                    <a:pt x="201" y="1010"/>
                    <a:pt x="352" y="1044"/>
                  </a:cubicBezTo>
                  <a:cubicBezTo>
                    <a:pt x="372" y="1047"/>
                    <a:pt x="392" y="1048"/>
                    <a:pt x="412" y="1048"/>
                  </a:cubicBezTo>
                  <a:cubicBezTo>
                    <a:pt x="508" y="1048"/>
                    <a:pt x="600" y="1015"/>
                    <a:pt x="669" y="960"/>
                  </a:cubicBezTo>
                  <a:cubicBezTo>
                    <a:pt x="736" y="893"/>
                    <a:pt x="786" y="793"/>
                    <a:pt x="803" y="693"/>
                  </a:cubicBezTo>
                  <a:cubicBezTo>
                    <a:pt x="819" y="542"/>
                    <a:pt x="803" y="392"/>
                    <a:pt x="753" y="242"/>
                  </a:cubicBezTo>
                  <a:cubicBezTo>
                    <a:pt x="702" y="141"/>
                    <a:pt x="602" y="75"/>
                    <a:pt x="485" y="75"/>
                  </a:cubicBezTo>
                  <a:cubicBezTo>
                    <a:pt x="402" y="91"/>
                    <a:pt x="385" y="125"/>
                    <a:pt x="385" y="141"/>
                  </a:cubicBezTo>
                  <a:cubicBezTo>
                    <a:pt x="385" y="141"/>
                    <a:pt x="400" y="134"/>
                    <a:pt x="430" y="134"/>
                  </a:cubicBezTo>
                  <a:cubicBezTo>
                    <a:pt x="444" y="134"/>
                    <a:pt x="463" y="136"/>
                    <a:pt x="485" y="141"/>
                  </a:cubicBezTo>
                  <a:cubicBezTo>
                    <a:pt x="569" y="141"/>
                    <a:pt x="636" y="208"/>
                    <a:pt x="652" y="292"/>
                  </a:cubicBezTo>
                  <a:cubicBezTo>
                    <a:pt x="686" y="409"/>
                    <a:pt x="686" y="542"/>
                    <a:pt x="669" y="676"/>
                  </a:cubicBezTo>
                  <a:cubicBezTo>
                    <a:pt x="669" y="815"/>
                    <a:pt x="540" y="912"/>
                    <a:pt x="414" y="912"/>
                  </a:cubicBezTo>
                  <a:cubicBezTo>
                    <a:pt x="405" y="912"/>
                    <a:pt x="395" y="911"/>
                    <a:pt x="385" y="910"/>
                  </a:cubicBezTo>
                  <a:cubicBezTo>
                    <a:pt x="185" y="843"/>
                    <a:pt x="68" y="626"/>
                    <a:pt x="151" y="425"/>
                  </a:cubicBezTo>
                  <a:cubicBezTo>
                    <a:pt x="201" y="292"/>
                    <a:pt x="301" y="175"/>
                    <a:pt x="418" y="75"/>
                  </a:cubicBezTo>
                  <a:lnTo>
                    <a:pt x="469" y="41"/>
                  </a:lnTo>
                  <a:lnTo>
                    <a:pt x="418" y="24"/>
                  </a:lnTo>
                  <a:cubicBezTo>
                    <a:pt x="348" y="13"/>
                    <a:pt x="302" y="1"/>
                    <a:pt x="281"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564" name="Google Shape;564;p22"/>
            <p:cNvSpPr/>
            <p:nvPr/>
          </p:nvSpPr>
          <p:spPr>
            <a:xfrm>
              <a:off x="8554717" y="3844275"/>
              <a:ext cx="51488" cy="116354"/>
            </a:xfrm>
            <a:custGeom>
              <a:avLst/>
              <a:gdLst/>
              <a:ahLst/>
              <a:cxnLst/>
              <a:rect l="l" t="t" r="r" b="b"/>
              <a:pathLst>
                <a:path w="1605" h="3627" extrusionOk="0">
                  <a:moveTo>
                    <a:pt x="34" y="1"/>
                  </a:moveTo>
                  <a:cubicBezTo>
                    <a:pt x="1" y="34"/>
                    <a:pt x="452" y="786"/>
                    <a:pt x="886" y="1789"/>
                  </a:cubicBezTo>
                  <a:cubicBezTo>
                    <a:pt x="1321" y="2791"/>
                    <a:pt x="1555" y="3627"/>
                    <a:pt x="1605" y="3627"/>
                  </a:cubicBezTo>
                  <a:cubicBezTo>
                    <a:pt x="1588" y="3426"/>
                    <a:pt x="1555" y="3242"/>
                    <a:pt x="1488" y="3058"/>
                  </a:cubicBezTo>
                  <a:cubicBezTo>
                    <a:pt x="1221" y="2156"/>
                    <a:pt x="853" y="1287"/>
                    <a:pt x="368" y="485"/>
                  </a:cubicBezTo>
                  <a:cubicBezTo>
                    <a:pt x="285" y="302"/>
                    <a:pt x="168" y="151"/>
                    <a:pt x="34"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565" name="Google Shape;565;p22"/>
            <p:cNvSpPr/>
            <p:nvPr/>
          </p:nvSpPr>
          <p:spPr>
            <a:xfrm>
              <a:off x="8609413" y="3854990"/>
              <a:ext cx="48794" cy="107243"/>
            </a:xfrm>
            <a:custGeom>
              <a:avLst/>
              <a:gdLst/>
              <a:ahLst/>
              <a:cxnLst/>
              <a:rect l="l" t="t" r="r" b="b"/>
              <a:pathLst>
                <a:path w="1521" h="3343" extrusionOk="0">
                  <a:moveTo>
                    <a:pt x="1486" y="1"/>
                  </a:moveTo>
                  <a:cubicBezTo>
                    <a:pt x="1444" y="1"/>
                    <a:pt x="1031" y="697"/>
                    <a:pt x="635" y="1622"/>
                  </a:cubicBezTo>
                  <a:cubicBezTo>
                    <a:pt x="234" y="2541"/>
                    <a:pt x="0" y="3326"/>
                    <a:pt x="34" y="3343"/>
                  </a:cubicBezTo>
                  <a:cubicBezTo>
                    <a:pt x="34" y="3343"/>
                    <a:pt x="35" y="3343"/>
                    <a:pt x="35" y="3343"/>
                  </a:cubicBezTo>
                  <a:cubicBezTo>
                    <a:pt x="90" y="3343"/>
                    <a:pt x="372" y="2581"/>
                    <a:pt x="769" y="1672"/>
                  </a:cubicBezTo>
                  <a:cubicBezTo>
                    <a:pt x="1170" y="753"/>
                    <a:pt x="1521" y="18"/>
                    <a:pt x="1487" y="1"/>
                  </a:cubicBezTo>
                  <a:cubicBezTo>
                    <a:pt x="1487" y="1"/>
                    <a:pt x="1486" y="1"/>
                    <a:pt x="1486"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566" name="Google Shape;566;p22"/>
            <p:cNvSpPr/>
            <p:nvPr/>
          </p:nvSpPr>
          <p:spPr>
            <a:xfrm>
              <a:off x="8556866" y="3984176"/>
              <a:ext cx="40774" cy="180129"/>
            </a:xfrm>
            <a:custGeom>
              <a:avLst/>
              <a:gdLst/>
              <a:ahLst/>
              <a:cxnLst/>
              <a:rect l="l" t="t" r="r" b="b"/>
              <a:pathLst>
                <a:path w="1271" h="5615" extrusionOk="0">
                  <a:moveTo>
                    <a:pt x="1271" y="1"/>
                  </a:moveTo>
                  <a:lnTo>
                    <a:pt x="1271" y="1"/>
                  </a:lnTo>
                  <a:cubicBezTo>
                    <a:pt x="1154" y="251"/>
                    <a:pt x="1053" y="519"/>
                    <a:pt x="986" y="786"/>
                  </a:cubicBezTo>
                  <a:cubicBezTo>
                    <a:pt x="836" y="1287"/>
                    <a:pt x="652" y="1989"/>
                    <a:pt x="485" y="2774"/>
                  </a:cubicBezTo>
                  <a:cubicBezTo>
                    <a:pt x="301" y="3543"/>
                    <a:pt x="168" y="4261"/>
                    <a:pt x="101" y="4763"/>
                  </a:cubicBezTo>
                  <a:cubicBezTo>
                    <a:pt x="34" y="5047"/>
                    <a:pt x="1" y="5331"/>
                    <a:pt x="1" y="5615"/>
                  </a:cubicBezTo>
                  <a:cubicBezTo>
                    <a:pt x="84" y="5347"/>
                    <a:pt x="151" y="5063"/>
                    <a:pt x="184" y="4779"/>
                  </a:cubicBezTo>
                  <a:cubicBezTo>
                    <a:pt x="301" y="4278"/>
                    <a:pt x="435" y="3576"/>
                    <a:pt x="619" y="2791"/>
                  </a:cubicBezTo>
                  <a:cubicBezTo>
                    <a:pt x="786" y="2022"/>
                    <a:pt x="970" y="1321"/>
                    <a:pt x="1087" y="819"/>
                  </a:cubicBezTo>
                  <a:cubicBezTo>
                    <a:pt x="1170" y="552"/>
                    <a:pt x="1237" y="268"/>
                    <a:pt x="1271"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567" name="Google Shape;567;p22"/>
            <p:cNvSpPr/>
            <p:nvPr/>
          </p:nvSpPr>
          <p:spPr>
            <a:xfrm>
              <a:off x="8610472" y="3984722"/>
              <a:ext cx="46131" cy="110451"/>
            </a:xfrm>
            <a:custGeom>
              <a:avLst/>
              <a:gdLst/>
              <a:ahLst/>
              <a:cxnLst/>
              <a:rect l="l" t="t" r="r" b="b"/>
              <a:pathLst>
                <a:path w="1438" h="3443" extrusionOk="0">
                  <a:moveTo>
                    <a:pt x="34" y="0"/>
                  </a:moveTo>
                  <a:cubicBezTo>
                    <a:pt x="1" y="17"/>
                    <a:pt x="402" y="752"/>
                    <a:pt x="786" y="1705"/>
                  </a:cubicBezTo>
                  <a:cubicBezTo>
                    <a:pt x="1170" y="2640"/>
                    <a:pt x="1404" y="3442"/>
                    <a:pt x="1437" y="3442"/>
                  </a:cubicBezTo>
                  <a:cubicBezTo>
                    <a:pt x="1437" y="3259"/>
                    <a:pt x="1404" y="3075"/>
                    <a:pt x="1337" y="2908"/>
                  </a:cubicBezTo>
                  <a:cubicBezTo>
                    <a:pt x="1103" y="2039"/>
                    <a:pt x="769" y="1220"/>
                    <a:pt x="351" y="452"/>
                  </a:cubicBezTo>
                  <a:cubicBezTo>
                    <a:pt x="268" y="284"/>
                    <a:pt x="168" y="134"/>
                    <a:pt x="34" y="0"/>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grpSp>
      <p:grpSp>
        <p:nvGrpSpPr>
          <p:cNvPr id="568" name="Google Shape;568;p22"/>
          <p:cNvGrpSpPr/>
          <p:nvPr/>
        </p:nvGrpSpPr>
        <p:grpSpPr>
          <a:xfrm>
            <a:off x="1103476" y="3520545"/>
            <a:ext cx="571067" cy="459600"/>
            <a:chOff x="827607" y="2640409"/>
            <a:chExt cx="428300" cy="344700"/>
          </a:xfrm>
        </p:grpSpPr>
        <p:sp>
          <p:nvSpPr>
            <p:cNvPr id="569" name="Google Shape;569;p22"/>
            <p:cNvSpPr/>
            <p:nvPr/>
          </p:nvSpPr>
          <p:spPr>
            <a:xfrm>
              <a:off x="827607" y="2640409"/>
              <a:ext cx="428300" cy="344700"/>
            </a:xfrm>
            <a:custGeom>
              <a:avLst/>
              <a:gdLst/>
              <a:ahLst/>
              <a:cxnLst/>
              <a:rect l="l" t="t" r="r" b="b"/>
              <a:pathLst>
                <a:path w="13351" h="10745" extrusionOk="0">
                  <a:moveTo>
                    <a:pt x="150" y="1"/>
                  </a:moveTo>
                  <a:lnTo>
                    <a:pt x="0" y="10560"/>
                  </a:lnTo>
                  <a:lnTo>
                    <a:pt x="13200" y="10744"/>
                  </a:lnTo>
                  <a:lnTo>
                    <a:pt x="13350" y="184"/>
                  </a:lnTo>
                  <a:lnTo>
                    <a:pt x="150" y="1"/>
                  </a:ln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570" name="Google Shape;570;p22"/>
            <p:cNvSpPr/>
            <p:nvPr/>
          </p:nvSpPr>
          <p:spPr>
            <a:xfrm>
              <a:off x="842075" y="2661839"/>
              <a:ext cx="398819" cy="301809"/>
            </a:xfrm>
            <a:custGeom>
              <a:avLst/>
              <a:gdLst/>
              <a:ahLst/>
              <a:cxnLst/>
              <a:rect l="l" t="t" r="r" b="b"/>
              <a:pathLst>
                <a:path w="12432" h="9408" extrusionOk="0">
                  <a:moveTo>
                    <a:pt x="134" y="1"/>
                  </a:moveTo>
                  <a:lnTo>
                    <a:pt x="0" y="9241"/>
                  </a:lnTo>
                  <a:lnTo>
                    <a:pt x="12298" y="9408"/>
                  </a:lnTo>
                  <a:lnTo>
                    <a:pt x="12431" y="185"/>
                  </a:lnTo>
                  <a:lnTo>
                    <a:pt x="134"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571" name="Google Shape;571;p22"/>
            <p:cNvSpPr/>
            <p:nvPr/>
          </p:nvSpPr>
          <p:spPr>
            <a:xfrm>
              <a:off x="842075" y="2776011"/>
              <a:ext cx="394520" cy="187636"/>
            </a:xfrm>
            <a:custGeom>
              <a:avLst/>
              <a:gdLst/>
              <a:ahLst/>
              <a:cxnLst/>
              <a:rect l="l" t="t" r="r" b="b"/>
              <a:pathLst>
                <a:path w="12298" h="5849" extrusionOk="0">
                  <a:moveTo>
                    <a:pt x="4378" y="1"/>
                  </a:moveTo>
                  <a:lnTo>
                    <a:pt x="0" y="5682"/>
                  </a:lnTo>
                  <a:lnTo>
                    <a:pt x="12298" y="5849"/>
                  </a:lnTo>
                  <a:lnTo>
                    <a:pt x="8822" y="1739"/>
                  </a:lnTo>
                  <a:lnTo>
                    <a:pt x="6984" y="3627"/>
                  </a:lnTo>
                  <a:lnTo>
                    <a:pt x="4378" y="1"/>
                  </a:ln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572" name="Google Shape;572;p22"/>
            <p:cNvSpPr/>
            <p:nvPr/>
          </p:nvSpPr>
          <p:spPr>
            <a:xfrm>
              <a:off x="1031828" y="2723496"/>
              <a:ext cx="72918" cy="62556"/>
            </a:xfrm>
            <a:custGeom>
              <a:avLst/>
              <a:gdLst/>
              <a:ahLst/>
              <a:cxnLst/>
              <a:rect l="l" t="t" r="r" b="b"/>
              <a:pathLst>
                <a:path w="2273" h="1950" extrusionOk="0">
                  <a:moveTo>
                    <a:pt x="1303" y="0"/>
                  </a:moveTo>
                  <a:cubicBezTo>
                    <a:pt x="451" y="0"/>
                    <a:pt x="0" y="1036"/>
                    <a:pt x="602" y="1655"/>
                  </a:cubicBezTo>
                  <a:cubicBezTo>
                    <a:pt x="799" y="1858"/>
                    <a:pt x="1046" y="1949"/>
                    <a:pt x="1288" y="1949"/>
                  </a:cubicBezTo>
                  <a:cubicBezTo>
                    <a:pt x="1782" y="1949"/>
                    <a:pt x="2256" y="1569"/>
                    <a:pt x="2256" y="986"/>
                  </a:cubicBezTo>
                  <a:cubicBezTo>
                    <a:pt x="2272" y="452"/>
                    <a:pt x="1838" y="17"/>
                    <a:pt x="1303" y="0"/>
                  </a:cubicBez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grpSp>
      <p:grpSp>
        <p:nvGrpSpPr>
          <p:cNvPr id="573" name="Google Shape;573;p22"/>
          <p:cNvGrpSpPr/>
          <p:nvPr/>
        </p:nvGrpSpPr>
        <p:grpSpPr>
          <a:xfrm>
            <a:off x="7281871" y="2512121"/>
            <a:ext cx="736172" cy="592539"/>
            <a:chOff x="5461403" y="1884091"/>
            <a:chExt cx="552129" cy="444404"/>
          </a:xfrm>
        </p:grpSpPr>
        <p:sp>
          <p:nvSpPr>
            <p:cNvPr id="574" name="Google Shape;574;p22"/>
            <p:cNvSpPr/>
            <p:nvPr/>
          </p:nvSpPr>
          <p:spPr>
            <a:xfrm>
              <a:off x="5461403" y="1884091"/>
              <a:ext cx="552129" cy="444404"/>
            </a:xfrm>
            <a:custGeom>
              <a:avLst/>
              <a:gdLst/>
              <a:ahLst/>
              <a:cxnLst/>
              <a:rect l="l" t="t" r="r" b="b"/>
              <a:pathLst>
                <a:path w="17211" h="13853" extrusionOk="0">
                  <a:moveTo>
                    <a:pt x="201" y="1"/>
                  </a:moveTo>
                  <a:lnTo>
                    <a:pt x="1" y="13602"/>
                  </a:lnTo>
                  <a:lnTo>
                    <a:pt x="17027" y="13852"/>
                  </a:lnTo>
                  <a:lnTo>
                    <a:pt x="17210" y="235"/>
                  </a:lnTo>
                  <a:lnTo>
                    <a:pt x="201" y="1"/>
                  </a:ln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575" name="Google Shape;575;p22"/>
            <p:cNvSpPr/>
            <p:nvPr/>
          </p:nvSpPr>
          <p:spPr>
            <a:xfrm>
              <a:off x="5480715" y="1911455"/>
              <a:ext cx="512991" cy="389162"/>
            </a:xfrm>
            <a:custGeom>
              <a:avLst/>
              <a:gdLst/>
              <a:ahLst/>
              <a:cxnLst/>
              <a:rect l="l" t="t" r="r" b="b"/>
              <a:pathLst>
                <a:path w="15991" h="12131" extrusionOk="0">
                  <a:moveTo>
                    <a:pt x="167" y="0"/>
                  </a:moveTo>
                  <a:lnTo>
                    <a:pt x="0" y="11897"/>
                  </a:lnTo>
                  <a:lnTo>
                    <a:pt x="15823" y="12130"/>
                  </a:lnTo>
                  <a:lnTo>
                    <a:pt x="15990" y="234"/>
                  </a:lnTo>
                  <a:lnTo>
                    <a:pt x="167" y="0"/>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576" name="Google Shape;576;p22"/>
            <p:cNvSpPr/>
            <p:nvPr/>
          </p:nvSpPr>
          <p:spPr>
            <a:xfrm>
              <a:off x="5480715" y="2058831"/>
              <a:ext cx="507634" cy="241787"/>
            </a:xfrm>
            <a:custGeom>
              <a:avLst/>
              <a:gdLst/>
              <a:ahLst/>
              <a:cxnLst/>
              <a:rect l="l" t="t" r="r" b="b"/>
              <a:pathLst>
                <a:path w="15824" h="7537" extrusionOk="0">
                  <a:moveTo>
                    <a:pt x="5631" y="1"/>
                  </a:moveTo>
                  <a:lnTo>
                    <a:pt x="0" y="7303"/>
                  </a:lnTo>
                  <a:lnTo>
                    <a:pt x="15823" y="7536"/>
                  </a:lnTo>
                  <a:lnTo>
                    <a:pt x="11345" y="2223"/>
                  </a:lnTo>
                  <a:lnTo>
                    <a:pt x="8989" y="4663"/>
                  </a:lnTo>
                  <a:lnTo>
                    <a:pt x="5631" y="1"/>
                  </a:ln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577" name="Google Shape;577;p22"/>
            <p:cNvSpPr/>
            <p:nvPr/>
          </p:nvSpPr>
          <p:spPr>
            <a:xfrm>
              <a:off x="5724747" y="1991302"/>
              <a:ext cx="93674" cy="79911"/>
            </a:xfrm>
            <a:custGeom>
              <a:avLst/>
              <a:gdLst/>
              <a:ahLst/>
              <a:cxnLst/>
              <a:rect l="l" t="t" r="r" b="b"/>
              <a:pathLst>
                <a:path w="2920" h="2491" extrusionOk="0">
                  <a:moveTo>
                    <a:pt x="1663" y="1"/>
                  </a:moveTo>
                  <a:cubicBezTo>
                    <a:pt x="573" y="1"/>
                    <a:pt x="0" y="1325"/>
                    <a:pt x="781" y="2106"/>
                  </a:cubicBezTo>
                  <a:cubicBezTo>
                    <a:pt x="1036" y="2372"/>
                    <a:pt x="1355" y="2491"/>
                    <a:pt x="1668" y="2491"/>
                  </a:cubicBezTo>
                  <a:cubicBezTo>
                    <a:pt x="2300" y="2491"/>
                    <a:pt x="2908" y="2008"/>
                    <a:pt x="2920" y="1271"/>
                  </a:cubicBezTo>
                  <a:cubicBezTo>
                    <a:pt x="2920" y="569"/>
                    <a:pt x="2368" y="1"/>
                    <a:pt x="1683" y="1"/>
                  </a:cubicBezTo>
                  <a:cubicBezTo>
                    <a:pt x="1676" y="1"/>
                    <a:pt x="1669" y="1"/>
                    <a:pt x="1663" y="1"/>
                  </a:cubicBez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grpSp>
      <p:grpSp>
        <p:nvGrpSpPr>
          <p:cNvPr id="578" name="Google Shape;578;p22"/>
          <p:cNvGrpSpPr/>
          <p:nvPr/>
        </p:nvGrpSpPr>
        <p:grpSpPr>
          <a:xfrm>
            <a:off x="9771835" y="2128359"/>
            <a:ext cx="807603" cy="649684"/>
            <a:chOff x="7328876" y="1596269"/>
            <a:chExt cx="605702" cy="487263"/>
          </a:xfrm>
        </p:grpSpPr>
        <p:sp>
          <p:nvSpPr>
            <p:cNvPr id="579" name="Google Shape;579;p22"/>
            <p:cNvSpPr/>
            <p:nvPr/>
          </p:nvSpPr>
          <p:spPr>
            <a:xfrm>
              <a:off x="7328876" y="1596269"/>
              <a:ext cx="605702" cy="487263"/>
            </a:xfrm>
            <a:custGeom>
              <a:avLst/>
              <a:gdLst/>
              <a:ahLst/>
              <a:cxnLst/>
              <a:rect l="l" t="t" r="r" b="b"/>
              <a:pathLst>
                <a:path w="18881" h="15189" extrusionOk="0">
                  <a:moveTo>
                    <a:pt x="218" y="1"/>
                  </a:moveTo>
                  <a:lnTo>
                    <a:pt x="0" y="14938"/>
                  </a:lnTo>
                  <a:lnTo>
                    <a:pt x="18664" y="15189"/>
                  </a:lnTo>
                  <a:lnTo>
                    <a:pt x="18881" y="268"/>
                  </a:lnTo>
                  <a:lnTo>
                    <a:pt x="218" y="1"/>
                  </a:ln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580" name="Google Shape;580;p22"/>
            <p:cNvSpPr/>
            <p:nvPr/>
          </p:nvSpPr>
          <p:spPr>
            <a:xfrm>
              <a:off x="7349760" y="1626809"/>
              <a:ext cx="562844" cy="426696"/>
            </a:xfrm>
            <a:custGeom>
              <a:avLst/>
              <a:gdLst/>
              <a:ahLst/>
              <a:cxnLst/>
              <a:rect l="l" t="t" r="r" b="b"/>
              <a:pathLst>
                <a:path w="17545" h="13301" extrusionOk="0">
                  <a:moveTo>
                    <a:pt x="185" y="1"/>
                  </a:moveTo>
                  <a:lnTo>
                    <a:pt x="1" y="13050"/>
                  </a:lnTo>
                  <a:lnTo>
                    <a:pt x="17361" y="13301"/>
                  </a:lnTo>
                  <a:lnTo>
                    <a:pt x="17545" y="252"/>
                  </a:lnTo>
                  <a:lnTo>
                    <a:pt x="185"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581" name="Google Shape;581;p22"/>
            <p:cNvSpPr/>
            <p:nvPr/>
          </p:nvSpPr>
          <p:spPr>
            <a:xfrm>
              <a:off x="7349760" y="1788172"/>
              <a:ext cx="556973" cy="265334"/>
            </a:xfrm>
            <a:custGeom>
              <a:avLst/>
              <a:gdLst/>
              <a:ahLst/>
              <a:cxnLst/>
              <a:rect l="l" t="t" r="r" b="b"/>
              <a:pathLst>
                <a:path w="17362" h="8271" extrusionOk="0">
                  <a:moveTo>
                    <a:pt x="6183" y="0"/>
                  </a:moveTo>
                  <a:lnTo>
                    <a:pt x="1" y="8020"/>
                  </a:lnTo>
                  <a:lnTo>
                    <a:pt x="17361" y="8271"/>
                  </a:lnTo>
                  <a:lnTo>
                    <a:pt x="12449" y="2440"/>
                  </a:lnTo>
                  <a:lnTo>
                    <a:pt x="9859" y="5113"/>
                  </a:lnTo>
                  <a:lnTo>
                    <a:pt x="6183" y="0"/>
                  </a:ln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582" name="Google Shape;582;p22"/>
            <p:cNvSpPr/>
            <p:nvPr/>
          </p:nvSpPr>
          <p:spPr>
            <a:xfrm>
              <a:off x="7617948" y="1714195"/>
              <a:ext cx="102784" cy="87835"/>
            </a:xfrm>
            <a:custGeom>
              <a:avLst/>
              <a:gdLst/>
              <a:ahLst/>
              <a:cxnLst/>
              <a:rect l="l" t="t" r="r" b="b"/>
              <a:pathLst>
                <a:path w="3204" h="2738" extrusionOk="0">
                  <a:moveTo>
                    <a:pt x="1813" y="0"/>
                  </a:moveTo>
                  <a:cubicBezTo>
                    <a:pt x="623" y="0"/>
                    <a:pt x="0" y="1442"/>
                    <a:pt x="847" y="2323"/>
                  </a:cubicBezTo>
                  <a:cubicBezTo>
                    <a:pt x="1123" y="2609"/>
                    <a:pt x="1468" y="2738"/>
                    <a:pt x="1809" y="2738"/>
                  </a:cubicBezTo>
                  <a:cubicBezTo>
                    <a:pt x="2503" y="2738"/>
                    <a:pt x="3175" y="2205"/>
                    <a:pt x="3187" y="1387"/>
                  </a:cubicBezTo>
                  <a:cubicBezTo>
                    <a:pt x="3203" y="619"/>
                    <a:pt x="2602" y="0"/>
                    <a:pt x="1833" y="0"/>
                  </a:cubicBezTo>
                  <a:cubicBezTo>
                    <a:pt x="1826" y="0"/>
                    <a:pt x="1819" y="0"/>
                    <a:pt x="1813" y="0"/>
                  </a:cubicBez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grpSp>
      <p:grpSp>
        <p:nvGrpSpPr>
          <p:cNvPr id="583" name="Google Shape;583;p22"/>
          <p:cNvGrpSpPr/>
          <p:nvPr/>
        </p:nvGrpSpPr>
        <p:grpSpPr>
          <a:xfrm>
            <a:off x="4018650" y="1846783"/>
            <a:ext cx="1347189" cy="1083491"/>
            <a:chOff x="3013987" y="1385087"/>
            <a:chExt cx="1010392" cy="812618"/>
          </a:xfrm>
        </p:grpSpPr>
        <p:sp>
          <p:nvSpPr>
            <p:cNvPr id="584" name="Google Shape;584;p22"/>
            <p:cNvSpPr/>
            <p:nvPr/>
          </p:nvSpPr>
          <p:spPr>
            <a:xfrm>
              <a:off x="3013987" y="1385087"/>
              <a:ext cx="1010392" cy="812618"/>
            </a:xfrm>
            <a:custGeom>
              <a:avLst/>
              <a:gdLst/>
              <a:ahLst/>
              <a:cxnLst/>
              <a:rect l="l" t="t" r="r" b="b"/>
              <a:pathLst>
                <a:path w="31496" h="25331" extrusionOk="0">
                  <a:moveTo>
                    <a:pt x="351" y="0"/>
                  </a:moveTo>
                  <a:lnTo>
                    <a:pt x="0" y="24879"/>
                  </a:lnTo>
                  <a:lnTo>
                    <a:pt x="31128" y="25330"/>
                  </a:lnTo>
                  <a:lnTo>
                    <a:pt x="31496" y="435"/>
                  </a:lnTo>
                  <a:lnTo>
                    <a:pt x="351" y="0"/>
                  </a:ln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585" name="Google Shape;585;p22"/>
            <p:cNvSpPr/>
            <p:nvPr/>
          </p:nvSpPr>
          <p:spPr>
            <a:xfrm>
              <a:off x="3048826" y="1435452"/>
              <a:ext cx="939110" cy="711342"/>
            </a:xfrm>
            <a:custGeom>
              <a:avLst/>
              <a:gdLst/>
              <a:ahLst/>
              <a:cxnLst/>
              <a:rect l="l" t="t" r="r" b="b"/>
              <a:pathLst>
                <a:path w="29274" h="22174" extrusionOk="0">
                  <a:moveTo>
                    <a:pt x="318" y="1"/>
                  </a:moveTo>
                  <a:lnTo>
                    <a:pt x="0" y="21755"/>
                  </a:lnTo>
                  <a:lnTo>
                    <a:pt x="28956" y="22173"/>
                  </a:lnTo>
                  <a:lnTo>
                    <a:pt x="29274" y="419"/>
                  </a:lnTo>
                  <a:lnTo>
                    <a:pt x="318"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586" name="Google Shape;586;p22"/>
            <p:cNvSpPr/>
            <p:nvPr/>
          </p:nvSpPr>
          <p:spPr>
            <a:xfrm>
              <a:off x="3048826" y="1704539"/>
              <a:ext cx="928941" cy="442255"/>
            </a:xfrm>
            <a:custGeom>
              <a:avLst/>
              <a:gdLst/>
              <a:ahLst/>
              <a:cxnLst/>
              <a:rect l="l" t="t" r="r" b="b"/>
              <a:pathLst>
                <a:path w="28957" h="13786" extrusionOk="0">
                  <a:moveTo>
                    <a:pt x="10310" y="1"/>
                  </a:moveTo>
                  <a:lnTo>
                    <a:pt x="0" y="13367"/>
                  </a:lnTo>
                  <a:lnTo>
                    <a:pt x="28956" y="13785"/>
                  </a:lnTo>
                  <a:lnTo>
                    <a:pt x="20769" y="4078"/>
                  </a:lnTo>
                  <a:lnTo>
                    <a:pt x="16458" y="8539"/>
                  </a:lnTo>
                  <a:lnTo>
                    <a:pt x="10310" y="1"/>
                  </a:ln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587" name="Google Shape;587;p22"/>
            <p:cNvSpPr/>
            <p:nvPr/>
          </p:nvSpPr>
          <p:spPr>
            <a:xfrm>
              <a:off x="3496150" y="1581256"/>
              <a:ext cx="171275" cy="146189"/>
            </a:xfrm>
            <a:custGeom>
              <a:avLst/>
              <a:gdLst/>
              <a:ahLst/>
              <a:cxnLst/>
              <a:rect l="l" t="t" r="r" b="b"/>
              <a:pathLst>
                <a:path w="5339" h="4557" extrusionOk="0">
                  <a:moveTo>
                    <a:pt x="3024" y="0"/>
                  </a:moveTo>
                  <a:cubicBezTo>
                    <a:pt x="1013" y="0"/>
                    <a:pt x="1" y="2417"/>
                    <a:pt x="1395" y="3860"/>
                  </a:cubicBezTo>
                  <a:cubicBezTo>
                    <a:pt x="1864" y="4341"/>
                    <a:pt x="2449" y="4557"/>
                    <a:pt x="3022" y="4557"/>
                  </a:cubicBezTo>
                  <a:cubicBezTo>
                    <a:pt x="4183" y="4557"/>
                    <a:pt x="5299" y="3671"/>
                    <a:pt x="5321" y="2306"/>
                  </a:cubicBezTo>
                  <a:cubicBezTo>
                    <a:pt x="5338" y="1053"/>
                    <a:pt x="4319" y="17"/>
                    <a:pt x="3066" y="1"/>
                  </a:cubicBezTo>
                  <a:cubicBezTo>
                    <a:pt x="3052" y="0"/>
                    <a:pt x="3038" y="0"/>
                    <a:pt x="3024" y="0"/>
                  </a:cubicBez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grpSp>
      <p:grpSp>
        <p:nvGrpSpPr>
          <p:cNvPr id="588" name="Google Shape;588;p22"/>
          <p:cNvGrpSpPr/>
          <p:nvPr/>
        </p:nvGrpSpPr>
        <p:grpSpPr>
          <a:xfrm>
            <a:off x="2954492" y="3909355"/>
            <a:ext cx="775480" cy="623935"/>
            <a:chOff x="2215869" y="2932016"/>
            <a:chExt cx="581610" cy="467951"/>
          </a:xfrm>
        </p:grpSpPr>
        <p:sp>
          <p:nvSpPr>
            <p:cNvPr id="589" name="Google Shape;589;p22"/>
            <p:cNvSpPr/>
            <p:nvPr/>
          </p:nvSpPr>
          <p:spPr>
            <a:xfrm>
              <a:off x="2215869" y="2932016"/>
              <a:ext cx="581610" cy="467951"/>
            </a:xfrm>
            <a:custGeom>
              <a:avLst/>
              <a:gdLst/>
              <a:ahLst/>
              <a:cxnLst/>
              <a:rect l="l" t="t" r="r" b="b"/>
              <a:pathLst>
                <a:path w="18130" h="14587" extrusionOk="0">
                  <a:moveTo>
                    <a:pt x="201" y="0"/>
                  </a:moveTo>
                  <a:lnTo>
                    <a:pt x="0" y="14336"/>
                  </a:lnTo>
                  <a:lnTo>
                    <a:pt x="17929" y="14586"/>
                  </a:lnTo>
                  <a:lnTo>
                    <a:pt x="18129" y="251"/>
                  </a:lnTo>
                  <a:lnTo>
                    <a:pt x="201" y="0"/>
                  </a:ln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590" name="Google Shape;590;p22"/>
            <p:cNvSpPr/>
            <p:nvPr/>
          </p:nvSpPr>
          <p:spPr>
            <a:xfrm>
              <a:off x="2235694" y="2961466"/>
              <a:ext cx="540869" cy="409565"/>
            </a:xfrm>
            <a:custGeom>
              <a:avLst/>
              <a:gdLst/>
              <a:ahLst/>
              <a:cxnLst/>
              <a:rect l="l" t="t" r="r" b="b"/>
              <a:pathLst>
                <a:path w="16860" h="12767" extrusionOk="0">
                  <a:moveTo>
                    <a:pt x="184" y="1"/>
                  </a:moveTo>
                  <a:lnTo>
                    <a:pt x="0" y="12532"/>
                  </a:lnTo>
                  <a:lnTo>
                    <a:pt x="16676" y="12766"/>
                  </a:lnTo>
                  <a:lnTo>
                    <a:pt x="16859" y="235"/>
                  </a:lnTo>
                  <a:lnTo>
                    <a:pt x="184"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591" name="Google Shape;591;p22"/>
            <p:cNvSpPr/>
            <p:nvPr/>
          </p:nvSpPr>
          <p:spPr>
            <a:xfrm>
              <a:off x="2235694" y="3115867"/>
              <a:ext cx="534966" cy="255164"/>
            </a:xfrm>
            <a:custGeom>
              <a:avLst/>
              <a:gdLst/>
              <a:ahLst/>
              <a:cxnLst/>
              <a:rect l="l" t="t" r="r" b="b"/>
              <a:pathLst>
                <a:path w="16676" h="7954" extrusionOk="0">
                  <a:moveTo>
                    <a:pt x="5949" y="0"/>
                  </a:moveTo>
                  <a:lnTo>
                    <a:pt x="0" y="7719"/>
                  </a:lnTo>
                  <a:lnTo>
                    <a:pt x="16676" y="7953"/>
                  </a:lnTo>
                  <a:lnTo>
                    <a:pt x="11964" y="2356"/>
                  </a:lnTo>
                  <a:lnTo>
                    <a:pt x="9474" y="4929"/>
                  </a:lnTo>
                  <a:lnTo>
                    <a:pt x="5949" y="0"/>
                  </a:ln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592" name="Google Shape;592;p22"/>
            <p:cNvSpPr/>
            <p:nvPr/>
          </p:nvSpPr>
          <p:spPr>
            <a:xfrm>
              <a:off x="2493136" y="3045098"/>
              <a:ext cx="99031" cy="84435"/>
            </a:xfrm>
            <a:custGeom>
              <a:avLst/>
              <a:gdLst/>
              <a:ahLst/>
              <a:cxnLst/>
              <a:rect l="l" t="t" r="r" b="b"/>
              <a:pathLst>
                <a:path w="3087" h="2632" extrusionOk="0">
                  <a:moveTo>
                    <a:pt x="1762" y="0"/>
                  </a:moveTo>
                  <a:cubicBezTo>
                    <a:pt x="590" y="0"/>
                    <a:pt x="0" y="1392"/>
                    <a:pt x="814" y="2223"/>
                  </a:cubicBezTo>
                  <a:cubicBezTo>
                    <a:pt x="1086" y="2505"/>
                    <a:pt x="1424" y="2632"/>
                    <a:pt x="1754" y="2632"/>
                  </a:cubicBezTo>
                  <a:cubicBezTo>
                    <a:pt x="2421" y="2632"/>
                    <a:pt x="3059" y="2119"/>
                    <a:pt x="3070" y="1337"/>
                  </a:cubicBezTo>
                  <a:cubicBezTo>
                    <a:pt x="3087" y="602"/>
                    <a:pt x="2502" y="17"/>
                    <a:pt x="1783" y="0"/>
                  </a:cubicBezTo>
                  <a:cubicBezTo>
                    <a:pt x="1776" y="0"/>
                    <a:pt x="1769" y="0"/>
                    <a:pt x="1762" y="0"/>
                  </a:cubicBez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grpSp>
      <p:grpSp>
        <p:nvGrpSpPr>
          <p:cNvPr id="593" name="Google Shape;593;p22"/>
          <p:cNvGrpSpPr/>
          <p:nvPr/>
        </p:nvGrpSpPr>
        <p:grpSpPr>
          <a:xfrm>
            <a:off x="8820598" y="3479099"/>
            <a:ext cx="968431" cy="781896"/>
            <a:chOff x="6615448" y="2609324"/>
            <a:chExt cx="726323" cy="586422"/>
          </a:xfrm>
        </p:grpSpPr>
        <p:sp>
          <p:nvSpPr>
            <p:cNvPr id="594" name="Google Shape;594;p22"/>
            <p:cNvSpPr/>
            <p:nvPr/>
          </p:nvSpPr>
          <p:spPr>
            <a:xfrm>
              <a:off x="6617598" y="2611473"/>
              <a:ext cx="724174" cy="582669"/>
            </a:xfrm>
            <a:custGeom>
              <a:avLst/>
              <a:gdLst/>
              <a:ahLst/>
              <a:cxnLst/>
              <a:rect l="l" t="t" r="r" b="b"/>
              <a:pathLst>
                <a:path w="22574" h="18163" extrusionOk="0">
                  <a:moveTo>
                    <a:pt x="267" y="0"/>
                  </a:moveTo>
                  <a:lnTo>
                    <a:pt x="0" y="17845"/>
                  </a:lnTo>
                  <a:lnTo>
                    <a:pt x="22323" y="18162"/>
                  </a:lnTo>
                  <a:lnTo>
                    <a:pt x="22573" y="318"/>
                  </a:lnTo>
                  <a:lnTo>
                    <a:pt x="267" y="0"/>
                  </a:ln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595" name="Google Shape;595;p22"/>
            <p:cNvSpPr/>
            <p:nvPr/>
          </p:nvSpPr>
          <p:spPr>
            <a:xfrm>
              <a:off x="6615448" y="2609324"/>
              <a:ext cx="726323" cy="586422"/>
            </a:xfrm>
            <a:custGeom>
              <a:avLst/>
              <a:gdLst/>
              <a:ahLst/>
              <a:cxnLst/>
              <a:rect l="l" t="t" r="r" b="b"/>
              <a:pathLst>
                <a:path w="22641" h="18280" extrusionOk="0">
                  <a:moveTo>
                    <a:pt x="268" y="1"/>
                  </a:moveTo>
                  <a:lnTo>
                    <a:pt x="268" y="67"/>
                  </a:lnTo>
                  <a:cubicBezTo>
                    <a:pt x="184" y="5381"/>
                    <a:pt x="100" y="11463"/>
                    <a:pt x="0" y="17895"/>
                  </a:cubicBezTo>
                  <a:lnTo>
                    <a:pt x="0" y="17912"/>
                  </a:lnTo>
                  <a:lnTo>
                    <a:pt x="0" y="17979"/>
                  </a:lnTo>
                  <a:lnTo>
                    <a:pt x="67" y="17979"/>
                  </a:lnTo>
                  <a:lnTo>
                    <a:pt x="22390" y="18280"/>
                  </a:lnTo>
                  <a:lnTo>
                    <a:pt x="22440" y="18280"/>
                  </a:lnTo>
                  <a:lnTo>
                    <a:pt x="22440" y="18229"/>
                  </a:lnTo>
                  <a:cubicBezTo>
                    <a:pt x="22507" y="12833"/>
                    <a:pt x="22557" y="8371"/>
                    <a:pt x="22607" y="5247"/>
                  </a:cubicBezTo>
                  <a:cubicBezTo>
                    <a:pt x="22607" y="3693"/>
                    <a:pt x="22624" y="2490"/>
                    <a:pt x="22640" y="1655"/>
                  </a:cubicBezTo>
                  <a:cubicBezTo>
                    <a:pt x="22640" y="1237"/>
                    <a:pt x="22640" y="919"/>
                    <a:pt x="22640" y="702"/>
                  </a:cubicBezTo>
                  <a:cubicBezTo>
                    <a:pt x="22640" y="502"/>
                    <a:pt x="22640" y="385"/>
                    <a:pt x="22640" y="385"/>
                  </a:cubicBezTo>
                  <a:cubicBezTo>
                    <a:pt x="22640" y="385"/>
                    <a:pt x="22640" y="502"/>
                    <a:pt x="22624" y="719"/>
                  </a:cubicBezTo>
                  <a:cubicBezTo>
                    <a:pt x="22624" y="936"/>
                    <a:pt x="22624" y="1254"/>
                    <a:pt x="22607" y="1671"/>
                  </a:cubicBezTo>
                  <a:cubicBezTo>
                    <a:pt x="22590" y="2507"/>
                    <a:pt x="22573" y="3726"/>
                    <a:pt x="22540" y="5297"/>
                  </a:cubicBezTo>
                  <a:cubicBezTo>
                    <a:pt x="22490" y="8392"/>
                    <a:pt x="22424" y="12812"/>
                    <a:pt x="22324" y="18162"/>
                  </a:cubicBezTo>
                  <a:lnTo>
                    <a:pt x="22324" y="18162"/>
                  </a:lnTo>
                  <a:cubicBezTo>
                    <a:pt x="15976" y="18079"/>
                    <a:pt x="8362" y="17962"/>
                    <a:pt x="152" y="17830"/>
                  </a:cubicBezTo>
                  <a:lnTo>
                    <a:pt x="152" y="17830"/>
                  </a:lnTo>
                  <a:cubicBezTo>
                    <a:pt x="234" y="11438"/>
                    <a:pt x="317" y="5409"/>
                    <a:pt x="384" y="135"/>
                  </a:cubicBezTo>
                  <a:lnTo>
                    <a:pt x="384" y="135"/>
                  </a:lnTo>
                  <a:lnTo>
                    <a:pt x="16441" y="335"/>
                  </a:lnTo>
                  <a:lnTo>
                    <a:pt x="21003" y="385"/>
                  </a:lnTo>
                  <a:lnTo>
                    <a:pt x="22540" y="385"/>
                  </a:lnTo>
                  <a:lnTo>
                    <a:pt x="22223" y="368"/>
                  </a:lnTo>
                  <a:lnTo>
                    <a:pt x="21036" y="351"/>
                  </a:lnTo>
                  <a:lnTo>
                    <a:pt x="16475" y="268"/>
                  </a:lnTo>
                  <a:lnTo>
                    <a:pt x="334" y="1"/>
                  </a:ln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596" name="Google Shape;596;p22"/>
            <p:cNvSpPr/>
            <p:nvPr/>
          </p:nvSpPr>
          <p:spPr>
            <a:xfrm>
              <a:off x="6642781" y="2647916"/>
              <a:ext cx="672718" cy="509783"/>
            </a:xfrm>
            <a:custGeom>
              <a:avLst/>
              <a:gdLst/>
              <a:ahLst/>
              <a:cxnLst/>
              <a:rect l="l" t="t" r="r" b="b"/>
              <a:pathLst>
                <a:path w="20970" h="15891" extrusionOk="0">
                  <a:moveTo>
                    <a:pt x="234" y="1"/>
                  </a:moveTo>
                  <a:lnTo>
                    <a:pt x="0" y="15590"/>
                  </a:lnTo>
                  <a:lnTo>
                    <a:pt x="20752" y="15890"/>
                  </a:lnTo>
                  <a:lnTo>
                    <a:pt x="20970" y="301"/>
                  </a:lnTo>
                  <a:lnTo>
                    <a:pt x="234" y="1"/>
                  </a:lnTo>
                  <a:close/>
                </a:path>
              </a:pathLst>
            </a:custGeom>
            <a:solidFill>
              <a:schemeClr val="accent2"/>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597" name="Google Shape;597;p22"/>
            <p:cNvSpPr/>
            <p:nvPr/>
          </p:nvSpPr>
          <p:spPr>
            <a:xfrm>
              <a:off x="6642781" y="2840332"/>
              <a:ext cx="665756" cy="317367"/>
            </a:xfrm>
            <a:custGeom>
              <a:avLst/>
              <a:gdLst/>
              <a:ahLst/>
              <a:cxnLst/>
              <a:rect l="l" t="t" r="r" b="b"/>
              <a:pathLst>
                <a:path w="20753" h="9893" extrusionOk="0">
                  <a:moveTo>
                    <a:pt x="7386" y="1"/>
                  </a:moveTo>
                  <a:lnTo>
                    <a:pt x="0" y="9592"/>
                  </a:lnTo>
                  <a:lnTo>
                    <a:pt x="20752" y="9892"/>
                  </a:lnTo>
                  <a:lnTo>
                    <a:pt x="14888" y="2942"/>
                  </a:lnTo>
                  <a:lnTo>
                    <a:pt x="11797" y="6133"/>
                  </a:lnTo>
                  <a:lnTo>
                    <a:pt x="7386" y="1"/>
                  </a:lnTo>
                  <a:close/>
                </a:path>
              </a:pathLst>
            </a:custGeom>
            <a:solidFill>
              <a:srgbClr val="000000">
                <a:alpha val="12500"/>
              </a:srgbClr>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598" name="Google Shape;598;p22"/>
            <p:cNvSpPr/>
            <p:nvPr/>
          </p:nvSpPr>
          <p:spPr>
            <a:xfrm>
              <a:off x="6962939" y="2751887"/>
              <a:ext cx="123155" cy="105222"/>
            </a:xfrm>
            <a:custGeom>
              <a:avLst/>
              <a:gdLst/>
              <a:ahLst/>
              <a:cxnLst/>
              <a:rect l="l" t="t" r="r" b="b"/>
              <a:pathLst>
                <a:path w="3839" h="3280" extrusionOk="0">
                  <a:moveTo>
                    <a:pt x="2197" y="1"/>
                  </a:moveTo>
                  <a:cubicBezTo>
                    <a:pt x="740" y="1"/>
                    <a:pt x="0" y="1744"/>
                    <a:pt x="1015" y="2775"/>
                  </a:cubicBezTo>
                  <a:cubicBezTo>
                    <a:pt x="1352" y="3123"/>
                    <a:pt x="1773" y="3280"/>
                    <a:pt x="2184" y="3280"/>
                  </a:cubicBezTo>
                  <a:cubicBezTo>
                    <a:pt x="3015" y="3280"/>
                    <a:pt x="3810" y="2644"/>
                    <a:pt x="3822" y="1672"/>
                  </a:cubicBezTo>
                  <a:cubicBezTo>
                    <a:pt x="3838" y="770"/>
                    <a:pt x="3120" y="18"/>
                    <a:pt x="2218" y="1"/>
                  </a:cubicBezTo>
                  <a:cubicBezTo>
                    <a:pt x="2211" y="1"/>
                    <a:pt x="2204" y="1"/>
                    <a:pt x="2197" y="1"/>
                  </a:cubicBezTo>
                  <a:close/>
                </a:path>
              </a:pathLst>
            </a:custGeom>
            <a:solidFill>
              <a:srgbClr val="000000">
                <a:alpha val="12500"/>
              </a:srgbClr>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grpSp>
      <p:grpSp>
        <p:nvGrpSpPr>
          <p:cNvPr id="599" name="Google Shape;599;p22"/>
          <p:cNvGrpSpPr/>
          <p:nvPr/>
        </p:nvGrpSpPr>
        <p:grpSpPr>
          <a:xfrm>
            <a:off x="7146109" y="1230034"/>
            <a:ext cx="1153511" cy="931261"/>
            <a:chOff x="5359581" y="922525"/>
            <a:chExt cx="865133" cy="698446"/>
          </a:xfrm>
        </p:grpSpPr>
        <p:sp>
          <p:nvSpPr>
            <p:cNvPr id="600" name="Google Shape;600;p22"/>
            <p:cNvSpPr/>
            <p:nvPr/>
          </p:nvSpPr>
          <p:spPr>
            <a:xfrm>
              <a:off x="5361698" y="924642"/>
              <a:ext cx="863016" cy="694179"/>
            </a:xfrm>
            <a:custGeom>
              <a:avLst/>
              <a:gdLst/>
              <a:ahLst/>
              <a:cxnLst/>
              <a:rect l="l" t="t" r="r" b="b"/>
              <a:pathLst>
                <a:path w="26902" h="21639" extrusionOk="0">
                  <a:moveTo>
                    <a:pt x="302" y="1"/>
                  </a:moveTo>
                  <a:lnTo>
                    <a:pt x="1" y="21254"/>
                  </a:lnTo>
                  <a:lnTo>
                    <a:pt x="26584" y="21638"/>
                  </a:lnTo>
                  <a:lnTo>
                    <a:pt x="26902" y="385"/>
                  </a:lnTo>
                  <a:lnTo>
                    <a:pt x="302" y="1"/>
                  </a:ln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01" name="Google Shape;601;p22"/>
            <p:cNvSpPr/>
            <p:nvPr/>
          </p:nvSpPr>
          <p:spPr>
            <a:xfrm>
              <a:off x="5359581" y="922525"/>
              <a:ext cx="865133" cy="698446"/>
            </a:xfrm>
            <a:custGeom>
              <a:avLst/>
              <a:gdLst/>
              <a:ahLst/>
              <a:cxnLst/>
              <a:rect l="l" t="t" r="r" b="b"/>
              <a:pathLst>
                <a:path w="26968" h="21772" extrusionOk="0">
                  <a:moveTo>
                    <a:pt x="301" y="0"/>
                  </a:moveTo>
                  <a:lnTo>
                    <a:pt x="301" y="67"/>
                  </a:lnTo>
                  <a:cubicBezTo>
                    <a:pt x="217" y="6399"/>
                    <a:pt x="100" y="13651"/>
                    <a:pt x="0" y="21320"/>
                  </a:cubicBezTo>
                  <a:lnTo>
                    <a:pt x="0" y="21387"/>
                  </a:lnTo>
                  <a:lnTo>
                    <a:pt x="67" y="21404"/>
                  </a:lnTo>
                  <a:cubicBezTo>
                    <a:pt x="9908" y="21537"/>
                    <a:pt x="19065" y="21654"/>
                    <a:pt x="26650" y="21771"/>
                  </a:cubicBezTo>
                  <a:lnTo>
                    <a:pt x="26717" y="21771"/>
                  </a:lnTo>
                  <a:lnTo>
                    <a:pt x="26717" y="21704"/>
                  </a:lnTo>
                  <a:cubicBezTo>
                    <a:pt x="26801" y="15288"/>
                    <a:pt x="26867" y="9975"/>
                    <a:pt x="26901" y="6249"/>
                  </a:cubicBezTo>
                  <a:cubicBezTo>
                    <a:pt x="26934" y="4394"/>
                    <a:pt x="26934" y="2941"/>
                    <a:pt x="26951" y="1955"/>
                  </a:cubicBezTo>
                  <a:cubicBezTo>
                    <a:pt x="26951" y="1454"/>
                    <a:pt x="26968" y="1086"/>
                    <a:pt x="26968" y="819"/>
                  </a:cubicBezTo>
                  <a:cubicBezTo>
                    <a:pt x="26968" y="568"/>
                    <a:pt x="26968" y="451"/>
                    <a:pt x="26968" y="451"/>
                  </a:cubicBezTo>
                  <a:cubicBezTo>
                    <a:pt x="26968" y="451"/>
                    <a:pt x="26951" y="585"/>
                    <a:pt x="26951" y="835"/>
                  </a:cubicBezTo>
                  <a:cubicBezTo>
                    <a:pt x="26951" y="1103"/>
                    <a:pt x="26934" y="1487"/>
                    <a:pt x="26934" y="1972"/>
                  </a:cubicBezTo>
                  <a:cubicBezTo>
                    <a:pt x="26901" y="2974"/>
                    <a:pt x="26884" y="4428"/>
                    <a:pt x="26851" y="6282"/>
                  </a:cubicBezTo>
                  <a:cubicBezTo>
                    <a:pt x="26784" y="9979"/>
                    <a:pt x="26701" y="15267"/>
                    <a:pt x="26601" y="21637"/>
                  </a:cubicBezTo>
                  <a:lnTo>
                    <a:pt x="26601" y="21637"/>
                  </a:lnTo>
                  <a:cubicBezTo>
                    <a:pt x="19029" y="21537"/>
                    <a:pt x="9922" y="21404"/>
                    <a:pt x="135" y="21254"/>
                  </a:cubicBezTo>
                  <a:lnTo>
                    <a:pt x="135" y="21254"/>
                  </a:lnTo>
                  <a:cubicBezTo>
                    <a:pt x="251" y="13637"/>
                    <a:pt x="350" y="6433"/>
                    <a:pt x="434" y="134"/>
                  </a:cubicBezTo>
                  <a:lnTo>
                    <a:pt x="434" y="134"/>
                  </a:lnTo>
                  <a:lnTo>
                    <a:pt x="19566" y="368"/>
                  </a:lnTo>
                  <a:lnTo>
                    <a:pt x="25013" y="434"/>
                  </a:lnTo>
                  <a:cubicBezTo>
                    <a:pt x="25648" y="434"/>
                    <a:pt x="26132" y="434"/>
                    <a:pt x="26466" y="451"/>
                  </a:cubicBezTo>
                  <a:lnTo>
                    <a:pt x="26968" y="451"/>
                  </a:lnTo>
                  <a:cubicBezTo>
                    <a:pt x="26968" y="451"/>
                    <a:pt x="26918" y="451"/>
                    <a:pt x="26834" y="434"/>
                  </a:cubicBezTo>
                  <a:lnTo>
                    <a:pt x="26466" y="434"/>
                  </a:lnTo>
                  <a:lnTo>
                    <a:pt x="25046" y="401"/>
                  </a:lnTo>
                  <a:lnTo>
                    <a:pt x="19616" y="317"/>
                  </a:lnTo>
                  <a:lnTo>
                    <a:pt x="368" y="0"/>
                  </a:ln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02" name="Google Shape;602;p22"/>
            <p:cNvSpPr/>
            <p:nvPr/>
          </p:nvSpPr>
          <p:spPr>
            <a:xfrm>
              <a:off x="5387426" y="968079"/>
              <a:ext cx="801904" cy="607306"/>
            </a:xfrm>
            <a:custGeom>
              <a:avLst/>
              <a:gdLst/>
              <a:ahLst/>
              <a:cxnLst/>
              <a:rect l="l" t="t" r="r" b="b"/>
              <a:pathLst>
                <a:path w="24997" h="18931" extrusionOk="0">
                  <a:moveTo>
                    <a:pt x="268" y="0"/>
                  </a:moveTo>
                  <a:lnTo>
                    <a:pt x="1" y="18580"/>
                  </a:lnTo>
                  <a:lnTo>
                    <a:pt x="24730" y="18931"/>
                  </a:lnTo>
                  <a:lnTo>
                    <a:pt x="24997" y="351"/>
                  </a:lnTo>
                  <a:lnTo>
                    <a:pt x="268" y="0"/>
                  </a:lnTo>
                  <a:close/>
                </a:path>
              </a:pathLst>
            </a:custGeom>
            <a:solidFill>
              <a:schemeClr val="accent2"/>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03" name="Google Shape;603;p22"/>
            <p:cNvSpPr/>
            <p:nvPr/>
          </p:nvSpPr>
          <p:spPr>
            <a:xfrm>
              <a:off x="5391179" y="968079"/>
              <a:ext cx="801390" cy="607306"/>
            </a:xfrm>
            <a:custGeom>
              <a:avLst/>
              <a:gdLst/>
              <a:ahLst/>
              <a:cxnLst/>
              <a:rect l="l" t="t" r="r" b="b"/>
              <a:pathLst>
                <a:path w="24981" h="18931" extrusionOk="0">
                  <a:moveTo>
                    <a:pt x="251" y="0"/>
                  </a:moveTo>
                  <a:lnTo>
                    <a:pt x="1" y="18580"/>
                  </a:lnTo>
                  <a:lnTo>
                    <a:pt x="24713" y="18931"/>
                  </a:lnTo>
                  <a:lnTo>
                    <a:pt x="24980" y="351"/>
                  </a:lnTo>
                  <a:lnTo>
                    <a:pt x="251" y="0"/>
                  </a:lnTo>
                  <a:close/>
                </a:path>
              </a:pathLst>
            </a:custGeom>
            <a:solidFill>
              <a:srgbClr val="FFFFFF">
                <a:alpha val="27230"/>
              </a:srgbClr>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04" name="Google Shape;604;p22"/>
            <p:cNvSpPr/>
            <p:nvPr/>
          </p:nvSpPr>
          <p:spPr>
            <a:xfrm>
              <a:off x="5391725" y="1197483"/>
              <a:ext cx="793338" cy="377902"/>
            </a:xfrm>
            <a:custGeom>
              <a:avLst/>
              <a:gdLst/>
              <a:ahLst/>
              <a:cxnLst/>
              <a:rect l="l" t="t" r="r" b="b"/>
              <a:pathLst>
                <a:path w="24730" h="11780" extrusionOk="0">
                  <a:moveTo>
                    <a:pt x="8806" y="0"/>
                  </a:moveTo>
                  <a:lnTo>
                    <a:pt x="1" y="11429"/>
                  </a:lnTo>
                  <a:lnTo>
                    <a:pt x="24729" y="11780"/>
                  </a:lnTo>
                  <a:lnTo>
                    <a:pt x="17728" y="3493"/>
                  </a:lnTo>
                  <a:lnTo>
                    <a:pt x="14052" y="7302"/>
                  </a:lnTo>
                  <a:lnTo>
                    <a:pt x="8806" y="0"/>
                  </a:lnTo>
                  <a:close/>
                </a:path>
              </a:pathLst>
            </a:custGeom>
            <a:solidFill>
              <a:schemeClr val="accent2"/>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05" name="Google Shape;605;p22"/>
            <p:cNvSpPr/>
            <p:nvPr/>
          </p:nvSpPr>
          <p:spPr>
            <a:xfrm>
              <a:off x="5773669" y="1092421"/>
              <a:ext cx="146060" cy="124920"/>
            </a:xfrm>
            <a:custGeom>
              <a:avLst/>
              <a:gdLst/>
              <a:ahLst/>
              <a:cxnLst/>
              <a:rect l="l" t="t" r="r" b="b"/>
              <a:pathLst>
                <a:path w="4553" h="3894" extrusionOk="0">
                  <a:moveTo>
                    <a:pt x="2573" y="0"/>
                  </a:moveTo>
                  <a:cubicBezTo>
                    <a:pt x="863" y="0"/>
                    <a:pt x="1" y="2066"/>
                    <a:pt x="1194" y="3292"/>
                  </a:cubicBezTo>
                  <a:cubicBezTo>
                    <a:pt x="1592" y="3707"/>
                    <a:pt x="2090" y="3893"/>
                    <a:pt x="2578" y="3893"/>
                  </a:cubicBezTo>
                  <a:cubicBezTo>
                    <a:pt x="3564" y="3893"/>
                    <a:pt x="4513" y="3134"/>
                    <a:pt x="4536" y="1972"/>
                  </a:cubicBezTo>
                  <a:cubicBezTo>
                    <a:pt x="4552" y="886"/>
                    <a:pt x="3684" y="17"/>
                    <a:pt x="2614" y="1"/>
                  </a:cubicBezTo>
                  <a:cubicBezTo>
                    <a:pt x="2601" y="0"/>
                    <a:pt x="2587" y="0"/>
                    <a:pt x="2573" y="0"/>
                  </a:cubicBezTo>
                  <a:close/>
                </a:path>
              </a:pathLst>
            </a:custGeom>
            <a:solidFill>
              <a:schemeClr val="accent2"/>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grpSp>
      <p:grpSp>
        <p:nvGrpSpPr>
          <p:cNvPr id="606" name="Google Shape;606;p22"/>
          <p:cNvGrpSpPr/>
          <p:nvPr/>
        </p:nvGrpSpPr>
        <p:grpSpPr>
          <a:xfrm>
            <a:off x="8819871" y="4437478"/>
            <a:ext cx="482440" cy="390991"/>
            <a:chOff x="6614903" y="3328108"/>
            <a:chExt cx="361830" cy="293243"/>
          </a:xfrm>
        </p:grpSpPr>
        <p:sp>
          <p:nvSpPr>
            <p:cNvPr id="607" name="Google Shape;607;p22"/>
            <p:cNvSpPr/>
            <p:nvPr/>
          </p:nvSpPr>
          <p:spPr>
            <a:xfrm>
              <a:off x="6617052" y="3330257"/>
              <a:ext cx="359681" cy="288945"/>
            </a:xfrm>
            <a:custGeom>
              <a:avLst/>
              <a:gdLst/>
              <a:ahLst/>
              <a:cxnLst/>
              <a:rect l="l" t="t" r="r" b="b"/>
              <a:pathLst>
                <a:path w="11212" h="9007" extrusionOk="0">
                  <a:moveTo>
                    <a:pt x="134" y="0"/>
                  </a:moveTo>
                  <a:lnTo>
                    <a:pt x="0" y="8856"/>
                  </a:lnTo>
                  <a:lnTo>
                    <a:pt x="11078" y="9006"/>
                  </a:lnTo>
                  <a:lnTo>
                    <a:pt x="11212" y="167"/>
                  </a:lnTo>
                  <a:lnTo>
                    <a:pt x="134" y="0"/>
                  </a:ln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08" name="Google Shape;608;p22"/>
            <p:cNvSpPr/>
            <p:nvPr/>
          </p:nvSpPr>
          <p:spPr>
            <a:xfrm>
              <a:off x="6614903" y="3328108"/>
              <a:ext cx="361830" cy="293243"/>
            </a:xfrm>
            <a:custGeom>
              <a:avLst/>
              <a:gdLst/>
              <a:ahLst/>
              <a:cxnLst/>
              <a:rect l="l" t="t" r="r" b="b"/>
              <a:pathLst>
                <a:path w="11279" h="9141" extrusionOk="0">
                  <a:moveTo>
                    <a:pt x="56" y="8839"/>
                  </a:moveTo>
                  <a:cubicBezTo>
                    <a:pt x="58" y="8839"/>
                    <a:pt x="65" y="8846"/>
                    <a:pt x="75" y="8856"/>
                  </a:cubicBezTo>
                  <a:lnTo>
                    <a:pt x="67" y="8856"/>
                  </a:lnTo>
                  <a:cubicBezTo>
                    <a:pt x="58" y="8844"/>
                    <a:pt x="55" y="8839"/>
                    <a:pt x="56" y="8839"/>
                  </a:cubicBezTo>
                  <a:close/>
                  <a:moveTo>
                    <a:pt x="134" y="8922"/>
                  </a:moveTo>
                  <a:cubicBezTo>
                    <a:pt x="135" y="8923"/>
                    <a:pt x="136" y="8924"/>
                    <a:pt x="136" y="8924"/>
                  </a:cubicBezTo>
                  <a:cubicBezTo>
                    <a:pt x="136" y="8924"/>
                    <a:pt x="135" y="8924"/>
                    <a:pt x="134" y="8923"/>
                  </a:cubicBezTo>
                  <a:cubicBezTo>
                    <a:pt x="134" y="8923"/>
                    <a:pt x="134" y="8922"/>
                    <a:pt x="134" y="8922"/>
                  </a:cubicBezTo>
                  <a:close/>
                  <a:moveTo>
                    <a:pt x="134" y="1"/>
                  </a:moveTo>
                  <a:lnTo>
                    <a:pt x="134" y="67"/>
                  </a:lnTo>
                  <a:cubicBezTo>
                    <a:pt x="101" y="2707"/>
                    <a:pt x="51" y="5732"/>
                    <a:pt x="0" y="8923"/>
                  </a:cubicBezTo>
                  <a:cubicBezTo>
                    <a:pt x="8" y="8930"/>
                    <a:pt x="45" y="8967"/>
                    <a:pt x="67" y="8990"/>
                  </a:cubicBezTo>
                  <a:lnTo>
                    <a:pt x="452" y="8990"/>
                  </a:lnTo>
                  <a:lnTo>
                    <a:pt x="836" y="9006"/>
                  </a:lnTo>
                  <a:lnTo>
                    <a:pt x="1588" y="9006"/>
                  </a:lnTo>
                  <a:cubicBezTo>
                    <a:pt x="2089" y="9023"/>
                    <a:pt x="2590" y="9023"/>
                    <a:pt x="3092" y="9040"/>
                  </a:cubicBezTo>
                  <a:cubicBezTo>
                    <a:pt x="4061" y="9040"/>
                    <a:pt x="5030" y="9057"/>
                    <a:pt x="5949" y="9073"/>
                  </a:cubicBezTo>
                  <a:lnTo>
                    <a:pt x="11145" y="9140"/>
                  </a:lnTo>
                  <a:lnTo>
                    <a:pt x="11195" y="9140"/>
                  </a:lnTo>
                  <a:lnTo>
                    <a:pt x="11195" y="9073"/>
                  </a:lnTo>
                  <a:cubicBezTo>
                    <a:pt x="11229" y="6400"/>
                    <a:pt x="11245" y="4194"/>
                    <a:pt x="11262" y="2624"/>
                  </a:cubicBezTo>
                  <a:cubicBezTo>
                    <a:pt x="11262" y="1872"/>
                    <a:pt x="11279" y="1270"/>
                    <a:pt x="11279" y="853"/>
                  </a:cubicBezTo>
                  <a:lnTo>
                    <a:pt x="11279" y="385"/>
                  </a:lnTo>
                  <a:cubicBezTo>
                    <a:pt x="11279" y="285"/>
                    <a:pt x="11262" y="218"/>
                    <a:pt x="11262" y="218"/>
                  </a:cubicBezTo>
                  <a:cubicBezTo>
                    <a:pt x="11262" y="218"/>
                    <a:pt x="11262" y="285"/>
                    <a:pt x="11262" y="385"/>
                  </a:cubicBezTo>
                  <a:cubicBezTo>
                    <a:pt x="11262" y="502"/>
                    <a:pt x="11245" y="669"/>
                    <a:pt x="11245" y="869"/>
                  </a:cubicBezTo>
                  <a:cubicBezTo>
                    <a:pt x="11245" y="1287"/>
                    <a:pt x="11229" y="1905"/>
                    <a:pt x="11212" y="2674"/>
                  </a:cubicBezTo>
                  <a:cubicBezTo>
                    <a:pt x="11179" y="4201"/>
                    <a:pt x="11129" y="6388"/>
                    <a:pt x="11079" y="9022"/>
                  </a:cubicBezTo>
                  <a:lnTo>
                    <a:pt x="11079" y="9022"/>
                  </a:lnTo>
                  <a:lnTo>
                    <a:pt x="5965" y="8940"/>
                  </a:lnTo>
                  <a:lnTo>
                    <a:pt x="3092" y="8889"/>
                  </a:lnTo>
                  <a:lnTo>
                    <a:pt x="1588" y="8873"/>
                  </a:lnTo>
                  <a:lnTo>
                    <a:pt x="836" y="8856"/>
                  </a:lnTo>
                  <a:lnTo>
                    <a:pt x="135" y="8856"/>
                  </a:lnTo>
                  <a:cubicBezTo>
                    <a:pt x="184" y="5716"/>
                    <a:pt x="217" y="2740"/>
                    <a:pt x="267" y="135"/>
                  </a:cubicBezTo>
                  <a:lnTo>
                    <a:pt x="267" y="135"/>
                  </a:lnTo>
                  <a:lnTo>
                    <a:pt x="8188" y="218"/>
                  </a:lnTo>
                  <a:lnTo>
                    <a:pt x="10443" y="234"/>
                  </a:lnTo>
                  <a:lnTo>
                    <a:pt x="11262" y="234"/>
                  </a:lnTo>
                  <a:cubicBezTo>
                    <a:pt x="11245" y="218"/>
                    <a:pt x="11229" y="218"/>
                    <a:pt x="11212" y="218"/>
                  </a:cubicBezTo>
                  <a:lnTo>
                    <a:pt x="11078" y="218"/>
                  </a:lnTo>
                  <a:lnTo>
                    <a:pt x="10477" y="201"/>
                  </a:lnTo>
                  <a:cubicBezTo>
                    <a:pt x="9942" y="184"/>
                    <a:pt x="9190" y="168"/>
                    <a:pt x="8221" y="151"/>
                  </a:cubicBezTo>
                  <a:lnTo>
                    <a:pt x="201" y="1"/>
                  </a:ln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09" name="Google Shape;609;p22"/>
            <p:cNvSpPr/>
            <p:nvPr/>
          </p:nvSpPr>
          <p:spPr>
            <a:xfrm>
              <a:off x="6627767" y="3348479"/>
              <a:ext cx="333953" cy="253015"/>
            </a:xfrm>
            <a:custGeom>
              <a:avLst/>
              <a:gdLst/>
              <a:ahLst/>
              <a:cxnLst/>
              <a:rect l="l" t="t" r="r" b="b"/>
              <a:pathLst>
                <a:path w="10410" h="7887" extrusionOk="0">
                  <a:moveTo>
                    <a:pt x="117" y="0"/>
                  </a:moveTo>
                  <a:lnTo>
                    <a:pt x="1" y="7736"/>
                  </a:lnTo>
                  <a:lnTo>
                    <a:pt x="10293" y="7887"/>
                  </a:lnTo>
                  <a:lnTo>
                    <a:pt x="10410" y="134"/>
                  </a:lnTo>
                  <a:lnTo>
                    <a:pt x="117" y="0"/>
                  </a:lnTo>
                  <a:close/>
                </a:path>
              </a:pathLst>
            </a:custGeom>
            <a:solidFill>
              <a:schemeClr val="accent2"/>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10" name="Google Shape;610;p22"/>
            <p:cNvSpPr/>
            <p:nvPr/>
          </p:nvSpPr>
          <p:spPr>
            <a:xfrm>
              <a:off x="6631521" y="3348479"/>
              <a:ext cx="333953" cy="253015"/>
            </a:xfrm>
            <a:custGeom>
              <a:avLst/>
              <a:gdLst/>
              <a:ahLst/>
              <a:cxnLst/>
              <a:rect l="l" t="t" r="r" b="b"/>
              <a:pathLst>
                <a:path w="10410" h="7887" extrusionOk="0">
                  <a:moveTo>
                    <a:pt x="101" y="0"/>
                  </a:moveTo>
                  <a:lnTo>
                    <a:pt x="0" y="7736"/>
                  </a:lnTo>
                  <a:lnTo>
                    <a:pt x="10293" y="7887"/>
                  </a:lnTo>
                  <a:lnTo>
                    <a:pt x="10410" y="134"/>
                  </a:lnTo>
                  <a:lnTo>
                    <a:pt x="101" y="0"/>
                  </a:lnTo>
                  <a:close/>
                </a:path>
              </a:pathLst>
            </a:custGeom>
            <a:solidFill>
              <a:srgbClr val="FFFFFF">
                <a:alpha val="27230"/>
              </a:srgbClr>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11" name="Google Shape;611;p22"/>
            <p:cNvSpPr/>
            <p:nvPr/>
          </p:nvSpPr>
          <p:spPr>
            <a:xfrm>
              <a:off x="6629917" y="3443885"/>
              <a:ext cx="330199" cy="157609"/>
            </a:xfrm>
            <a:custGeom>
              <a:avLst/>
              <a:gdLst/>
              <a:ahLst/>
              <a:cxnLst/>
              <a:rect l="l" t="t" r="r" b="b"/>
              <a:pathLst>
                <a:path w="10293" h="4913" extrusionOk="0">
                  <a:moveTo>
                    <a:pt x="3660" y="1"/>
                  </a:moveTo>
                  <a:lnTo>
                    <a:pt x="0" y="4762"/>
                  </a:lnTo>
                  <a:lnTo>
                    <a:pt x="10293" y="4913"/>
                  </a:lnTo>
                  <a:lnTo>
                    <a:pt x="7369" y="1454"/>
                  </a:lnTo>
                  <a:lnTo>
                    <a:pt x="5848" y="3042"/>
                  </a:lnTo>
                  <a:lnTo>
                    <a:pt x="3660" y="1"/>
                  </a:lnTo>
                  <a:close/>
                </a:path>
              </a:pathLst>
            </a:custGeom>
            <a:solidFill>
              <a:schemeClr val="accent2"/>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12" name="Google Shape;612;p22"/>
            <p:cNvSpPr/>
            <p:nvPr/>
          </p:nvSpPr>
          <p:spPr>
            <a:xfrm>
              <a:off x="6788584" y="3399935"/>
              <a:ext cx="61112" cy="52419"/>
            </a:xfrm>
            <a:custGeom>
              <a:avLst/>
              <a:gdLst/>
              <a:ahLst/>
              <a:cxnLst/>
              <a:rect l="l" t="t" r="r" b="b"/>
              <a:pathLst>
                <a:path w="1905" h="1634" extrusionOk="0">
                  <a:moveTo>
                    <a:pt x="1086" y="0"/>
                  </a:moveTo>
                  <a:cubicBezTo>
                    <a:pt x="368" y="0"/>
                    <a:pt x="0" y="869"/>
                    <a:pt x="501" y="1387"/>
                  </a:cubicBezTo>
                  <a:cubicBezTo>
                    <a:pt x="666" y="1557"/>
                    <a:pt x="872" y="1634"/>
                    <a:pt x="1074" y="1634"/>
                  </a:cubicBezTo>
                  <a:cubicBezTo>
                    <a:pt x="1488" y="1634"/>
                    <a:pt x="1888" y="1313"/>
                    <a:pt x="1888" y="819"/>
                  </a:cubicBezTo>
                  <a:cubicBezTo>
                    <a:pt x="1905" y="385"/>
                    <a:pt x="1537" y="17"/>
                    <a:pt x="1086" y="0"/>
                  </a:cubicBezTo>
                  <a:close/>
                </a:path>
              </a:pathLst>
            </a:custGeom>
            <a:solidFill>
              <a:schemeClr val="accent2"/>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grpSp>
      <p:grpSp>
        <p:nvGrpSpPr>
          <p:cNvPr id="613" name="Google Shape;613;p22"/>
          <p:cNvGrpSpPr/>
          <p:nvPr/>
        </p:nvGrpSpPr>
        <p:grpSpPr>
          <a:xfrm>
            <a:off x="1126317" y="2039006"/>
            <a:ext cx="668291" cy="539628"/>
            <a:chOff x="844738" y="1529254"/>
            <a:chExt cx="501218" cy="404721"/>
          </a:xfrm>
        </p:grpSpPr>
        <p:sp>
          <p:nvSpPr>
            <p:cNvPr id="614" name="Google Shape;614;p22"/>
            <p:cNvSpPr/>
            <p:nvPr/>
          </p:nvSpPr>
          <p:spPr>
            <a:xfrm>
              <a:off x="847432" y="1530890"/>
              <a:ext cx="498523" cy="401481"/>
            </a:xfrm>
            <a:custGeom>
              <a:avLst/>
              <a:gdLst/>
              <a:ahLst/>
              <a:cxnLst/>
              <a:rect l="l" t="t" r="r" b="b"/>
              <a:pathLst>
                <a:path w="15540" h="12515" extrusionOk="0">
                  <a:moveTo>
                    <a:pt x="167" y="0"/>
                  </a:moveTo>
                  <a:lnTo>
                    <a:pt x="0" y="12298"/>
                  </a:lnTo>
                  <a:lnTo>
                    <a:pt x="15355" y="12515"/>
                  </a:lnTo>
                  <a:lnTo>
                    <a:pt x="15539" y="234"/>
                  </a:lnTo>
                  <a:lnTo>
                    <a:pt x="167" y="0"/>
                  </a:ln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15" name="Google Shape;615;p22"/>
            <p:cNvSpPr/>
            <p:nvPr/>
          </p:nvSpPr>
          <p:spPr>
            <a:xfrm>
              <a:off x="844738" y="1529254"/>
              <a:ext cx="501218" cy="404721"/>
            </a:xfrm>
            <a:custGeom>
              <a:avLst/>
              <a:gdLst/>
              <a:ahLst/>
              <a:cxnLst/>
              <a:rect l="l" t="t" r="r" b="b"/>
              <a:pathLst>
                <a:path w="15624" h="12616" extrusionOk="0">
                  <a:moveTo>
                    <a:pt x="1" y="12348"/>
                  </a:moveTo>
                  <a:lnTo>
                    <a:pt x="1" y="12348"/>
                  </a:lnTo>
                  <a:cubicBezTo>
                    <a:pt x="1" y="12348"/>
                    <a:pt x="1" y="12348"/>
                    <a:pt x="1" y="12349"/>
                  </a:cubicBezTo>
                  <a:cubicBezTo>
                    <a:pt x="1" y="12348"/>
                    <a:pt x="1" y="12348"/>
                    <a:pt x="1" y="12348"/>
                  </a:cubicBezTo>
                  <a:close/>
                  <a:moveTo>
                    <a:pt x="185" y="1"/>
                  </a:moveTo>
                  <a:lnTo>
                    <a:pt x="185" y="51"/>
                  </a:lnTo>
                  <a:cubicBezTo>
                    <a:pt x="134" y="3710"/>
                    <a:pt x="68" y="7904"/>
                    <a:pt x="1" y="12348"/>
                  </a:cubicBezTo>
                  <a:lnTo>
                    <a:pt x="1" y="12348"/>
                  </a:lnTo>
                  <a:cubicBezTo>
                    <a:pt x="1" y="12348"/>
                    <a:pt x="1" y="12347"/>
                    <a:pt x="2" y="12347"/>
                  </a:cubicBezTo>
                  <a:cubicBezTo>
                    <a:pt x="13" y="12347"/>
                    <a:pt x="101" y="12433"/>
                    <a:pt x="101" y="12433"/>
                  </a:cubicBezTo>
                  <a:cubicBezTo>
                    <a:pt x="101" y="12433"/>
                    <a:pt x="97" y="12428"/>
                    <a:pt x="84" y="12415"/>
                  </a:cubicBezTo>
                  <a:lnTo>
                    <a:pt x="602" y="12415"/>
                  </a:lnTo>
                  <a:lnTo>
                    <a:pt x="1137" y="12432"/>
                  </a:lnTo>
                  <a:lnTo>
                    <a:pt x="2190" y="12449"/>
                  </a:lnTo>
                  <a:lnTo>
                    <a:pt x="4261" y="12465"/>
                  </a:lnTo>
                  <a:lnTo>
                    <a:pt x="8255" y="12532"/>
                  </a:lnTo>
                  <a:lnTo>
                    <a:pt x="15439" y="12616"/>
                  </a:lnTo>
                  <a:lnTo>
                    <a:pt x="15506" y="12616"/>
                  </a:lnTo>
                  <a:lnTo>
                    <a:pt x="15506" y="12566"/>
                  </a:lnTo>
                  <a:cubicBezTo>
                    <a:pt x="15540" y="8856"/>
                    <a:pt x="15573" y="5782"/>
                    <a:pt x="15607" y="3627"/>
                  </a:cubicBezTo>
                  <a:cubicBezTo>
                    <a:pt x="15607" y="2557"/>
                    <a:pt x="15623" y="1722"/>
                    <a:pt x="15623" y="1137"/>
                  </a:cubicBezTo>
                  <a:cubicBezTo>
                    <a:pt x="15623" y="870"/>
                    <a:pt x="15623" y="653"/>
                    <a:pt x="15623" y="502"/>
                  </a:cubicBezTo>
                  <a:cubicBezTo>
                    <a:pt x="15623" y="352"/>
                    <a:pt x="15623" y="285"/>
                    <a:pt x="15623" y="285"/>
                  </a:cubicBezTo>
                  <a:cubicBezTo>
                    <a:pt x="15623" y="285"/>
                    <a:pt x="15623" y="352"/>
                    <a:pt x="15607" y="502"/>
                  </a:cubicBezTo>
                  <a:cubicBezTo>
                    <a:pt x="15607" y="669"/>
                    <a:pt x="15607" y="887"/>
                    <a:pt x="15590" y="1171"/>
                  </a:cubicBezTo>
                  <a:cubicBezTo>
                    <a:pt x="15590" y="1739"/>
                    <a:pt x="15573" y="2591"/>
                    <a:pt x="15540" y="3660"/>
                  </a:cubicBezTo>
                  <a:cubicBezTo>
                    <a:pt x="15506" y="5786"/>
                    <a:pt x="15457" y="8836"/>
                    <a:pt x="15391" y="12498"/>
                  </a:cubicBezTo>
                  <a:lnTo>
                    <a:pt x="15391" y="12498"/>
                  </a:lnTo>
                  <a:cubicBezTo>
                    <a:pt x="13203" y="12465"/>
                    <a:pt x="10802" y="12432"/>
                    <a:pt x="8255" y="12399"/>
                  </a:cubicBezTo>
                  <a:lnTo>
                    <a:pt x="4261" y="12332"/>
                  </a:lnTo>
                  <a:lnTo>
                    <a:pt x="2190" y="12298"/>
                  </a:lnTo>
                  <a:lnTo>
                    <a:pt x="1137" y="12282"/>
                  </a:lnTo>
                  <a:lnTo>
                    <a:pt x="152" y="12282"/>
                  </a:lnTo>
                  <a:cubicBezTo>
                    <a:pt x="218" y="7883"/>
                    <a:pt x="268" y="3731"/>
                    <a:pt x="317" y="119"/>
                  </a:cubicBezTo>
                  <a:lnTo>
                    <a:pt x="317" y="119"/>
                  </a:lnTo>
                  <a:lnTo>
                    <a:pt x="11346" y="252"/>
                  </a:lnTo>
                  <a:lnTo>
                    <a:pt x="14487" y="268"/>
                  </a:lnTo>
                  <a:cubicBezTo>
                    <a:pt x="14855" y="285"/>
                    <a:pt x="15139" y="285"/>
                    <a:pt x="15322" y="285"/>
                  </a:cubicBezTo>
                  <a:lnTo>
                    <a:pt x="15623" y="285"/>
                  </a:lnTo>
                  <a:cubicBezTo>
                    <a:pt x="15607" y="268"/>
                    <a:pt x="15573" y="268"/>
                    <a:pt x="15556" y="268"/>
                  </a:cubicBezTo>
                  <a:lnTo>
                    <a:pt x="15339" y="268"/>
                  </a:lnTo>
                  <a:lnTo>
                    <a:pt x="14520" y="252"/>
                  </a:lnTo>
                  <a:cubicBezTo>
                    <a:pt x="13785" y="235"/>
                    <a:pt x="12733" y="218"/>
                    <a:pt x="11379" y="185"/>
                  </a:cubicBezTo>
                  <a:lnTo>
                    <a:pt x="251" y="1"/>
                  </a:ln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16" name="Google Shape;616;p22"/>
            <p:cNvSpPr/>
            <p:nvPr/>
          </p:nvSpPr>
          <p:spPr>
            <a:xfrm>
              <a:off x="864563" y="1556073"/>
              <a:ext cx="463171" cy="351116"/>
            </a:xfrm>
            <a:custGeom>
              <a:avLst/>
              <a:gdLst/>
              <a:ahLst/>
              <a:cxnLst/>
              <a:rect l="l" t="t" r="r" b="b"/>
              <a:pathLst>
                <a:path w="14438" h="10945" extrusionOk="0">
                  <a:moveTo>
                    <a:pt x="151" y="0"/>
                  </a:moveTo>
                  <a:lnTo>
                    <a:pt x="1" y="10744"/>
                  </a:lnTo>
                  <a:lnTo>
                    <a:pt x="14287" y="10944"/>
                  </a:lnTo>
                  <a:lnTo>
                    <a:pt x="14437" y="201"/>
                  </a:lnTo>
                  <a:lnTo>
                    <a:pt x="151" y="0"/>
                  </a:lnTo>
                  <a:close/>
                </a:path>
              </a:pathLst>
            </a:custGeom>
            <a:solidFill>
              <a:schemeClr val="accent2"/>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17" name="Google Shape;617;p22"/>
            <p:cNvSpPr/>
            <p:nvPr/>
          </p:nvSpPr>
          <p:spPr>
            <a:xfrm>
              <a:off x="868316" y="1689013"/>
              <a:ext cx="458327" cy="218176"/>
            </a:xfrm>
            <a:custGeom>
              <a:avLst/>
              <a:gdLst/>
              <a:ahLst/>
              <a:cxnLst/>
              <a:rect l="l" t="t" r="r" b="b"/>
              <a:pathLst>
                <a:path w="14287" h="6801" extrusionOk="0">
                  <a:moveTo>
                    <a:pt x="5080" y="0"/>
                  </a:moveTo>
                  <a:lnTo>
                    <a:pt x="1" y="6600"/>
                  </a:lnTo>
                  <a:lnTo>
                    <a:pt x="14287" y="6800"/>
                  </a:lnTo>
                  <a:lnTo>
                    <a:pt x="10243" y="2005"/>
                  </a:lnTo>
                  <a:lnTo>
                    <a:pt x="8121" y="4211"/>
                  </a:lnTo>
                  <a:lnTo>
                    <a:pt x="5080" y="0"/>
                  </a:lnTo>
                  <a:close/>
                </a:path>
              </a:pathLst>
            </a:custGeom>
            <a:solidFill>
              <a:srgbClr val="000000">
                <a:alpha val="12500"/>
              </a:srgbClr>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18" name="Google Shape;618;p22"/>
            <p:cNvSpPr/>
            <p:nvPr/>
          </p:nvSpPr>
          <p:spPr>
            <a:xfrm>
              <a:off x="1088770" y="1627900"/>
              <a:ext cx="84595" cy="72116"/>
            </a:xfrm>
            <a:custGeom>
              <a:avLst/>
              <a:gdLst/>
              <a:ahLst/>
              <a:cxnLst/>
              <a:rect l="l" t="t" r="r" b="b"/>
              <a:pathLst>
                <a:path w="2637" h="2248" extrusionOk="0">
                  <a:moveTo>
                    <a:pt x="1496" y="0"/>
                  </a:moveTo>
                  <a:cubicBezTo>
                    <a:pt x="507" y="0"/>
                    <a:pt x="1" y="1192"/>
                    <a:pt x="698" y="1905"/>
                  </a:cubicBezTo>
                  <a:cubicBezTo>
                    <a:pt x="924" y="2142"/>
                    <a:pt x="1207" y="2248"/>
                    <a:pt x="1487" y="2248"/>
                  </a:cubicBezTo>
                  <a:cubicBezTo>
                    <a:pt x="2056" y="2248"/>
                    <a:pt x="2608" y="1809"/>
                    <a:pt x="2619" y="1137"/>
                  </a:cubicBezTo>
                  <a:cubicBezTo>
                    <a:pt x="2636" y="518"/>
                    <a:pt x="2135" y="17"/>
                    <a:pt x="1517" y="0"/>
                  </a:cubicBezTo>
                  <a:cubicBezTo>
                    <a:pt x="1510" y="0"/>
                    <a:pt x="1503" y="0"/>
                    <a:pt x="1496" y="0"/>
                  </a:cubicBezTo>
                  <a:close/>
                </a:path>
              </a:pathLst>
            </a:custGeom>
            <a:solidFill>
              <a:srgbClr val="000000">
                <a:alpha val="12500"/>
              </a:srgbClr>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grpSp>
      <p:grpSp>
        <p:nvGrpSpPr>
          <p:cNvPr id="619" name="Google Shape;619;p22"/>
          <p:cNvGrpSpPr/>
          <p:nvPr/>
        </p:nvGrpSpPr>
        <p:grpSpPr>
          <a:xfrm>
            <a:off x="8854133" y="2537871"/>
            <a:ext cx="447495" cy="363103"/>
            <a:chOff x="6640599" y="1903403"/>
            <a:chExt cx="335621" cy="272327"/>
          </a:xfrm>
        </p:grpSpPr>
        <p:sp>
          <p:nvSpPr>
            <p:cNvPr id="620" name="Google Shape;620;p22"/>
            <p:cNvSpPr/>
            <p:nvPr/>
          </p:nvSpPr>
          <p:spPr>
            <a:xfrm>
              <a:off x="6642781" y="1905553"/>
              <a:ext cx="332894" cy="268028"/>
            </a:xfrm>
            <a:custGeom>
              <a:avLst/>
              <a:gdLst/>
              <a:ahLst/>
              <a:cxnLst/>
              <a:rect l="l" t="t" r="r" b="b"/>
              <a:pathLst>
                <a:path w="10377" h="8355" extrusionOk="0">
                  <a:moveTo>
                    <a:pt x="117" y="0"/>
                  </a:moveTo>
                  <a:lnTo>
                    <a:pt x="0" y="8204"/>
                  </a:lnTo>
                  <a:lnTo>
                    <a:pt x="10259" y="8355"/>
                  </a:lnTo>
                  <a:lnTo>
                    <a:pt x="10376" y="151"/>
                  </a:lnTo>
                  <a:lnTo>
                    <a:pt x="117" y="0"/>
                  </a:ln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21" name="Google Shape;621;p22"/>
            <p:cNvSpPr/>
            <p:nvPr/>
          </p:nvSpPr>
          <p:spPr>
            <a:xfrm>
              <a:off x="6640599" y="1903403"/>
              <a:ext cx="335621" cy="272327"/>
            </a:xfrm>
            <a:custGeom>
              <a:avLst/>
              <a:gdLst/>
              <a:ahLst/>
              <a:cxnLst/>
              <a:rect l="l" t="t" r="r" b="b"/>
              <a:pathLst>
                <a:path w="10462" h="8489" extrusionOk="0">
                  <a:moveTo>
                    <a:pt x="10444" y="218"/>
                  </a:moveTo>
                  <a:cubicBezTo>
                    <a:pt x="10444" y="218"/>
                    <a:pt x="10444" y="262"/>
                    <a:pt x="10444" y="351"/>
                  </a:cubicBezTo>
                  <a:cubicBezTo>
                    <a:pt x="10461" y="318"/>
                    <a:pt x="10444" y="268"/>
                    <a:pt x="10444" y="218"/>
                  </a:cubicBezTo>
                  <a:close/>
                  <a:moveTo>
                    <a:pt x="68" y="8355"/>
                  </a:moveTo>
                  <a:cubicBezTo>
                    <a:pt x="78" y="8362"/>
                    <a:pt x="83" y="8365"/>
                    <a:pt x="85" y="8365"/>
                  </a:cubicBezTo>
                  <a:cubicBezTo>
                    <a:pt x="87" y="8365"/>
                    <a:pt x="85" y="8361"/>
                    <a:pt x="80" y="8355"/>
                  </a:cubicBezTo>
                  <a:close/>
                  <a:moveTo>
                    <a:pt x="118" y="0"/>
                  </a:moveTo>
                  <a:lnTo>
                    <a:pt x="118" y="67"/>
                  </a:lnTo>
                  <a:cubicBezTo>
                    <a:pt x="85" y="2507"/>
                    <a:pt x="35" y="5314"/>
                    <a:pt x="2" y="8271"/>
                  </a:cubicBezTo>
                  <a:cubicBezTo>
                    <a:pt x="1" y="8270"/>
                    <a:pt x="0" y="8270"/>
                    <a:pt x="0" y="8270"/>
                  </a:cubicBezTo>
                  <a:lnTo>
                    <a:pt x="0" y="8270"/>
                  </a:lnTo>
                  <a:cubicBezTo>
                    <a:pt x="0" y="8270"/>
                    <a:pt x="60" y="8330"/>
                    <a:pt x="80" y="8355"/>
                  </a:cubicBezTo>
                  <a:lnTo>
                    <a:pt x="770" y="8355"/>
                  </a:lnTo>
                  <a:lnTo>
                    <a:pt x="1472" y="8371"/>
                  </a:lnTo>
                  <a:lnTo>
                    <a:pt x="2859" y="8388"/>
                  </a:lnTo>
                  <a:lnTo>
                    <a:pt x="5515" y="8422"/>
                  </a:lnTo>
                  <a:lnTo>
                    <a:pt x="10327" y="8488"/>
                  </a:lnTo>
                  <a:lnTo>
                    <a:pt x="10394" y="8488"/>
                  </a:lnTo>
                  <a:lnTo>
                    <a:pt x="10394" y="8422"/>
                  </a:lnTo>
                  <a:cubicBezTo>
                    <a:pt x="10411" y="5949"/>
                    <a:pt x="10428" y="3894"/>
                    <a:pt x="10444" y="2440"/>
                  </a:cubicBezTo>
                  <a:cubicBezTo>
                    <a:pt x="10444" y="1738"/>
                    <a:pt x="10444" y="1187"/>
                    <a:pt x="10444" y="786"/>
                  </a:cubicBezTo>
                  <a:lnTo>
                    <a:pt x="10444" y="368"/>
                  </a:lnTo>
                  <a:cubicBezTo>
                    <a:pt x="10428" y="485"/>
                    <a:pt x="10428" y="619"/>
                    <a:pt x="10428" y="819"/>
                  </a:cubicBezTo>
                  <a:cubicBezTo>
                    <a:pt x="10411" y="1203"/>
                    <a:pt x="10411" y="1772"/>
                    <a:pt x="10394" y="2473"/>
                  </a:cubicBezTo>
                  <a:cubicBezTo>
                    <a:pt x="10361" y="3897"/>
                    <a:pt x="10328" y="5928"/>
                    <a:pt x="10279" y="8354"/>
                  </a:cubicBezTo>
                  <a:lnTo>
                    <a:pt x="10279" y="8354"/>
                  </a:lnTo>
                  <a:lnTo>
                    <a:pt x="5532" y="8288"/>
                  </a:lnTo>
                  <a:cubicBezTo>
                    <a:pt x="4663" y="8271"/>
                    <a:pt x="3778" y="8254"/>
                    <a:pt x="2859" y="8238"/>
                  </a:cubicBezTo>
                  <a:lnTo>
                    <a:pt x="1472" y="8221"/>
                  </a:lnTo>
                  <a:lnTo>
                    <a:pt x="770" y="8221"/>
                  </a:lnTo>
                  <a:lnTo>
                    <a:pt x="419" y="8204"/>
                  </a:lnTo>
                  <a:lnTo>
                    <a:pt x="136" y="8204"/>
                  </a:lnTo>
                  <a:cubicBezTo>
                    <a:pt x="185" y="5299"/>
                    <a:pt x="218" y="2540"/>
                    <a:pt x="251" y="135"/>
                  </a:cubicBezTo>
                  <a:lnTo>
                    <a:pt x="251" y="135"/>
                  </a:lnTo>
                  <a:lnTo>
                    <a:pt x="7587" y="201"/>
                  </a:lnTo>
                  <a:lnTo>
                    <a:pt x="9692" y="218"/>
                  </a:lnTo>
                  <a:lnTo>
                    <a:pt x="10411" y="218"/>
                  </a:lnTo>
                  <a:lnTo>
                    <a:pt x="10261" y="201"/>
                  </a:lnTo>
                  <a:lnTo>
                    <a:pt x="9709" y="201"/>
                  </a:lnTo>
                  <a:lnTo>
                    <a:pt x="7621" y="151"/>
                  </a:lnTo>
                  <a:lnTo>
                    <a:pt x="185" y="0"/>
                  </a:ln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22" name="Google Shape;622;p22"/>
            <p:cNvSpPr/>
            <p:nvPr/>
          </p:nvSpPr>
          <p:spPr>
            <a:xfrm>
              <a:off x="6654554" y="1922170"/>
              <a:ext cx="309315" cy="234794"/>
            </a:xfrm>
            <a:custGeom>
              <a:avLst/>
              <a:gdLst/>
              <a:ahLst/>
              <a:cxnLst/>
              <a:rect l="l" t="t" r="r" b="b"/>
              <a:pathLst>
                <a:path w="9642" h="7319" extrusionOk="0">
                  <a:moveTo>
                    <a:pt x="101" y="0"/>
                  </a:moveTo>
                  <a:lnTo>
                    <a:pt x="1" y="7185"/>
                  </a:lnTo>
                  <a:lnTo>
                    <a:pt x="9542" y="7319"/>
                  </a:lnTo>
                  <a:lnTo>
                    <a:pt x="9642" y="151"/>
                  </a:lnTo>
                  <a:lnTo>
                    <a:pt x="101" y="0"/>
                  </a:lnTo>
                  <a:close/>
                </a:path>
              </a:pathLst>
            </a:custGeom>
            <a:solidFill>
              <a:schemeClr val="accent2"/>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23" name="Google Shape;623;p22"/>
            <p:cNvSpPr/>
            <p:nvPr/>
          </p:nvSpPr>
          <p:spPr>
            <a:xfrm>
              <a:off x="6654554" y="2011128"/>
              <a:ext cx="306107" cy="145836"/>
            </a:xfrm>
            <a:custGeom>
              <a:avLst/>
              <a:gdLst/>
              <a:ahLst/>
              <a:cxnLst/>
              <a:rect l="l" t="t" r="r" b="b"/>
              <a:pathLst>
                <a:path w="9542" h="4546" extrusionOk="0">
                  <a:moveTo>
                    <a:pt x="3393" y="1"/>
                  </a:moveTo>
                  <a:lnTo>
                    <a:pt x="1" y="4412"/>
                  </a:lnTo>
                  <a:lnTo>
                    <a:pt x="9542" y="4546"/>
                  </a:lnTo>
                  <a:lnTo>
                    <a:pt x="6835" y="1338"/>
                  </a:lnTo>
                  <a:lnTo>
                    <a:pt x="5415" y="2808"/>
                  </a:lnTo>
                  <a:lnTo>
                    <a:pt x="3393" y="1"/>
                  </a:lnTo>
                  <a:close/>
                </a:path>
              </a:pathLst>
            </a:custGeom>
            <a:solidFill>
              <a:srgbClr val="000000">
                <a:alpha val="12500"/>
              </a:srgbClr>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24" name="Google Shape;624;p22"/>
            <p:cNvSpPr/>
            <p:nvPr/>
          </p:nvSpPr>
          <p:spPr>
            <a:xfrm>
              <a:off x="6801577" y="1970386"/>
              <a:ext cx="56717" cy="48280"/>
            </a:xfrm>
            <a:custGeom>
              <a:avLst/>
              <a:gdLst/>
              <a:ahLst/>
              <a:cxnLst/>
              <a:rect l="l" t="t" r="r" b="b"/>
              <a:pathLst>
                <a:path w="1768" h="1505" extrusionOk="0">
                  <a:moveTo>
                    <a:pt x="995" y="1"/>
                  </a:moveTo>
                  <a:cubicBezTo>
                    <a:pt x="340" y="1"/>
                    <a:pt x="1" y="791"/>
                    <a:pt x="464" y="1271"/>
                  </a:cubicBezTo>
                  <a:cubicBezTo>
                    <a:pt x="619" y="1432"/>
                    <a:pt x="813" y="1504"/>
                    <a:pt x="1003" y="1504"/>
                  </a:cubicBezTo>
                  <a:cubicBezTo>
                    <a:pt x="1385" y="1504"/>
                    <a:pt x="1750" y="1211"/>
                    <a:pt x="1750" y="753"/>
                  </a:cubicBezTo>
                  <a:cubicBezTo>
                    <a:pt x="1767" y="352"/>
                    <a:pt x="1433" y="1"/>
                    <a:pt x="1015" y="1"/>
                  </a:cubicBezTo>
                  <a:cubicBezTo>
                    <a:pt x="1008" y="1"/>
                    <a:pt x="1002" y="1"/>
                    <a:pt x="995" y="1"/>
                  </a:cubicBezTo>
                  <a:close/>
                </a:path>
              </a:pathLst>
            </a:custGeom>
            <a:solidFill>
              <a:srgbClr val="000000">
                <a:alpha val="12500"/>
              </a:srgbClr>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grpSp>
      <p:grpSp>
        <p:nvGrpSpPr>
          <p:cNvPr id="625" name="Google Shape;625;p22"/>
          <p:cNvGrpSpPr/>
          <p:nvPr/>
        </p:nvGrpSpPr>
        <p:grpSpPr>
          <a:xfrm>
            <a:off x="1965359" y="2342055"/>
            <a:ext cx="1727444" cy="1392229"/>
            <a:chOff x="1474019" y="1756541"/>
            <a:chExt cx="1295583" cy="1044172"/>
          </a:xfrm>
        </p:grpSpPr>
        <p:sp>
          <p:nvSpPr>
            <p:cNvPr id="626" name="Google Shape;626;p22"/>
            <p:cNvSpPr/>
            <p:nvPr/>
          </p:nvSpPr>
          <p:spPr>
            <a:xfrm>
              <a:off x="1476714" y="1758145"/>
              <a:ext cx="1292888" cy="1040419"/>
            </a:xfrm>
            <a:custGeom>
              <a:avLst/>
              <a:gdLst/>
              <a:ahLst/>
              <a:cxnLst/>
              <a:rect l="l" t="t" r="r" b="b"/>
              <a:pathLst>
                <a:path w="40302" h="32432" extrusionOk="0">
                  <a:moveTo>
                    <a:pt x="451" y="0"/>
                  </a:moveTo>
                  <a:lnTo>
                    <a:pt x="0" y="31864"/>
                  </a:lnTo>
                  <a:lnTo>
                    <a:pt x="39850" y="32432"/>
                  </a:lnTo>
                  <a:lnTo>
                    <a:pt x="40301" y="569"/>
                  </a:lnTo>
                  <a:lnTo>
                    <a:pt x="451" y="0"/>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27" name="Google Shape;627;p22"/>
            <p:cNvSpPr/>
            <p:nvPr/>
          </p:nvSpPr>
          <p:spPr>
            <a:xfrm>
              <a:off x="1474019" y="1756541"/>
              <a:ext cx="1295583" cy="1044172"/>
            </a:xfrm>
            <a:custGeom>
              <a:avLst/>
              <a:gdLst/>
              <a:ahLst/>
              <a:cxnLst/>
              <a:rect l="l" t="t" r="r" b="b"/>
              <a:pathLst>
                <a:path w="40386" h="32549" extrusionOk="0">
                  <a:moveTo>
                    <a:pt x="601" y="118"/>
                  </a:moveTo>
                  <a:lnTo>
                    <a:pt x="29324" y="502"/>
                  </a:lnTo>
                  <a:lnTo>
                    <a:pt x="37478" y="602"/>
                  </a:lnTo>
                  <a:lnTo>
                    <a:pt x="39633" y="619"/>
                  </a:lnTo>
                  <a:lnTo>
                    <a:pt x="40185" y="619"/>
                  </a:lnTo>
                  <a:cubicBezTo>
                    <a:pt x="40229" y="624"/>
                    <a:pt x="40266" y="626"/>
                    <a:pt x="40296" y="626"/>
                  </a:cubicBezTo>
                  <a:cubicBezTo>
                    <a:pt x="40355" y="626"/>
                    <a:pt x="40385" y="619"/>
                    <a:pt x="40385" y="619"/>
                  </a:cubicBezTo>
                  <a:lnTo>
                    <a:pt x="40385" y="619"/>
                  </a:lnTo>
                  <a:cubicBezTo>
                    <a:pt x="40385" y="619"/>
                    <a:pt x="40368" y="819"/>
                    <a:pt x="40368" y="1203"/>
                  </a:cubicBezTo>
                  <a:cubicBezTo>
                    <a:pt x="40368" y="1604"/>
                    <a:pt x="40352" y="2172"/>
                    <a:pt x="40335" y="2908"/>
                  </a:cubicBezTo>
                  <a:cubicBezTo>
                    <a:pt x="40318" y="4395"/>
                    <a:pt x="40268" y="6583"/>
                    <a:pt x="40235" y="9374"/>
                  </a:cubicBezTo>
                  <a:cubicBezTo>
                    <a:pt x="40135" y="14911"/>
                    <a:pt x="40018" y="22846"/>
                    <a:pt x="39868" y="32431"/>
                  </a:cubicBezTo>
                  <a:lnTo>
                    <a:pt x="39868" y="32431"/>
                  </a:lnTo>
                  <a:lnTo>
                    <a:pt x="152" y="31848"/>
                  </a:lnTo>
                  <a:lnTo>
                    <a:pt x="152" y="31848"/>
                  </a:lnTo>
                  <a:cubicBezTo>
                    <a:pt x="318" y="20387"/>
                    <a:pt x="468" y="9574"/>
                    <a:pt x="601" y="118"/>
                  </a:cubicBezTo>
                  <a:close/>
                  <a:moveTo>
                    <a:pt x="468" y="0"/>
                  </a:moveTo>
                  <a:lnTo>
                    <a:pt x="468" y="50"/>
                  </a:lnTo>
                  <a:cubicBezTo>
                    <a:pt x="335" y="9541"/>
                    <a:pt x="184" y="20401"/>
                    <a:pt x="17" y="31914"/>
                  </a:cubicBezTo>
                  <a:lnTo>
                    <a:pt x="1" y="31980"/>
                  </a:lnTo>
                  <a:lnTo>
                    <a:pt x="84" y="31980"/>
                  </a:lnTo>
                  <a:cubicBezTo>
                    <a:pt x="14838" y="32198"/>
                    <a:pt x="28539" y="32381"/>
                    <a:pt x="39934" y="32548"/>
                  </a:cubicBezTo>
                  <a:lnTo>
                    <a:pt x="39984" y="32548"/>
                  </a:lnTo>
                  <a:lnTo>
                    <a:pt x="39984" y="32482"/>
                  </a:lnTo>
                  <a:cubicBezTo>
                    <a:pt x="40118" y="22874"/>
                    <a:pt x="40218" y="14904"/>
                    <a:pt x="40285" y="9324"/>
                  </a:cubicBezTo>
                  <a:cubicBezTo>
                    <a:pt x="40318" y="6550"/>
                    <a:pt x="40352" y="4378"/>
                    <a:pt x="40368" y="2891"/>
                  </a:cubicBezTo>
                  <a:cubicBezTo>
                    <a:pt x="40368" y="2156"/>
                    <a:pt x="40385" y="1588"/>
                    <a:pt x="40385" y="1203"/>
                  </a:cubicBezTo>
                  <a:cubicBezTo>
                    <a:pt x="40385" y="819"/>
                    <a:pt x="40385" y="619"/>
                    <a:pt x="40385" y="619"/>
                  </a:cubicBezTo>
                  <a:lnTo>
                    <a:pt x="40201" y="619"/>
                  </a:lnTo>
                  <a:lnTo>
                    <a:pt x="39650" y="602"/>
                  </a:lnTo>
                  <a:lnTo>
                    <a:pt x="37495" y="568"/>
                  </a:lnTo>
                  <a:lnTo>
                    <a:pt x="29358" y="435"/>
                  </a:lnTo>
                  <a:lnTo>
                    <a:pt x="535" y="0"/>
                  </a:ln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28" name="Google Shape;628;p22"/>
            <p:cNvSpPr/>
            <p:nvPr/>
          </p:nvSpPr>
          <p:spPr>
            <a:xfrm>
              <a:off x="1521722" y="1823524"/>
              <a:ext cx="1201236" cy="910174"/>
            </a:xfrm>
            <a:custGeom>
              <a:avLst/>
              <a:gdLst/>
              <a:ahLst/>
              <a:cxnLst/>
              <a:rect l="l" t="t" r="r" b="b"/>
              <a:pathLst>
                <a:path w="37445" h="28372" extrusionOk="0">
                  <a:moveTo>
                    <a:pt x="385" y="1"/>
                  </a:moveTo>
                  <a:lnTo>
                    <a:pt x="1" y="27837"/>
                  </a:lnTo>
                  <a:lnTo>
                    <a:pt x="37044" y="28372"/>
                  </a:lnTo>
                  <a:lnTo>
                    <a:pt x="37445" y="519"/>
                  </a:lnTo>
                  <a:lnTo>
                    <a:pt x="385" y="1"/>
                  </a:lnTo>
                  <a:close/>
                </a:path>
              </a:pathLst>
            </a:custGeom>
            <a:solidFill>
              <a:schemeClr val="accent2"/>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29" name="Google Shape;629;p22"/>
            <p:cNvSpPr/>
            <p:nvPr/>
          </p:nvSpPr>
          <p:spPr>
            <a:xfrm>
              <a:off x="1521722" y="2167133"/>
              <a:ext cx="1188372" cy="566565"/>
            </a:xfrm>
            <a:custGeom>
              <a:avLst/>
              <a:gdLst/>
              <a:ahLst/>
              <a:cxnLst/>
              <a:rect l="l" t="t" r="r" b="b"/>
              <a:pathLst>
                <a:path w="37044" h="17661" extrusionOk="0">
                  <a:moveTo>
                    <a:pt x="13184" y="0"/>
                  </a:moveTo>
                  <a:lnTo>
                    <a:pt x="1" y="17126"/>
                  </a:lnTo>
                  <a:lnTo>
                    <a:pt x="37044" y="17661"/>
                  </a:lnTo>
                  <a:lnTo>
                    <a:pt x="26567" y="5230"/>
                  </a:lnTo>
                  <a:lnTo>
                    <a:pt x="21037" y="10944"/>
                  </a:lnTo>
                  <a:lnTo>
                    <a:pt x="13184" y="0"/>
                  </a:lnTo>
                  <a:close/>
                </a:path>
              </a:pathLst>
            </a:custGeom>
            <a:solidFill>
              <a:srgbClr val="000000">
                <a:alpha val="12500"/>
              </a:srgbClr>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30" name="Google Shape;630;p22"/>
            <p:cNvSpPr/>
            <p:nvPr/>
          </p:nvSpPr>
          <p:spPr>
            <a:xfrm>
              <a:off x="2093420" y="2009524"/>
              <a:ext cx="218946" cy="187411"/>
            </a:xfrm>
            <a:custGeom>
              <a:avLst/>
              <a:gdLst/>
              <a:ahLst/>
              <a:cxnLst/>
              <a:rect l="l" t="t" r="r" b="b"/>
              <a:pathLst>
                <a:path w="6825" h="5842" extrusionOk="0">
                  <a:moveTo>
                    <a:pt x="3893" y="0"/>
                  </a:moveTo>
                  <a:cubicBezTo>
                    <a:pt x="1314" y="0"/>
                    <a:pt x="1" y="3102"/>
                    <a:pt x="1796" y="4946"/>
                  </a:cubicBezTo>
                  <a:cubicBezTo>
                    <a:pt x="2397" y="5565"/>
                    <a:pt x="3145" y="5842"/>
                    <a:pt x="3878" y="5842"/>
                  </a:cubicBezTo>
                  <a:cubicBezTo>
                    <a:pt x="5362" y="5842"/>
                    <a:pt x="6786" y="4703"/>
                    <a:pt x="6808" y="2958"/>
                  </a:cubicBezTo>
                  <a:cubicBezTo>
                    <a:pt x="6825" y="1354"/>
                    <a:pt x="5538" y="17"/>
                    <a:pt x="3934" y="1"/>
                  </a:cubicBezTo>
                  <a:cubicBezTo>
                    <a:pt x="3920" y="1"/>
                    <a:pt x="3907" y="0"/>
                    <a:pt x="3893" y="0"/>
                  </a:cubicBezTo>
                  <a:close/>
                </a:path>
              </a:pathLst>
            </a:custGeom>
            <a:solidFill>
              <a:srgbClr val="000000">
                <a:alpha val="12500"/>
              </a:srgbClr>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grpSp>
      <p:sp>
        <p:nvSpPr>
          <p:cNvPr id="631" name="Google Shape;631;p22"/>
          <p:cNvSpPr txBox="1">
            <a:spLocks noGrp="1"/>
          </p:cNvSpPr>
          <p:nvPr>
            <p:ph type="title"/>
          </p:nvPr>
        </p:nvSpPr>
        <p:spPr>
          <a:xfrm>
            <a:off x="3823000" y="3916800"/>
            <a:ext cx="4546000" cy="820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700"/>
              <a:buNone/>
              <a:defRPr sz="3600"/>
            </a:lvl1pPr>
            <a:lvl2pPr lvl="1" algn="ctr" rtl="0">
              <a:spcBef>
                <a:spcPts val="0"/>
              </a:spcBef>
              <a:spcAft>
                <a:spcPts val="0"/>
              </a:spcAft>
              <a:buSzPts val="2700"/>
              <a:buNone/>
              <a:defRPr sz="3600"/>
            </a:lvl2pPr>
            <a:lvl3pPr lvl="2" algn="ctr" rtl="0">
              <a:spcBef>
                <a:spcPts val="0"/>
              </a:spcBef>
              <a:spcAft>
                <a:spcPts val="0"/>
              </a:spcAft>
              <a:buSzPts val="2700"/>
              <a:buNone/>
              <a:defRPr sz="3600"/>
            </a:lvl3pPr>
            <a:lvl4pPr lvl="3" algn="ctr" rtl="0">
              <a:spcBef>
                <a:spcPts val="0"/>
              </a:spcBef>
              <a:spcAft>
                <a:spcPts val="0"/>
              </a:spcAft>
              <a:buSzPts val="2700"/>
              <a:buNone/>
              <a:defRPr sz="3600"/>
            </a:lvl4pPr>
            <a:lvl5pPr lvl="4" algn="ctr" rtl="0">
              <a:spcBef>
                <a:spcPts val="0"/>
              </a:spcBef>
              <a:spcAft>
                <a:spcPts val="0"/>
              </a:spcAft>
              <a:buSzPts val="2700"/>
              <a:buNone/>
              <a:defRPr sz="3600"/>
            </a:lvl5pPr>
            <a:lvl6pPr lvl="5" algn="ctr" rtl="0">
              <a:spcBef>
                <a:spcPts val="0"/>
              </a:spcBef>
              <a:spcAft>
                <a:spcPts val="0"/>
              </a:spcAft>
              <a:buSzPts val="2700"/>
              <a:buNone/>
              <a:defRPr sz="3600"/>
            </a:lvl6pPr>
            <a:lvl7pPr lvl="6" algn="ctr" rtl="0">
              <a:spcBef>
                <a:spcPts val="0"/>
              </a:spcBef>
              <a:spcAft>
                <a:spcPts val="0"/>
              </a:spcAft>
              <a:buSzPts val="2700"/>
              <a:buNone/>
              <a:defRPr sz="3600"/>
            </a:lvl7pPr>
            <a:lvl8pPr lvl="7" algn="ctr" rtl="0">
              <a:spcBef>
                <a:spcPts val="0"/>
              </a:spcBef>
              <a:spcAft>
                <a:spcPts val="0"/>
              </a:spcAft>
              <a:buSzPts val="2700"/>
              <a:buNone/>
              <a:defRPr sz="3600"/>
            </a:lvl8pPr>
            <a:lvl9pPr lvl="8" algn="ctr" rtl="0">
              <a:spcBef>
                <a:spcPts val="0"/>
              </a:spcBef>
              <a:spcAft>
                <a:spcPts val="0"/>
              </a:spcAft>
              <a:buSzPts val="2700"/>
              <a:buNone/>
              <a:defRPr sz="3600"/>
            </a:lvl9pPr>
          </a:lstStyle>
          <a:p>
            <a:endParaRPr/>
          </a:p>
        </p:txBody>
      </p:sp>
      <p:sp>
        <p:nvSpPr>
          <p:cNvPr id="632" name="Google Shape;632;p22"/>
          <p:cNvSpPr txBox="1">
            <a:spLocks noGrp="1"/>
          </p:cNvSpPr>
          <p:nvPr>
            <p:ph type="subTitle" idx="1"/>
          </p:nvPr>
        </p:nvSpPr>
        <p:spPr>
          <a:xfrm>
            <a:off x="3818100" y="4659700"/>
            <a:ext cx="4546000" cy="14748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260406578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 text 4">
  <p:cSld name="Title + text 4">
    <p:spTree>
      <p:nvGrpSpPr>
        <p:cNvPr id="1" name="Shape 633"/>
        <p:cNvGrpSpPr/>
        <p:nvPr/>
      </p:nvGrpSpPr>
      <p:grpSpPr>
        <a:xfrm>
          <a:off x="0" y="0"/>
          <a:ext cx="0" cy="0"/>
          <a:chOff x="0" y="0"/>
          <a:chExt cx="0" cy="0"/>
        </a:xfrm>
      </p:grpSpPr>
      <p:sp>
        <p:nvSpPr>
          <p:cNvPr id="634" name="Google Shape;634;p23"/>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635" name="Google Shape;635;p23"/>
          <p:cNvSpPr txBox="1">
            <a:spLocks noGrp="1"/>
          </p:cNvSpPr>
          <p:nvPr>
            <p:ph type="title"/>
          </p:nvPr>
        </p:nvSpPr>
        <p:spPr>
          <a:xfrm>
            <a:off x="960000" y="720000"/>
            <a:ext cx="10272000" cy="42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6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36" name="Google Shape;636;p23"/>
          <p:cNvSpPr txBox="1">
            <a:spLocks noGrp="1"/>
          </p:cNvSpPr>
          <p:nvPr>
            <p:ph type="subTitle" idx="1"/>
          </p:nvPr>
        </p:nvSpPr>
        <p:spPr>
          <a:xfrm>
            <a:off x="2707200" y="1180033"/>
            <a:ext cx="6768000" cy="1018800"/>
          </a:xfrm>
          <a:prstGeom prst="rect">
            <a:avLst/>
          </a:prstGeom>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grpSp>
        <p:nvGrpSpPr>
          <p:cNvPr id="637" name="Google Shape;637;p23"/>
          <p:cNvGrpSpPr/>
          <p:nvPr/>
        </p:nvGrpSpPr>
        <p:grpSpPr>
          <a:xfrm>
            <a:off x="-194199" y="2949486"/>
            <a:ext cx="1561603" cy="2275972"/>
            <a:chOff x="-145649" y="2212114"/>
            <a:chExt cx="1171202" cy="1706979"/>
          </a:xfrm>
        </p:grpSpPr>
        <p:sp>
          <p:nvSpPr>
            <p:cNvPr id="638" name="Google Shape;638;p23"/>
            <p:cNvSpPr/>
            <p:nvPr/>
          </p:nvSpPr>
          <p:spPr>
            <a:xfrm>
              <a:off x="-145649" y="2212114"/>
              <a:ext cx="1171202" cy="1706979"/>
            </a:xfrm>
            <a:custGeom>
              <a:avLst/>
              <a:gdLst/>
              <a:ahLst/>
              <a:cxnLst/>
              <a:rect l="l" t="t" r="r" b="b"/>
              <a:pathLst>
                <a:path w="35448" h="51664" extrusionOk="0">
                  <a:moveTo>
                    <a:pt x="665" y="1"/>
                  </a:moveTo>
                  <a:lnTo>
                    <a:pt x="0" y="51209"/>
                  </a:lnTo>
                  <a:lnTo>
                    <a:pt x="34782" y="51664"/>
                  </a:lnTo>
                  <a:lnTo>
                    <a:pt x="35447" y="455"/>
                  </a:lnTo>
                  <a:lnTo>
                    <a:pt x="665"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39" name="Google Shape;639;p23"/>
            <p:cNvSpPr/>
            <p:nvPr/>
          </p:nvSpPr>
          <p:spPr>
            <a:xfrm>
              <a:off x="32205" y="2506798"/>
              <a:ext cx="517572" cy="8095"/>
            </a:xfrm>
            <a:custGeom>
              <a:avLst/>
              <a:gdLst/>
              <a:ahLst/>
              <a:cxnLst/>
              <a:rect l="l" t="t" r="r" b="b"/>
              <a:pathLst>
                <a:path w="15665" h="245" extrusionOk="0">
                  <a:moveTo>
                    <a:pt x="1069" y="0"/>
                  </a:moveTo>
                  <a:cubicBezTo>
                    <a:pt x="390" y="0"/>
                    <a:pt x="1" y="6"/>
                    <a:pt x="1" y="17"/>
                  </a:cubicBezTo>
                  <a:cubicBezTo>
                    <a:pt x="1" y="65"/>
                    <a:pt x="3503" y="130"/>
                    <a:pt x="7833" y="195"/>
                  </a:cubicBezTo>
                  <a:cubicBezTo>
                    <a:pt x="10628" y="226"/>
                    <a:pt x="13079" y="244"/>
                    <a:pt x="14465" y="244"/>
                  </a:cubicBezTo>
                  <a:cubicBezTo>
                    <a:pt x="15225" y="244"/>
                    <a:pt x="15665" y="239"/>
                    <a:pt x="15665" y="227"/>
                  </a:cubicBezTo>
                  <a:cubicBezTo>
                    <a:pt x="15665" y="195"/>
                    <a:pt x="12162" y="114"/>
                    <a:pt x="7833" y="65"/>
                  </a:cubicBezTo>
                  <a:cubicBezTo>
                    <a:pt x="4946" y="22"/>
                    <a:pt x="2427" y="0"/>
                    <a:pt x="1069" y="0"/>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40" name="Google Shape;640;p23"/>
            <p:cNvSpPr/>
            <p:nvPr/>
          </p:nvSpPr>
          <p:spPr>
            <a:xfrm>
              <a:off x="30586" y="2629145"/>
              <a:ext cx="858346" cy="11960"/>
            </a:xfrm>
            <a:custGeom>
              <a:avLst/>
              <a:gdLst/>
              <a:ahLst/>
              <a:cxnLst/>
              <a:rect l="l" t="t" r="r" b="b"/>
              <a:pathLst>
                <a:path w="25979" h="362" extrusionOk="0">
                  <a:moveTo>
                    <a:pt x="755" y="1"/>
                  </a:moveTo>
                  <a:cubicBezTo>
                    <a:pt x="267" y="1"/>
                    <a:pt x="1" y="4"/>
                    <a:pt x="1" y="11"/>
                  </a:cubicBezTo>
                  <a:cubicBezTo>
                    <a:pt x="1" y="43"/>
                    <a:pt x="5822" y="157"/>
                    <a:pt x="12990" y="254"/>
                  </a:cubicBezTo>
                  <a:cubicBezTo>
                    <a:pt x="18625" y="318"/>
                    <a:pt x="23429" y="361"/>
                    <a:pt x="25224" y="361"/>
                  </a:cubicBezTo>
                  <a:cubicBezTo>
                    <a:pt x="25712" y="361"/>
                    <a:pt x="25978" y="358"/>
                    <a:pt x="25978" y="351"/>
                  </a:cubicBezTo>
                  <a:cubicBezTo>
                    <a:pt x="25978" y="319"/>
                    <a:pt x="20173" y="205"/>
                    <a:pt x="12990" y="108"/>
                  </a:cubicBezTo>
                  <a:cubicBezTo>
                    <a:pt x="7354" y="44"/>
                    <a:pt x="2550" y="1"/>
                    <a:pt x="755"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41" name="Google Shape;641;p23"/>
            <p:cNvSpPr/>
            <p:nvPr/>
          </p:nvSpPr>
          <p:spPr>
            <a:xfrm>
              <a:off x="29000" y="2755820"/>
              <a:ext cx="858313" cy="12027"/>
            </a:xfrm>
            <a:custGeom>
              <a:avLst/>
              <a:gdLst/>
              <a:ahLst/>
              <a:cxnLst/>
              <a:rect l="l" t="t" r="r" b="b"/>
              <a:pathLst>
                <a:path w="25978" h="364" extrusionOk="0">
                  <a:moveTo>
                    <a:pt x="1168" y="1"/>
                  </a:moveTo>
                  <a:cubicBezTo>
                    <a:pt x="418" y="1"/>
                    <a:pt x="0" y="7"/>
                    <a:pt x="0" y="20"/>
                  </a:cubicBezTo>
                  <a:cubicBezTo>
                    <a:pt x="0" y="52"/>
                    <a:pt x="5822" y="150"/>
                    <a:pt x="12989" y="247"/>
                  </a:cubicBezTo>
                  <a:cubicBezTo>
                    <a:pt x="18236" y="318"/>
                    <a:pt x="22761" y="363"/>
                    <a:pt x="24810" y="363"/>
                  </a:cubicBezTo>
                  <a:cubicBezTo>
                    <a:pt x="25560" y="363"/>
                    <a:pt x="25978" y="357"/>
                    <a:pt x="25978" y="344"/>
                  </a:cubicBezTo>
                  <a:cubicBezTo>
                    <a:pt x="25978" y="312"/>
                    <a:pt x="20172" y="214"/>
                    <a:pt x="12989" y="117"/>
                  </a:cubicBezTo>
                  <a:cubicBezTo>
                    <a:pt x="7742" y="46"/>
                    <a:pt x="3217" y="1"/>
                    <a:pt x="1168"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42" name="Google Shape;642;p23"/>
            <p:cNvSpPr/>
            <p:nvPr/>
          </p:nvSpPr>
          <p:spPr>
            <a:xfrm>
              <a:off x="27381" y="2882496"/>
              <a:ext cx="858313" cy="12027"/>
            </a:xfrm>
            <a:custGeom>
              <a:avLst/>
              <a:gdLst/>
              <a:ahLst/>
              <a:cxnLst/>
              <a:rect l="l" t="t" r="r" b="b"/>
              <a:pathLst>
                <a:path w="25978" h="364" extrusionOk="0">
                  <a:moveTo>
                    <a:pt x="1022" y="1"/>
                  </a:moveTo>
                  <a:cubicBezTo>
                    <a:pt x="364" y="1"/>
                    <a:pt x="1" y="5"/>
                    <a:pt x="1" y="13"/>
                  </a:cubicBezTo>
                  <a:cubicBezTo>
                    <a:pt x="1" y="45"/>
                    <a:pt x="5822" y="159"/>
                    <a:pt x="12989" y="240"/>
                  </a:cubicBezTo>
                  <a:cubicBezTo>
                    <a:pt x="18661" y="317"/>
                    <a:pt x="23489" y="363"/>
                    <a:pt x="25258" y="363"/>
                  </a:cubicBezTo>
                  <a:cubicBezTo>
                    <a:pt x="25724" y="363"/>
                    <a:pt x="25978" y="360"/>
                    <a:pt x="25978" y="353"/>
                  </a:cubicBezTo>
                  <a:cubicBezTo>
                    <a:pt x="25978" y="305"/>
                    <a:pt x="20173" y="207"/>
                    <a:pt x="12989" y="110"/>
                  </a:cubicBezTo>
                  <a:cubicBezTo>
                    <a:pt x="7614" y="37"/>
                    <a:pt x="2995" y="1"/>
                    <a:pt x="1022"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43" name="Google Shape;643;p23"/>
            <p:cNvSpPr/>
            <p:nvPr/>
          </p:nvSpPr>
          <p:spPr>
            <a:xfrm>
              <a:off x="25762" y="3009006"/>
              <a:ext cx="858346" cy="12027"/>
            </a:xfrm>
            <a:custGeom>
              <a:avLst/>
              <a:gdLst/>
              <a:ahLst/>
              <a:cxnLst/>
              <a:rect l="l" t="t" r="r" b="b"/>
              <a:pathLst>
                <a:path w="25979" h="364" extrusionOk="0">
                  <a:moveTo>
                    <a:pt x="755" y="0"/>
                  </a:moveTo>
                  <a:cubicBezTo>
                    <a:pt x="267" y="0"/>
                    <a:pt x="1" y="4"/>
                    <a:pt x="1" y="11"/>
                  </a:cubicBezTo>
                  <a:cubicBezTo>
                    <a:pt x="1" y="59"/>
                    <a:pt x="5822" y="156"/>
                    <a:pt x="12990" y="254"/>
                  </a:cubicBezTo>
                  <a:cubicBezTo>
                    <a:pt x="18365" y="327"/>
                    <a:pt x="22983" y="363"/>
                    <a:pt x="24957" y="363"/>
                  </a:cubicBezTo>
                  <a:cubicBezTo>
                    <a:pt x="25614" y="363"/>
                    <a:pt x="25978" y="359"/>
                    <a:pt x="25978" y="351"/>
                  </a:cubicBezTo>
                  <a:cubicBezTo>
                    <a:pt x="25978" y="319"/>
                    <a:pt x="20157" y="205"/>
                    <a:pt x="12990" y="108"/>
                  </a:cubicBezTo>
                  <a:cubicBezTo>
                    <a:pt x="7354" y="44"/>
                    <a:pt x="2550" y="0"/>
                    <a:pt x="755" y="0"/>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44" name="Google Shape;644;p23"/>
            <p:cNvSpPr/>
            <p:nvPr/>
          </p:nvSpPr>
          <p:spPr>
            <a:xfrm>
              <a:off x="27381" y="3157884"/>
              <a:ext cx="857784" cy="12027"/>
            </a:xfrm>
            <a:custGeom>
              <a:avLst/>
              <a:gdLst/>
              <a:ahLst/>
              <a:cxnLst/>
              <a:rect l="l" t="t" r="r" b="b"/>
              <a:pathLst>
                <a:path w="25962" h="364" extrusionOk="0">
                  <a:moveTo>
                    <a:pt x="1020" y="0"/>
                  </a:moveTo>
                  <a:cubicBezTo>
                    <a:pt x="363" y="0"/>
                    <a:pt x="1" y="4"/>
                    <a:pt x="1" y="12"/>
                  </a:cubicBezTo>
                  <a:cubicBezTo>
                    <a:pt x="1" y="45"/>
                    <a:pt x="5806" y="158"/>
                    <a:pt x="12973" y="256"/>
                  </a:cubicBezTo>
                  <a:cubicBezTo>
                    <a:pt x="18621" y="319"/>
                    <a:pt x="23418" y="363"/>
                    <a:pt x="25210" y="363"/>
                  </a:cubicBezTo>
                  <a:cubicBezTo>
                    <a:pt x="25697" y="363"/>
                    <a:pt x="25962" y="360"/>
                    <a:pt x="25962" y="353"/>
                  </a:cubicBezTo>
                  <a:cubicBezTo>
                    <a:pt x="25962" y="304"/>
                    <a:pt x="20157" y="207"/>
                    <a:pt x="12989" y="110"/>
                  </a:cubicBezTo>
                  <a:cubicBezTo>
                    <a:pt x="7602" y="37"/>
                    <a:pt x="2989" y="0"/>
                    <a:pt x="1020" y="0"/>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45" name="Google Shape;645;p23"/>
            <p:cNvSpPr/>
            <p:nvPr/>
          </p:nvSpPr>
          <p:spPr>
            <a:xfrm>
              <a:off x="25233" y="3284394"/>
              <a:ext cx="858346" cy="12027"/>
            </a:xfrm>
            <a:custGeom>
              <a:avLst/>
              <a:gdLst/>
              <a:ahLst/>
              <a:cxnLst/>
              <a:rect l="l" t="t" r="r" b="b"/>
              <a:pathLst>
                <a:path w="25979" h="364" extrusionOk="0">
                  <a:moveTo>
                    <a:pt x="721" y="0"/>
                  </a:moveTo>
                  <a:cubicBezTo>
                    <a:pt x="254" y="0"/>
                    <a:pt x="1" y="4"/>
                    <a:pt x="1" y="10"/>
                  </a:cubicBezTo>
                  <a:cubicBezTo>
                    <a:pt x="1" y="59"/>
                    <a:pt x="5822" y="156"/>
                    <a:pt x="12989" y="254"/>
                  </a:cubicBezTo>
                  <a:cubicBezTo>
                    <a:pt x="18377" y="327"/>
                    <a:pt x="22989" y="363"/>
                    <a:pt x="24959" y="363"/>
                  </a:cubicBezTo>
                  <a:cubicBezTo>
                    <a:pt x="25615" y="363"/>
                    <a:pt x="25978" y="359"/>
                    <a:pt x="25978" y="351"/>
                  </a:cubicBezTo>
                  <a:cubicBezTo>
                    <a:pt x="25978" y="318"/>
                    <a:pt x="20173" y="205"/>
                    <a:pt x="12989" y="124"/>
                  </a:cubicBezTo>
                  <a:cubicBezTo>
                    <a:pt x="7318" y="47"/>
                    <a:pt x="2489" y="0"/>
                    <a:pt x="721" y="0"/>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46" name="Google Shape;646;p23"/>
            <p:cNvSpPr/>
            <p:nvPr/>
          </p:nvSpPr>
          <p:spPr>
            <a:xfrm>
              <a:off x="23648" y="3411070"/>
              <a:ext cx="858313" cy="11994"/>
            </a:xfrm>
            <a:custGeom>
              <a:avLst/>
              <a:gdLst/>
              <a:ahLst/>
              <a:cxnLst/>
              <a:rect l="l" t="t" r="r" b="b"/>
              <a:pathLst>
                <a:path w="25978" h="363" extrusionOk="0">
                  <a:moveTo>
                    <a:pt x="1168" y="0"/>
                  </a:moveTo>
                  <a:cubicBezTo>
                    <a:pt x="418" y="0"/>
                    <a:pt x="0" y="6"/>
                    <a:pt x="0" y="19"/>
                  </a:cubicBezTo>
                  <a:cubicBezTo>
                    <a:pt x="0" y="52"/>
                    <a:pt x="5821" y="165"/>
                    <a:pt x="12989" y="246"/>
                  </a:cubicBezTo>
                  <a:cubicBezTo>
                    <a:pt x="18247" y="318"/>
                    <a:pt x="22767" y="363"/>
                    <a:pt x="24812" y="363"/>
                  </a:cubicBezTo>
                  <a:cubicBezTo>
                    <a:pt x="25561" y="363"/>
                    <a:pt x="25977" y="357"/>
                    <a:pt x="25977" y="344"/>
                  </a:cubicBezTo>
                  <a:cubicBezTo>
                    <a:pt x="25977" y="311"/>
                    <a:pt x="20172" y="214"/>
                    <a:pt x="12989" y="117"/>
                  </a:cubicBezTo>
                  <a:cubicBezTo>
                    <a:pt x="7742" y="45"/>
                    <a:pt x="3216" y="0"/>
                    <a:pt x="1168" y="0"/>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47" name="Google Shape;647;p23"/>
            <p:cNvSpPr/>
            <p:nvPr/>
          </p:nvSpPr>
          <p:spPr>
            <a:xfrm>
              <a:off x="22029" y="3537811"/>
              <a:ext cx="858313" cy="11927"/>
            </a:xfrm>
            <a:custGeom>
              <a:avLst/>
              <a:gdLst/>
              <a:ahLst/>
              <a:cxnLst/>
              <a:rect l="l" t="t" r="r" b="b"/>
              <a:pathLst>
                <a:path w="25978" h="361" extrusionOk="0">
                  <a:moveTo>
                    <a:pt x="754" y="0"/>
                  </a:moveTo>
                  <a:cubicBezTo>
                    <a:pt x="266" y="0"/>
                    <a:pt x="0" y="3"/>
                    <a:pt x="0" y="10"/>
                  </a:cubicBezTo>
                  <a:cubicBezTo>
                    <a:pt x="0" y="43"/>
                    <a:pt x="5822" y="156"/>
                    <a:pt x="12989" y="254"/>
                  </a:cubicBezTo>
                  <a:cubicBezTo>
                    <a:pt x="18625" y="317"/>
                    <a:pt x="23428" y="361"/>
                    <a:pt x="25224" y="361"/>
                  </a:cubicBezTo>
                  <a:cubicBezTo>
                    <a:pt x="25712" y="361"/>
                    <a:pt x="25978" y="358"/>
                    <a:pt x="25978" y="351"/>
                  </a:cubicBezTo>
                  <a:cubicBezTo>
                    <a:pt x="25978" y="318"/>
                    <a:pt x="20173" y="205"/>
                    <a:pt x="12989" y="108"/>
                  </a:cubicBezTo>
                  <a:cubicBezTo>
                    <a:pt x="7353" y="44"/>
                    <a:pt x="2550" y="0"/>
                    <a:pt x="754" y="0"/>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grpSp>
      <p:grpSp>
        <p:nvGrpSpPr>
          <p:cNvPr id="648" name="Google Shape;648;p23"/>
          <p:cNvGrpSpPr/>
          <p:nvPr/>
        </p:nvGrpSpPr>
        <p:grpSpPr>
          <a:xfrm>
            <a:off x="1608067" y="2544459"/>
            <a:ext cx="2042356" cy="2999592"/>
            <a:chOff x="1206050" y="1908344"/>
            <a:chExt cx="1531767" cy="2249694"/>
          </a:xfrm>
        </p:grpSpPr>
        <p:sp>
          <p:nvSpPr>
            <p:cNvPr id="649" name="Google Shape;649;p23"/>
            <p:cNvSpPr/>
            <p:nvPr/>
          </p:nvSpPr>
          <p:spPr>
            <a:xfrm>
              <a:off x="1206050" y="1908344"/>
              <a:ext cx="1531767" cy="2249694"/>
            </a:xfrm>
            <a:custGeom>
              <a:avLst/>
              <a:gdLst/>
              <a:ahLst/>
              <a:cxnLst/>
              <a:rect l="l" t="t" r="r" b="b"/>
              <a:pathLst>
                <a:path w="46361" h="68090" extrusionOk="0">
                  <a:moveTo>
                    <a:pt x="46134" y="1"/>
                  </a:moveTo>
                  <a:lnTo>
                    <a:pt x="1" y="163"/>
                  </a:lnTo>
                  <a:lnTo>
                    <a:pt x="228" y="68090"/>
                  </a:lnTo>
                  <a:lnTo>
                    <a:pt x="46361" y="67927"/>
                  </a:lnTo>
                  <a:lnTo>
                    <a:pt x="46134"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50" name="Google Shape;650;p23"/>
            <p:cNvSpPr/>
            <p:nvPr/>
          </p:nvSpPr>
          <p:spPr>
            <a:xfrm>
              <a:off x="1419290" y="2297655"/>
              <a:ext cx="686340" cy="6311"/>
            </a:xfrm>
            <a:custGeom>
              <a:avLst/>
              <a:gdLst/>
              <a:ahLst/>
              <a:cxnLst/>
              <a:rect l="l" t="t" r="r" b="b"/>
              <a:pathLst>
                <a:path w="20773" h="191" extrusionOk="0">
                  <a:moveTo>
                    <a:pt x="14438" y="0"/>
                  </a:moveTo>
                  <a:cubicBezTo>
                    <a:pt x="13196" y="0"/>
                    <a:pt x="11830" y="2"/>
                    <a:pt x="10395" y="6"/>
                  </a:cubicBezTo>
                  <a:cubicBezTo>
                    <a:pt x="4654" y="23"/>
                    <a:pt x="1" y="71"/>
                    <a:pt x="1" y="136"/>
                  </a:cubicBezTo>
                  <a:cubicBezTo>
                    <a:pt x="1" y="173"/>
                    <a:pt x="2618" y="191"/>
                    <a:pt x="6349" y="191"/>
                  </a:cubicBezTo>
                  <a:cubicBezTo>
                    <a:pt x="7592" y="191"/>
                    <a:pt x="8960" y="189"/>
                    <a:pt x="10395" y="185"/>
                  </a:cubicBezTo>
                  <a:cubicBezTo>
                    <a:pt x="16119" y="168"/>
                    <a:pt x="20773" y="104"/>
                    <a:pt x="20773" y="55"/>
                  </a:cubicBezTo>
                  <a:cubicBezTo>
                    <a:pt x="20773" y="18"/>
                    <a:pt x="18164" y="0"/>
                    <a:pt x="14438" y="0"/>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51" name="Google Shape;651;p23"/>
            <p:cNvSpPr/>
            <p:nvPr/>
          </p:nvSpPr>
          <p:spPr>
            <a:xfrm>
              <a:off x="1419819" y="2458361"/>
              <a:ext cx="1138525" cy="6872"/>
            </a:xfrm>
            <a:custGeom>
              <a:avLst/>
              <a:gdLst/>
              <a:ahLst/>
              <a:cxnLst/>
              <a:rect l="l" t="t" r="r" b="b"/>
              <a:pathLst>
                <a:path w="34459" h="208" extrusionOk="0">
                  <a:moveTo>
                    <a:pt x="28438" y="1"/>
                  </a:moveTo>
                  <a:cubicBezTo>
                    <a:pt x="25428" y="1"/>
                    <a:pt x="21516" y="9"/>
                    <a:pt x="17238" y="23"/>
                  </a:cubicBezTo>
                  <a:cubicBezTo>
                    <a:pt x="7719" y="39"/>
                    <a:pt x="1" y="104"/>
                    <a:pt x="1" y="169"/>
                  </a:cubicBezTo>
                  <a:cubicBezTo>
                    <a:pt x="1" y="196"/>
                    <a:pt x="2340" y="208"/>
                    <a:pt x="6031" y="208"/>
                  </a:cubicBezTo>
                  <a:cubicBezTo>
                    <a:pt x="9045" y="208"/>
                    <a:pt x="12959" y="200"/>
                    <a:pt x="17238" y="185"/>
                  </a:cubicBezTo>
                  <a:cubicBezTo>
                    <a:pt x="26756" y="169"/>
                    <a:pt x="34459" y="88"/>
                    <a:pt x="34459" y="39"/>
                  </a:cubicBezTo>
                  <a:cubicBezTo>
                    <a:pt x="34459" y="13"/>
                    <a:pt x="32124" y="1"/>
                    <a:pt x="28438"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52" name="Google Shape;652;p23"/>
            <p:cNvSpPr/>
            <p:nvPr/>
          </p:nvSpPr>
          <p:spPr>
            <a:xfrm>
              <a:off x="1420347" y="2626237"/>
              <a:ext cx="1138525" cy="7038"/>
            </a:xfrm>
            <a:custGeom>
              <a:avLst/>
              <a:gdLst/>
              <a:ahLst/>
              <a:cxnLst/>
              <a:rect l="l" t="t" r="r" b="b"/>
              <a:pathLst>
                <a:path w="34459" h="213" extrusionOk="0">
                  <a:moveTo>
                    <a:pt x="26408" y="1"/>
                  </a:moveTo>
                  <a:cubicBezTo>
                    <a:pt x="23754" y="1"/>
                    <a:pt x="20610" y="6"/>
                    <a:pt x="17238" y="18"/>
                  </a:cubicBezTo>
                  <a:cubicBezTo>
                    <a:pt x="7720" y="50"/>
                    <a:pt x="1" y="115"/>
                    <a:pt x="1" y="164"/>
                  </a:cubicBezTo>
                  <a:cubicBezTo>
                    <a:pt x="1" y="195"/>
                    <a:pt x="3220" y="213"/>
                    <a:pt x="8063" y="213"/>
                  </a:cubicBezTo>
                  <a:cubicBezTo>
                    <a:pt x="10720" y="213"/>
                    <a:pt x="13866" y="208"/>
                    <a:pt x="17238" y="196"/>
                  </a:cubicBezTo>
                  <a:cubicBezTo>
                    <a:pt x="26757" y="164"/>
                    <a:pt x="34459" y="99"/>
                    <a:pt x="34459" y="50"/>
                  </a:cubicBezTo>
                  <a:cubicBezTo>
                    <a:pt x="34459" y="19"/>
                    <a:pt x="31247" y="1"/>
                    <a:pt x="26408"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53" name="Google Shape;653;p23"/>
            <p:cNvSpPr/>
            <p:nvPr/>
          </p:nvSpPr>
          <p:spPr>
            <a:xfrm>
              <a:off x="1420909" y="2794477"/>
              <a:ext cx="1139054" cy="7038"/>
            </a:xfrm>
            <a:custGeom>
              <a:avLst/>
              <a:gdLst/>
              <a:ahLst/>
              <a:cxnLst/>
              <a:rect l="l" t="t" r="r" b="b"/>
              <a:pathLst>
                <a:path w="34475" h="213" extrusionOk="0">
                  <a:moveTo>
                    <a:pt x="26408" y="0"/>
                  </a:moveTo>
                  <a:cubicBezTo>
                    <a:pt x="23753" y="0"/>
                    <a:pt x="20609" y="6"/>
                    <a:pt x="17237" y="17"/>
                  </a:cubicBezTo>
                  <a:cubicBezTo>
                    <a:pt x="7719" y="50"/>
                    <a:pt x="0" y="115"/>
                    <a:pt x="0" y="163"/>
                  </a:cubicBezTo>
                  <a:cubicBezTo>
                    <a:pt x="0" y="195"/>
                    <a:pt x="3219" y="213"/>
                    <a:pt x="8062" y="213"/>
                  </a:cubicBezTo>
                  <a:cubicBezTo>
                    <a:pt x="10719" y="213"/>
                    <a:pt x="13865" y="207"/>
                    <a:pt x="17237" y="196"/>
                  </a:cubicBezTo>
                  <a:cubicBezTo>
                    <a:pt x="26756" y="163"/>
                    <a:pt x="34474" y="98"/>
                    <a:pt x="34474" y="50"/>
                  </a:cubicBezTo>
                  <a:lnTo>
                    <a:pt x="34458" y="50"/>
                  </a:lnTo>
                  <a:cubicBezTo>
                    <a:pt x="34458" y="18"/>
                    <a:pt x="31246" y="0"/>
                    <a:pt x="26408" y="0"/>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54" name="Google Shape;654;p23"/>
            <p:cNvSpPr/>
            <p:nvPr/>
          </p:nvSpPr>
          <p:spPr>
            <a:xfrm>
              <a:off x="1421438" y="2962155"/>
              <a:ext cx="1139054" cy="7071"/>
            </a:xfrm>
            <a:custGeom>
              <a:avLst/>
              <a:gdLst/>
              <a:ahLst/>
              <a:cxnLst/>
              <a:rect l="l" t="t" r="r" b="b"/>
              <a:pathLst>
                <a:path w="34475" h="214" extrusionOk="0">
                  <a:moveTo>
                    <a:pt x="26408" y="1"/>
                  </a:moveTo>
                  <a:cubicBezTo>
                    <a:pt x="23753" y="1"/>
                    <a:pt x="20609" y="6"/>
                    <a:pt x="17238" y="18"/>
                  </a:cubicBezTo>
                  <a:cubicBezTo>
                    <a:pt x="7719" y="50"/>
                    <a:pt x="0" y="115"/>
                    <a:pt x="0" y="164"/>
                  </a:cubicBezTo>
                  <a:cubicBezTo>
                    <a:pt x="0" y="195"/>
                    <a:pt x="3219" y="213"/>
                    <a:pt x="8063" y="213"/>
                  </a:cubicBezTo>
                  <a:cubicBezTo>
                    <a:pt x="10720" y="213"/>
                    <a:pt x="13866" y="208"/>
                    <a:pt x="17238" y="196"/>
                  </a:cubicBezTo>
                  <a:cubicBezTo>
                    <a:pt x="26756" y="164"/>
                    <a:pt x="34475" y="99"/>
                    <a:pt x="34475" y="50"/>
                  </a:cubicBezTo>
                  <a:lnTo>
                    <a:pt x="34458" y="50"/>
                  </a:lnTo>
                  <a:cubicBezTo>
                    <a:pt x="34458" y="19"/>
                    <a:pt x="31247" y="1"/>
                    <a:pt x="26408"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55" name="Google Shape;655;p23"/>
            <p:cNvSpPr/>
            <p:nvPr/>
          </p:nvSpPr>
          <p:spPr>
            <a:xfrm>
              <a:off x="1426790" y="3159338"/>
              <a:ext cx="1138525" cy="7038"/>
            </a:xfrm>
            <a:custGeom>
              <a:avLst/>
              <a:gdLst/>
              <a:ahLst/>
              <a:cxnLst/>
              <a:rect l="l" t="t" r="r" b="b"/>
              <a:pathLst>
                <a:path w="34459" h="213" extrusionOk="0">
                  <a:moveTo>
                    <a:pt x="26396" y="0"/>
                  </a:moveTo>
                  <a:cubicBezTo>
                    <a:pt x="23739" y="0"/>
                    <a:pt x="20593" y="6"/>
                    <a:pt x="17221" y="17"/>
                  </a:cubicBezTo>
                  <a:cubicBezTo>
                    <a:pt x="7703" y="50"/>
                    <a:pt x="1" y="114"/>
                    <a:pt x="1" y="163"/>
                  </a:cubicBezTo>
                  <a:cubicBezTo>
                    <a:pt x="1" y="194"/>
                    <a:pt x="3212" y="212"/>
                    <a:pt x="8051" y="212"/>
                  </a:cubicBezTo>
                  <a:cubicBezTo>
                    <a:pt x="10706" y="212"/>
                    <a:pt x="13850" y="207"/>
                    <a:pt x="17221" y="195"/>
                  </a:cubicBezTo>
                  <a:cubicBezTo>
                    <a:pt x="26740" y="163"/>
                    <a:pt x="34459" y="98"/>
                    <a:pt x="34459" y="50"/>
                  </a:cubicBezTo>
                  <a:cubicBezTo>
                    <a:pt x="34459" y="18"/>
                    <a:pt x="31240" y="0"/>
                    <a:pt x="26396" y="0"/>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56" name="Google Shape;656;p23"/>
            <p:cNvSpPr/>
            <p:nvPr/>
          </p:nvSpPr>
          <p:spPr>
            <a:xfrm>
              <a:off x="1427319" y="3327544"/>
              <a:ext cx="1138525" cy="7071"/>
            </a:xfrm>
            <a:custGeom>
              <a:avLst/>
              <a:gdLst/>
              <a:ahLst/>
              <a:cxnLst/>
              <a:rect l="l" t="t" r="r" b="b"/>
              <a:pathLst>
                <a:path w="34459" h="214" extrusionOk="0">
                  <a:moveTo>
                    <a:pt x="26397" y="1"/>
                  </a:moveTo>
                  <a:cubicBezTo>
                    <a:pt x="23740" y="1"/>
                    <a:pt x="20594" y="6"/>
                    <a:pt x="17222" y="18"/>
                  </a:cubicBezTo>
                  <a:cubicBezTo>
                    <a:pt x="7703" y="50"/>
                    <a:pt x="1" y="115"/>
                    <a:pt x="1" y="164"/>
                  </a:cubicBezTo>
                  <a:cubicBezTo>
                    <a:pt x="1" y="195"/>
                    <a:pt x="3213" y="213"/>
                    <a:pt x="8051" y="213"/>
                  </a:cubicBezTo>
                  <a:cubicBezTo>
                    <a:pt x="10706" y="213"/>
                    <a:pt x="13850" y="208"/>
                    <a:pt x="17222" y="196"/>
                  </a:cubicBezTo>
                  <a:cubicBezTo>
                    <a:pt x="26740" y="164"/>
                    <a:pt x="34459" y="99"/>
                    <a:pt x="34459" y="50"/>
                  </a:cubicBezTo>
                  <a:cubicBezTo>
                    <a:pt x="34459" y="19"/>
                    <a:pt x="31240" y="1"/>
                    <a:pt x="26397"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57" name="Google Shape;657;p23"/>
            <p:cNvSpPr/>
            <p:nvPr/>
          </p:nvSpPr>
          <p:spPr>
            <a:xfrm>
              <a:off x="1427881" y="3495487"/>
              <a:ext cx="1138492" cy="7004"/>
            </a:xfrm>
            <a:custGeom>
              <a:avLst/>
              <a:gdLst/>
              <a:ahLst/>
              <a:cxnLst/>
              <a:rect l="l" t="t" r="r" b="b"/>
              <a:pathLst>
                <a:path w="34458" h="212" extrusionOk="0">
                  <a:moveTo>
                    <a:pt x="26659" y="1"/>
                  </a:moveTo>
                  <a:cubicBezTo>
                    <a:pt x="23948" y="1"/>
                    <a:pt x="20705" y="4"/>
                    <a:pt x="17221" y="10"/>
                  </a:cubicBezTo>
                  <a:cubicBezTo>
                    <a:pt x="7702" y="43"/>
                    <a:pt x="0" y="108"/>
                    <a:pt x="0" y="172"/>
                  </a:cubicBezTo>
                  <a:cubicBezTo>
                    <a:pt x="0" y="199"/>
                    <a:pt x="2339" y="211"/>
                    <a:pt x="6027" y="211"/>
                  </a:cubicBezTo>
                  <a:cubicBezTo>
                    <a:pt x="9039" y="211"/>
                    <a:pt x="12950" y="203"/>
                    <a:pt x="17221" y="189"/>
                  </a:cubicBezTo>
                  <a:cubicBezTo>
                    <a:pt x="26739" y="156"/>
                    <a:pt x="34458" y="91"/>
                    <a:pt x="34458" y="43"/>
                  </a:cubicBezTo>
                  <a:cubicBezTo>
                    <a:pt x="34458" y="12"/>
                    <a:pt x="31356" y="1"/>
                    <a:pt x="26659"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58" name="Google Shape;658;p23"/>
            <p:cNvSpPr/>
            <p:nvPr/>
          </p:nvSpPr>
          <p:spPr>
            <a:xfrm>
              <a:off x="1428409" y="3663495"/>
              <a:ext cx="1138525" cy="7038"/>
            </a:xfrm>
            <a:custGeom>
              <a:avLst/>
              <a:gdLst/>
              <a:ahLst/>
              <a:cxnLst/>
              <a:rect l="l" t="t" r="r" b="b"/>
              <a:pathLst>
                <a:path w="34459" h="213" extrusionOk="0">
                  <a:moveTo>
                    <a:pt x="26396" y="0"/>
                  </a:moveTo>
                  <a:cubicBezTo>
                    <a:pt x="23739" y="0"/>
                    <a:pt x="20593" y="5"/>
                    <a:pt x="17221" y="17"/>
                  </a:cubicBezTo>
                  <a:cubicBezTo>
                    <a:pt x="7719" y="49"/>
                    <a:pt x="0" y="114"/>
                    <a:pt x="0" y="163"/>
                  </a:cubicBezTo>
                  <a:cubicBezTo>
                    <a:pt x="0" y="194"/>
                    <a:pt x="3219" y="212"/>
                    <a:pt x="8062" y="212"/>
                  </a:cubicBezTo>
                  <a:cubicBezTo>
                    <a:pt x="10719" y="212"/>
                    <a:pt x="13865" y="207"/>
                    <a:pt x="17237" y="195"/>
                  </a:cubicBezTo>
                  <a:cubicBezTo>
                    <a:pt x="26740" y="163"/>
                    <a:pt x="34458" y="98"/>
                    <a:pt x="34458" y="49"/>
                  </a:cubicBezTo>
                  <a:cubicBezTo>
                    <a:pt x="34458" y="18"/>
                    <a:pt x="31240" y="0"/>
                    <a:pt x="26396" y="0"/>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grpSp>
      <p:grpSp>
        <p:nvGrpSpPr>
          <p:cNvPr id="659" name="Google Shape;659;p23"/>
          <p:cNvGrpSpPr/>
          <p:nvPr/>
        </p:nvGrpSpPr>
        <p:grpSpPr>
          <a:xfrm>
            <a:off x="10824597" y="2949486"/>
            <a:ext cx="1561603" cy="2275972"/>
            <a:chOff x="8118448" y="2212114"/>
            <a:chExt cx="1171202" cy="1706979"/>
          </a:xfrm>
        </p:grpSpPr>
        <p:sp>
          <p:nvSpPr>
            <p:cNvPr id="660" name="Google Shape;660;p23"/>
            <p:cNvSpPr/>
            <p:nvPr/>
          </p:nvSpPr>
          <p:spPr>
            <a:xfrm>
              <a:off x="8118448" y="2212114"/>
              <a:ext cx="1171202" cy="1706979"/>
            </a:xfrm>
            <a:custGeom>
              <a:avLst/>
              <a:gdLst/>
              <a:ahLst/>
              <a:cxnLst/>
              <a:rect l="l" t="t" r="r" b="b"/>
              <a:pathLst>
                <a:path w="35448" h="51664" extrusionOk="0">
                  <a:moveTo>
                    <a:pt x="665" y="1"/>
                  </a:moveTo>
                  <a:lnTo>
                    <a:pt x="0" y="51209"/>
                  </a:lnTo>
                  <a:lnTo>
                    <a:pt x="34783" y="51664"/>
                  </a:lnTo>
                  <a:lnTo>
                    <a:pt x="35448" y="455"/>
                  </a:lnTo>
                  <a:lnTo>
                    <a:pt x="665"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61" name="Google Shape;661;p23"/>
            <p:cNvSpPr/>
            <p:nvPr/>
          </p:nvSpPr>
          <p:spPr>
            <a:xfrm>
              <a:off x="8296335" y="2506798"/>
              <a:ext cx="517572" cy="8095"/>
            </a:xfrm>
            <a:custGeom>
              <a:avLst/>
              <a:gdLst/>
              <a:ahLst/>
              <a:cxnLst/>
              <a:rect l="l" t="t" r="r" b="b"/>
              <a:pathLst>
                <a:path w="15665" h="245" extrusionOk="0">
                  <a:moveTo>
                    <a:pt x="1068" y="0"/>
                  </a:moveTo>
                  <a:cubicBezTo>
                    <a:pt x="389" y="0"/>
                    <a:pt x="0" y="6"/>
                    <a:pt x="0" y="17"/>
                  </a:cubicBezTo>
                  <a:cubicBezTo>
                    <a:pt x="0" y="65"/>
                    <a:pt x="3503" y="130"/>
                    <a:pt x="7832" y="195"/>
                  </a:cubicBezTo>
                  <a:cubicBezTo>
                    <a:pt x="10628" y="226"/>
                    <a:pt x="13079" y="244"/>
                    <a:pt x="14465" y="244"/>
                  </a:cubicBezTo>
                  <a:cubicBezTo>
                    <a:pt x="15225" y="244"/>
                    <a:pt x="15664" y="239"/>
                    <a:pt x="15664" y="227"/>
                  </a:cubicBezTo>
                  <a:cubicBezTo>
                    <a:pt x="15664" y="195"/>
                    <a:pt x="12162" y="114"/>
                    <a:pt x="7832" y="65"/>
                  </a:cubicBezTo>
                  <a:cubicBezTo>
                    <a:pt x="4946" y="22"/>
                    <a:pt x="2427" y="0"/>
                    <a:pt x="1068" y="0"/>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62" name="Google Shape;662;p23"/>
            <p:cNvSpPr/>
            <p:nvPr/>
          </p:nvSpPr>
          <p:spPr>
            <a:xfrm>
              <a:off x="8294716" y="2629145"/>
              <a:ext cx="858313" cy="11960"/>
            </a:xfrm>
            <a:custGeom>
              <a:avLst/>
              <a:gdLst/>
              <a:ahLst/>
              <a:cxnLst/>
              <a:rect l="l" t="t" r="r" b="b"/>
              <a:pathLst>
                <a:path w="25978" h="362" extrusionOk="0">
                  <a:moveTo>
                    <a:pt x="754" y="1"/>
                  </a:moveTo>
                  <a:cubicBezTo>
                    <a:pt x="266" y="1"/>
                    <a:pt x="0" y="4"/>
                    <a:pt x="0" y="11"/>
                  </a:cubicBezTo>
                  <a:cubicBezTo>
                    <a:pt x="0" y="43"/>
                    <a:pt x="5822" y="157"/>
                    <a:pt x="12989" y="254"/>
                  </a:cubicBezTo>
                  <a:cubicBezTo>
                    <a:pt x="18625" y="318"/>
                    <a:pt x="23428" y="361"/>
                    <a:pt x="25224" y="361"/>
                  </a:cubicBezTo>
                  <a:cubicBezTo>
                    <a:pt x="25712" y="361"/>
                    <a:pt x="25978" y="358"/>
                    <a:pt x="25978" y="351"/>
                  </a:cubicBezTo>
                  <a:cubicBezTo>
                    <a:pt x="25978" y="319"/>
                    <a:pt x="20173" y="205"/>
                    <a:pt x="12989" y="108"/>
                  </a:cubicBezTo>
                  <a:cubicBezTo>
                    <a:pt x="7353" y="44"/>
                    <a:pt x="2550" y="1"/>
                    <a:pt x="754"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63" name="Google Shape;663;p23"/>
            <p:cNvSpPr/>
            <p:nvPr/>
          </p:nvSpPr>
          <p:spPr>
            <a:xfrm>
              <a:off x="8293097" y="2755820"/>
              <a:ext cx="858346" cy="12027"/>
            </a:xfrm>
            <a:custGeom>
              <a:avLst/>
              <a:gdLst/>
              <a:ahLst/>
              <a:cxnLst/>
              <a:rect l="l" t="t" r="r" b="b"/>
              <a:pathLst>
                <a:path w="25979" h="364" extrusionOk="0">
                  <a:moveTo>
                    <a:pt x="1169" y="1"/>
                  </a:moveTo>
                  <a:cubicBezTo>
                    <a:pt x="419" y="1"/>
                    <a:pt x="1" y="7"/>
                    <a:pt x="1" y="20"/>
                  </a:cubicBezTo>
                  <a:cubicBezTo>
                    <a:pt x="1" y="52"/>
                    <a:pt x="5822" y="150"/>
                    <a:pt x="12989" y="247"/>
                  </a:cubicBezTo>
                  <a:cubicBezTo>
                    <a:pt x="18236" y="318"/>
                    <a:pt x="22762" y="363"/>
                    <a:pt x="24810" y="363"/>
                  </a:cubicBezTo>
                  <a:cubicBezTo>
                    <a:pt x="25560" y="363"/>
                    <a:pt x="25978" y="357"/>
                    <a:pt x="25978" y="344"/>
                  </a:cubicBezTo>
                  <a:cubicBezTo>
                    <a:pt x="25978" y="312"/>
                    <a:pt x="20173" y="214"/>
                    <a:pt x="12989" y="117"/>
                  </a:cubicBezTo>
                  <a:cubicBezTo>
                    <a:pt x="7743" y="46"/>
                    <a:pt x="3217" y="1"/>
                    <a:pt x="1169"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64" name="Google Shape;664;p23"/>
            <p:cNvSpPr/>
            <p:nvPr/>
          </p:nvSpPr>
          <p:spPr>
            <a:xfrm>
              <a:off x="8291511" y="2882496"/>
              <a:ext cx="858313" cy="12027"/>
            </a:xfrm>
            <a:custGeom>
              <a:avLst/>
              <a:gdLst/>
              <a:ahLst/>
              <a:cxnLst/>
              <a:rect l="l" t="t" r="r" b="b"/>
              <a:pathLst>
                <a:path w="25978" h="364" extrusionOk="0">
                  <a:moveTo>
                    <a:pt x="1022" y="1"/>
                  </a:moveTo>
                  <a:cubicBezTo>
                    <a:pt x="364" y="1"/>
                    <a:pt x="0" y="5"/>
                    <a:pt x="0" y="13"/>
                  </a:cubicBezTo>
                  <a:cubicBezTo>
                    <a:pt x="0" y="45"/>
                    <a:pt x="5821" y="159"/>
                    <a:pt x="12989" y="240"/>
                  </a:cubicBezTo>
                  <a:cubicBezTo>
                    <a:pt x="18660" y="317"/>
                    <a:pt x="23489" y="363"/>
                    <a:pt x="25257" y="363"/>
                  </a:cubicBezTo>
                  <a:cubicBezTo>
                    <a:pt x="25724" y="363"/>
                    <a:pt x="25977" y="360"/>
                    <a:pt x="25977" y="353"/>
                  </a:cubicBezTo>
                  <a:cubicBezTo>
                    <a:pt x="25977" y="305"/>
                    <a:pt x="20172" y="207"/>
                    <a:pt x="12989" y="110"/>
                  </a:cubicBezTo>
                  <a:cubicBezTo>
                    <a:pt x="7613" y="37"/>
                    <a:pt x="2995" y="1"/>
                    <a:pt x="1022"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65" name="Google Shape;665;p23"/>
            <p:cNvSpPr/>
            <p:nvPr/>
          </p:nvSpPr>
          <p:spPr>
            <a:xfrm>
              <a:off x="8289892" y="3009006"/>
              <a:ext cx="858313" cy="12027"/>
            </a:xfrm>
            <a:custGeom>
              <a:avLst/>
              <a:gdLst/>
              <a:ahLst/>
              <a:cxnLst/>
              <a:rect l="l" t="t" r="r" b="b"/>
              <a:pathLst>
                <a:path w="25978" h="364" extrusionOk="0">
                  <a:moveTo>
                    <a:pt x="754" y="0"/>
                  </a:moveTo>
                  <a:cubicBezTo>
                    <a:pt x="266" y="0"/>
                    <a:pt x="0" y="4"/>
                    <a:pt x="0" y="11"/>
                  </a:cubicBezTo>
                  <a:cubicBezTo>
                    <a:pt x="0" y="59"/>
                    <a:pt x="5822" y="156"/>
                    <a:pt x="12989" y="254"/>
                  </a:cubicBezTo>
                  <a:cubicBezTo>
                    <a:pt x="18365" y="327"/>
                    <a:pt x="22983" y="363"/>
                    <a:pt x="24956" y="363"/>
                  </a:cubicBezTo>
                  <a:cubicBezTo>
                    <a:pt x="25614" y="363"/>
                    <a:pt x="25978" y="359"/>
                    <a:pt x="25978" y="351"/>
                  </a:cubicBezTo>
                  <a:cubicBezTo>
                    <a:pt x="25978" y="319"/>
                    <a:pt x="20173" y="205"/>
                    <a:pt x="12989" y="108"/>
                  </a:cubicBezTo>
                  <a:cubicBezTo>
                    <a:pt x="7353" y="44"/>
                    <a:pt x="2550" y="0"/>
                    <a:pt x="754" y="0"/>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66" name="Google Shape;666;p23"/>
            <p:cNvSpPr/>
            <p:nvPr/>
          </p:nvSpPr>
          <p:spPr>
            <a:xfrm>
              <a:off x="8290949" y="3157884"/>
              <a:ext cx="858346" cy="12027"/>
            </a:xfrm>
            <a:custGeom>
              <a:avLst/>
              <a:gdLst/>
              <a:ahLst/>
              <a:cxnLst/>
              <a:rect l="l" t="t" r="r" b="b"/>
              <a:pathLst>
                <a:path w="25979" h="364" extrusionOk="0">
                  <a:moveTo>
                    <a:pt x="1036" y="0"/>
                  </a:moveTo>
                  <a:cubicBezTo>
                    <a:pt x="380" y="0"/>
                    <a:pt x="17" y="4"/>
                    <a:pt x="17" y="12"/>
                  </a:cubicBezTo>
                  <a:cubicBezTo>
                    <a:pt x="1" y="45"/>
                    <a:pt x="5822" y="158"/>
                    <a:pt x="12990" y="256"/>
                  </a:cubicBezTo>
                  <a:cubicBezTo>
                    <a:pt x="18638" y="319"/>
                    <a:pt x="23434" y="363"/>
                    <a:pt x="25226" y="363"/>
                  </a:cubicBezTo>
                  <a:cubicBezTo>
                    <a:pt x="25713" y="363"/>
                    <a:pt x="25978" y="360"/>
                    <a:pt x="25978" y="353"/>
                  </a:cubicBezTo>
                  <a:cubicBezTo>
                    <a:pt x="25978" y="304"/>
                    <a:pt x="20173" y="207"/>
                    <a:pt x="13006" y="110"/>
                  </a:cubicBezTo>
                  <a:cubicBezTo>
                    <a:pt x="7618" y="37"/>
                    <a:pt x="3006" y="0"/>
                    <a:pt x="1036" y="0"/>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67" name="Google Shape;667;p23"/>
            <p:cNvSpPr/>
            <p:nvPr/>
          </p:nvSpPr>
          <p:spPr>
            <a:xfrm>
              <a:off x="8289363" y="3284394"/>
              <a:ext cx="858313" cy="12027"/>
            </a:xfrm>
            <a:custGeom>
              <a:avLst/>
              <a:gdLst/>
              <a:ahLst/>
              <a:cxnLst/>
              <a:rect l="l" t="t" r="r" b="b"/>
              <a:pathLst>
                <a:path w="25978" h="364" extrusionOk="0">
                  <a:moveTo>
                    <a:pt x="720" y="0"/>
                  </a:moveTo>
                  <a:cubicBezTo>
                    <a:pt x="254" y="0"/>
                    <a:pt x="0" y="4"/>
                    <a:pt x="0" y="10"/>
                  </a:cubicBezTo>
                  <a:cubicBezTo>
                    <a:pt x="0" y="59"/>
                    <a:pt x="5822" y="156"/>
                    <a:pt x="12989" y="254"/>
                  </a:cubicBezTo>
                  <a:cubicBezTo>
                    <a:pt x="18377" y="327"/>
                    <a:pt x="22989" y="363"/>
                    <a:pt x="24958" y="363"/>
                  </a:cubicBezTo>
                  <a:cubicBezTo>
                    <a:pt x="25615" y="363"/>
                    <a:pt x="25978" y="359"/>
                    <a:pt x="25978" y="351"/>
                  </a:cubicBezTo>
                  <a:cubicBezTo>
                    <a:pt x="25978" y="318"/>
                    <a:pt x="20172" y="205"/>
                    <a:pt x="12989" y="124"/>
                  </a:cubicBezTo>
                  <a:cubicBezTo>
                    <a:pt x="7318" y="47"/>
                    <a:pt x="2489" y="0"/>
                    <a:pt x="720" y="0"/>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68" name="Google Shape;668;p23"/>
            <p:cNvSpPr/>
            <p:nvPr/>
          </p:nvSpPr>
          <p:spPr>
            <a:xfrm>
              <a:off x="8287744" y="3411070"/>
              <a:ext cx="858313" cy="11994"/>
            </a:xfrm>
            <a:custGeom>
              <a:avLst/>
              <a:gdLst/>
              <a:ahLst/>
              <a:cxnLst/>
              <a:rect l="l" t="t" r="r" b="b"/>
              <a:pathLst>
                <a:path w="25978" h="363" extrusionOk="0">
                  <a:moveTo>
                    <a:pt x="1168" y="0"/>
                  </a:moveTo>
                  <a:cubicBezTo>
                    <a:pt x="419" y="0"/>
                    <a:pt x="1" y="6"/>
                    <a:pt x="1" y="19"/>
                  </a:cubicBezTo>
                  <a:cubicBezTo>
                    <a:pt x="1" y="52"/>
                    <a:pt x="5822" y="165"/>
                    <a:pt x="12989" y="246"/>
                  </a:cubicBezTo>
                  <a:cubicBezTo>
                    <a:pt x="18248" y="318"/>
                    <a:pt x="22768" y="363"/>
                    <a:pt x="24813" y="363"/>
                  </a:cubicBezTo>
                  <a:cubicBezTo>
                    <a:pt x="25561" y="363"/>
                    <a:pt x="25978" y="357"/>
                    <a:pt x="25978" y="344"/>
                  </a:cubicBezTo>
                  <a:cubicBezTo>
                    <a:pt x="25978" y="311"/>
                    <a:pt x="20173" y="214"/>
                    <a:pt x="12989" y="117"/>
                  </a:cubicBezTo>
                  <a:cubicBezTo>
                    <a:pt x="7742" y="45"/>
                    <a:pt x="3217" y="0"/>
                    <a:pt x="1168" y="0"/>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69" name="Google Shape;669;p23"/>
            <p:cNvSpPr/>
            <p:nvPr/>
          </p:nvSpPr>
          <p:spPr>
            <a:xfrm>
              <a:off x="8286126" y="3537811"/>
              <a:ext cx="858346" cy="11927"/>
            </a:xfrm>
            <a:custGeom>
              <a:avLst/>
              <a:gdLst/>
              <a:ahLst/>
              <a:cxnLst/>
              <a:rect l="l" t="t" r="r" b="b"/>
              <a:pathLst>
                <a:path w="25979" h="361" extrusionOk="0">
                  <a:moveTo>
                    <a:pt x="755" y="0"/>
                  </a:moveTo>
                  <a:cubicBezTo>
                    <a:pt x="267" y="0"/>
                    <a:pt x="1" y="3"/>
                    <a:pt x="1" y="10"/>
                  </a:cubicBezTo>
                  <a:cubicBezTo>
                    <a:pt x="1" y="43"/>
                    <a:pt x="5822" y="156"/>
                    <a:pt x="12990" y="254"/>
                  </a:cubicBezTo>
                  <a:cubicBezTo>
                    <a:pt x="18625" y="317"/>
                    <a:pt x="23429" y="361"/>
                    <a:pt x="25224" y="361"/>
                  </a:cubicBezTo>
                  <a:cubicBezTo>
                    <a:pt x="25712" y="361"/>
                    <a:pt x="25978" y="358"/>
                    <a:pt x="25978" y="351"/>
                  </a:cubicBezTo>
                  <a:cubicBezTo>
                    <a:pt x="25978" y="318"/>
                    <a:pt x="20173" y="205"/>
                    <a:pt x="12990" y="108"/>
                  </a:cubicBezTo>
                  <a:cubicBezTo>
                    <a:pt x="7354" y="44"/>
                    <a:pt x="2550" y="0"/>
                    <a:pt x="755" y="0"/>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grpSp>
      <p:grpSp>
        <p:nvGrpSpPr>
          <p:cNvPr id="670" name="Google Shape;670;p23"/>
          <p:cNvGrpSpPr/>
          <p:nvPr/>
        </p:nvGrpSpPr>
        <p:grpSpPr>
          <a:xfrm>
            <a:off x="8546555" y="2544459"/>
            <a:ext cx="2042356" cy="2999592"/>
            <a:chOff x="6409916" y="1908344"/>
            <a:chExt cx="1531767" cy="2249694"/>
          </a:xfrm>
        </p:grpSpPr>
        <p:sp>
          <p:nvSpPr>
            <p:cNvPr id="671" name="Google Shape;671;p23"/>
            <p:cNvSpPr/>
            <p:nvPr/>
          </p:nvSpPr>
          <p:spPr>
            <a:xfrm>
              <a:off x="6409916" y="1908344"/>
              <a:ext cx="1531767" cy="2249694"/>
            </a:xfrm>
            <a:custGeom>
              <a:avLst/>
              <a:gdLst/>
              <a:ahLst/>
              <a:cxnLst/>
              <a:rect l="l" t="t" r="r" b="b"/>
              <a:pathLst>
                <a:path w="46361" h="68090" extrusionOk="0">
                  <a:moveTo>
                    <a:pt x="46133" y="1"/>
                  </a:moveTo>
                  <a:lnTo>
                    <a:pt x="0" y="163"/>
                  </a:lnTo>
                  <a:lnTo>
                    <a:pt x="227" y="68090"/>
                  </a:lnTo>
                  <a:lnTo>
                    <a:pt x="46360" y="67927"/>
                  </a:lnTo>
                  <a:lnTo>
                    <a:pt x="46133"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72" name="Google Shape;672;p23"/>
            <p:cNvSpPr/>
            <p:nvPr/>
          </p:nvSpPr>
          <p:spPr>
            <a:xfrm>
              <a:off x="6623123" y="2297655"/>
              <a:ext cx="686373" cy="6311"/>
            </a:xfrm>
            <a:custGeom>
              <a:avLst/>
              <a:gdLst/>
              <a:ahLst/>
              <a:cxnLst/>
              <a:rect l="l" t="t" r="r" b="b"/>
              <a:pathLst>
                <a:path w="20774" h="191" extrusionOk="0">
                  <a:moveTo>
                    <a:pt x="14425" y="0"/>
                  </a:moveTo>
                  <a:cubicBezTo>
                    <a:pt x="13181" y="0"/>
                    <a:pt x="11814" y="2"/>
                    <a:pt x="10379" y="6"/>
                  </a:cubicBezTo>
                  <a:cubicBezTo>
                    <a:pt x="4655" y="23"/>
                    <a:pt x="1" y="71"/>
                    <a:pt x="1" y="136"/>
                  </a:cubicBezTo>
                  <a:cubicBezTo>
                    <a:pt x="1" y="173"/>
                    <a:pt x="2619" y="191"/>
                    <a:pt x="6343" y="191"/>
                  </a:cubicBezTo>
                  <a:cubicBezTo>
                    <a:pt x="7584" y="191"/>
                    <a:pt x="8948" y="189"/>
                    <a:pt x="10379" y="185"/>
                  </a:cubicBezTo>
                  <a:cubicBezTo>
                    <a:pt x="16119" y="168"/>
                    <a:pt x="20773" y="104"/>
                    <a:pt x="20773" y="55"/>
                  </a:cubicBezTo>
                  <a:cubicBezTo>
                    <a:pt x="20773" y="18"/>
                    <a:pt x="18155" y="0"/>
                    <a:pt x="14425" y="0"/>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73" name="Google Shape;673;p23"/>
            <p:cNvSpPr/>
            <p:nvPr/>
          </p:nvSpPr>
          <p:spPr>
            <a:xfrm>
              <a:off x="6623685" y="2458361"/>
              <a:ext cx="1138525" cy="6872"/>
            </a:xfrm>
            <a:custGeom>
              <a:avLst/>
              <a:gdLst/>
              <a:ahLst/>
              <a:cxnLst/>
              <a:rect l="l" t="t" r="r" b="b"/>
              <a:pathLst>
                <a:path w="34459" h="208" extrusionOk="0">
                  <a:moveTo>
                    <a:pt x="28428" y="1"/>
                  </a:moveTo>
                  <a:cubicBezTo>
                    <a:pt x="25414" y="1"/>
                    <a:pt x="21500" y="9"/>
                    <a:pt x="17221" y="23"/>
                  </a:cubicBezTo>
                  <a:cubicBezTo>
                    <a:pt x="7703" y="39"/>
                    <a:pt x="0" y="104"/>
                    <a:pt x="0" y="169"/>
                  </a:cubicBezTo>
                  <a:cubicBezTo>
                    <a:pt x="0" y="196"/>
                    <a:pt x="2334" y="208"/>
                    <a:pt x="6021" y="208"/>
                  </a:cubicBezTo>
                  <a:cubicBezTo>
                    <a:pt x="9031" y="208"/>
                    <a:pt x="12943" y="200"/>
                    <a:pt x="17221" y="185"/>
                  </a:cubicBezTo>
                  <a:cubicBezTo>
                    <a:pt x="26740" y="169"/>
                    <a:pt x="34458" y="88"/>
                    <a:pt x="34458" y="39"/>
                  </a:cubicBezTo>
                  <a:cubicBezTo>
                    <a:pt x="34458" y="13"/>
                    <a:pt x="32119" y="1"/>
                    <a:pt x="28428"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74" name="Google Shape;674;p23"/>
            <p:cNvSpPr/>
            <p:nvPr/>
          </p:nvSpPr>
          <p:spPr>
            <a:xfrm>
              <a:off x="6624214" y="2626237"/>
              <a:ext cx="1138525" cy="7038"/>
            </a:xfrm>
            <a:custGeom>
              <a:avLst/>
              <a:gdLst/>
              <a:ahLst/>
              <a:cxnLst/>
              <a:rect l="l" t="t" r="r" b="b"/>
              <a:pathLst>
                <a:path w="34459" h="213" extrusionOk="0">
                  <a:moveTo>
                    <a:pt x="26396" y="1"/>
                  </a:moveTo>
                  <a:cubicBezTo>
                    <a:pt x="23739" y="1"/>
                    <a:pt x="20593" y="6"/>
                    <a:pt x="17221" y="18"/>
                  </a:cubicBezTo>
                  <a:cubicBezTo>
                    <a:pt x="7703" y="50"/>
                    <a:pt x="0" y="115"/>
                    <a:pt x="0" y="164"/>
                  </a:cubicBezTo>
                  <a:cubicBezTo>
                    <a:pt x="0" y="195"/>
                    <a:pt x="3219" y="213"/>
                    <a:pt x="8058" y="213"/>
                  </a:cubicBezTo>
                  <a:cubicBezTo>
                    <a:pt x="10713" y="213"/>
                    <a:pt x="13855" y="208"/>
                    <a:pt x="17221" y="196"/>
                  </a:cubicBezTo>
                  <a:cubicBezTo>
                    <a:pt x="26740" y="164"/>
                    <a:pt x="34458" y="99"/>
                    <a:pt x="34458" y="50"/>
                  </a:cubicBezTo>
                  <a:cubicBezTo>
                    <a:pt x="34458" y="19"/>
                    <a:pt x="31240" y="1"/>
                    <a:pt x="26396"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75" name="Google Shape;675;p23"/>
            <p:cNvSpPr/>
            <p:nvPr/>
          </p:nvSpPr>
          <p:spPr>
            <a:xfrm>
              <a:off x="6624742" y="2794477"/>
              <a:ext cx="1138525" cy="7038"/>
            </a:xfrm>
            <a:custGeom>
              <a:avLst/>
              <a:gdLst/>
              <a:ahLst/>
              <a:cxnLst/>
              <a:rect l="l" t="t" r="r" b="b"/>
              <a:pathLst>
                <a:path w="34459" h="213" extrusionOk="0">
                  <a:moveTo>
                    <a:pt x="26397" y="0"/>
                  </a:moveTo>
                  <a:cubicBezTo>
                    <a:pt x="23739" y="0"/>
                    <a:pt x="20593" y="6"/>
                    <a:pt x="17221" y="17"/>
                  </a:cubicBezTo>
                  <a:cubicBezTo>
                    <a:pt x="7719" y="50"/>
                    <a:pt x="1" y="115"/>
                    <a:pt x="1" y="163"/>
                  </a:cubicBezTo>
                  <a:cubicBezTo>
                    <a:pt x="1" y="195"/>
                    <a:pt x="3219" y="213"/>
                    <a:pt x="8063" y="213"/>
                  </a:cubicBezTo>
                  <a:cubicBezTo>
                    <a:pt x="10720" y="213"/>
                    <a:pt x="13866" y="207"/>
                    <a:pt x="17238" y="196"/>
                  </a:cubicBezTo>
                  <a:cubicBezTo>
                    <a:pt x="26740" y="163"/>
                    <a:pt x="34459" y="98"/>
                    <a:pt x="34459" y="50"/>
                  </a:cubicBezTo>
                  <a:cubicBezTo>
                    <a:pt x="34459" y="18"/>
                    <a:pt x="31240" y="0"/>
                    <a:pt x="26397" y="0"/>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76" name="Google Shape;676;p23"/>
            <p:cNvSpPr/>
            <p:nvPr/>
          </p:nvSpPr>
          <p:spPr>
            <a:xfrm>
              <a:off x="6625271" y="2962155"/>
              <a:ext cx="1138525" cy="7071"/>
            </a:xfrm>
            <a:custGeom>
              <a:avLst/>
              <a:gdLst/>
              <a:ahLst/>
              <a:cxnLst/>
              <a:rect l="l" t="t" r="r" b="b"/>
              <a:pathLst>
                <a:path w="34459" h="214" extrusionOk="0">
                  <a:moveTo>
                    <a:pt x="26397" y="1"/>
                  </a:moveTo>
                  <a:cubicBezTo>
                    <a:pt x="23740" y="1"/>
                    <a:pt x="20594" y="6"/>
                    <a:pt x="17222" y="18"/>
                  </a:cubicBezTo>
                  <a:cubicBezTo>
                    <a:pt x="7719" y="50"/>
                    <a:pt x="1" y="115"/>
                    <a:pt x="1" y="164"/>
                  </a:cubicBezTo>
                  <a:cubicBezTo>
                    <a:pt x="1" y="195"/>
                    <a:pt x="3219" y="213"/>
                    <a:pt x="8063" y="213"/>
                  </a:cubicBezTo>
                  <a:cubicBezTo>
                    <a:pt x="10720" y="213"/>
                    <a:pt x="13866" y="208"/>
                    <a:pt x="17238" y="196"/>
                  </a:cubicBezTo>
                  <a:cubicBezTo>
                    <a:pt x="26740" y="164"/>
                    <a:pt x="34459" y="99"/>
                    <a:pt x="34459" y="50"/>
                  </a:cubicBezTo>
                  <a:cubicBezTo>
                    <a:pt x="34459" y="19"/>
                    <a:pt x="31240" y="1"/>
                    <a:pt x="26397"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77" name="Google Shape;677;p23"/>
            <p:cNvSpPr/>
            <p:nvPr/>
          </p:nvSpPr>
          <p:spPr>
            <a:xfrm>
              <a:off x="6630095" y="3159338"/>
              <a:ext cx="1138525" cy="7038"/>
            </a:xfrm>
            <a:custGeom>
              <a:avLst/>
              <a:gdLst/>
              <a:ahLst/>
              <a:cxnLst/>
              <a:rect l="l" t="t" r="r" b="b"/>
              <a:pathLst>
                <a:path w="34459" h="213" extrusionOk="0">
                  <a:moveTo>
                    <a:pt x="26408" y="0"/>
                  </a:moveTo>
                  <a:cubicBezTo>
                    <a:pt x="23754" y="0"/>
                    <a:pt x="20610" y="6"/>
                    <a:pt x="17238" y="17"/>
                  </a:cubicBezTo>
                  <a:cubicBezTo>
                    <a:pt x="7719" y="50"/>
                    <a:pt x="1" y="114"/>
                    <a:pt x="1" y="163"/>
                  </a:cubicBezTo>
                  <a:cubicBezTo>
                    <a:pt x="1" y="194"/>
                    <a:pt x="3219" y="212"/>
                    <a:pt x="8063" y="212"/>
                  </a:cubicBezTo>
                  <a:cubicBezTo>
                    <a:pt x="10720" y="212"/>
                    <a:pt x="13866" y="207"/>
                    <a:pt x="17238" y="195"/>
                  </a:cubicBezTo>
                  <a:cubicBezTo>
                    <a:pt x="26756" y="163"/>
                    <a:pt x="34459" y="98"/>
                    <a:pt x="34459" y="50"/>
                  </a:cubicBezTo>
                  <a:cubicBezTo>
                    <a:pt x="34459" y="18"/>
                    <a:pt x="31247" y="0"/>
                    <a:pt x="26408" y="0"/>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78" name="Google Shape;678;p23"/>
            <p:cNvSpPr/>
            <p:nvPr/>
          </p:nvSpPr>
          <p:spPr>
            <a:xfrm>
              <a:off x="6630623" y="3327544"/>
              <a:ext cx="1138525" cy="7071"/>
            </a:xfrm>
            <a:custGeom>
              <a:avLst/>
              <a:gdLst/>
              <a:ahLst/>
              <a:cxnLst/>
              <a:rect l="l" t="t" r="r" b="b"/>
              <a:pathLst>
                <a:path w="34459" h="214" extrusionOk="0">
                  <a:moveTo>
                    <a:pt x="26408" y="1"/>
                  </a:moveTo>
                  <a:cubicBezTo>
                    <a:pt x="23754" y="1"/>
                    <a:pt x="20610" y="6"/>
                    <a:pt x="17238" y="18"/>
                  </a:cubicBezTo>
                  <a:cubicBezTo>
                    <a:pt x="7720" y="50"/>
                    <a:pt x="1" y="115"/>
                    <a:pt x="1" y="164"/>
                  </a:cubicBezTo>
                  <a:cubicBezTo>
                    <a:pt x="1" y="195"/>
                    <a:pt x="3220" y="213"/>
                    <a:pt x="8063" y="213"/>
                  </a:cubicBezTo>
                  <a:cubicBezTo>
                    <a:pt x="10720" y="213"/>
                    <a:pt x="13866" y="208"/>
                    <a:pt x="17238" y="196"/>
                  </a:cubicBezTo>
                  <a:cubicBezTo>
                    <a:pt x="26757" y="164"/>
                    <a:pt x="34459" y="99"/>
                    <a:pt x="34459" y="50"/>
                  </a:cubicBezTo>
                  <a:cubicBezTo>
                    <a:pt x="34459" y="19"/>
                    <a:pt x="31247" y="1"/>
                    <a:pt x="26408"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79" name="Google Shape;679;p23"/>
            <p:cNvSpPr/>
            <p:nvPr/>
          </p:nvSpPr>
          <p:spPr>
            <a:xfrm>
              <a:off x="6631185" y="3495487"/>
              <a:ext cx="1138525" cy="7004"/>
            </a:xfrm>
            <a:custGeom>
              <a:avLst/>
              <a:gdLst/>
              <a:ahLst/>
              <a:cxnLst/>
              <a:rect l="l" t="t" r="r" b="b"/>
              <a:pathLst>
                <a:path w="34459" h="212" extrusionOk="0">
                  <a:moveTo>
                    <a:pt x="26671" y="1"/>
                  </a:moveTo>
                  <a:cubicBezTo>
                    <a:pt x="23962" y="1"/>
                    <a:pt x="20721" y="4"/>
                    <a:pt x="17237" y="10"/>
                  </a:cubicBezTo>
                  <a:cubicBezTo>
                    <a:pt x="7719" y="43"/>
                    <a:pt x="0" y="108"/>
                    <a:pt x="0" y="172"/>
                  </a:cubicBezTo>
                  <a:cubicBezTo>
                    <a:pt x="0" y="199"/>
                    <a:pt x="2339" y="211"/>
                    <a:pt x="6030" y="211"/>
                  </a:cubicBezTo>
                  <a:cubicBezTo>
                    <a:pt x="9044" y="211"/>
                    <a:pt x="12959" y="203"/>
                    <a:pt x="17237" y="189"/>
                  </a:cubicBezTo>
                  <a:cubicBezTo>
                    <a:pt x="26756" y="156"/>
                    <a:pt x="34458" y="91"/>
                    <a:pt x="34458" y="43"/>
                  </a:cubicBezTo>
                  <a:cubicBezTo>
                    <a:pt x="34458" y="12"/>
                    <a:pt x="31362" y="1"/>
                    <a:pt x="26671"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80" name="Google Shape;680;p23"/>
            <p:cNvSpPr/>
            <p:nvPr/>
          </p:nvSpPr>
          <p:spPr>
            <a:xfrm>
              <a:off x="6631714" y="3663495"/>
              <a:ext cx="1139054" cy="7038"/>
            </a:xfrm>
            <a:custGeom>
              <a:avLst/>
              <a:gdLst/>
              <a:ahLst/>
              <a:cxnLst/>
              <a:rect l="l" t="t" r="r" b="b"/>
              <a:pathLst>
                <a:path w="34475" h="213" extrusionOk="0">
                  <a:moveTo>
                    <a:pt x="26408" y="0"/>
                  </a:moveTo>
                  <a:cubicBezTo>
                    <a:pt x="23753" y="0"/>
                    <a:pt x="20609" y="5"/>
                    <a:pt x="17238" y="17"/>
                  </a:cubicBezTo>
                  <a:cubicBezTo>
                    <a:pt x="7719" y="49"/>
                    <a:pt x="0" y="114"/>
                    <a:pt x="0" y="163"/>
                  </a:cubicBezTo>
                  <a:cubicBezTo>
                    <a:pt x="0" y="194"/>
                    <a:pt x="3219" y="212"/>
                    <a:pt x="8062" y="212"/>
                  </a:cubicBezTo>
                  <a:cubicBezTo>
                    <a:pt x="10720" y="212"/>
                    <a:pt x="13866" y="207"/>
                    <a:pt x="17238" y="195"/>
                  </a:cubicBezTo>
                  <a:cubicBezTo>
                    <a:pt x="26756" y="163"/>
                    <a:pt x="34475" y="98"/>
                    <a:pt x="34475" y="49"/>
                  </a:cubicBezTo>
                  <a:lnTo>
                    <a:pt x="34458" y="49"/>
                  </a:lnTo>
                  <a:cubicBezTo>
                    <a:pt x="34458" y="18"/>
                    <a:pt x="31247" y="0"/>
                    <a:pt x="26408" y="0"/>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grpSp>
    </p:spTree>
    <p:extLst>
      <p:ext uri="{BB962C8B-B14F-4D97-AF65-F5344CB8AC3E}">
        <p14:creationId xmlns:p14="http://schemas.microsoft.com/office/powerpoint/2010/main" val="169353244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Big title">
  <p:cSld name="Big title">
    <p:spTree>
      <p:nvGrpSpPr>
        <p:cNvPr id="1" name="Shape 681"/>
        <p:cNvGrpSpPr/>
        <p:nvPr/>
      </p:nvGrpSpPr>
      <p:grpSpPr>
        <a:xfrm>
          <a:off x="0" y="0"/>
          <a:ext cx="0" cy="0"/>
          <a:chOff x="0" y="0"/>
          <a:chExt cx="0" cy="0"/>
        </a:xfrm>
      </p:grpSpPr>
      <p:sp>
        <p:nvSpPr>
          <p:cNvPr id="682" name="Google Shape;682;p24"/>
          <p:cNvSpPr txBox="1">
            <a:spLocks noGrp="1"/>
          </p:cNvSpPr>
          <p:nvPr>
            <p:ph type="title"/>
          </p:nvPr>
        </p:nvSpPr>
        <p:spPr>
          <a:xfrm>
            <a:off x="6096000" y="721800"/>
            <a:ext cx="5136000" cy="5414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6933"/>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extLst>
      <p:ext uri="{BB962C8B-B14F-4D97-AF65-F5344CB8AC3E}">
        <p14:creationId xmlns:p14="http://schemas.microsoft.com/office/powerpoint/2010/main" val="300947341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Four columns 2">
  <p:cSld name="Four columns 2">
    <p:spTree>
      <p:nvGrpSpPr>
        <p:cNvPr id="1" name="Shape 683"/>
        <p:cNvGrpSpPr/>
        <p:nvPr/>
      </p:nvGrpSpPr>
      <p:grpSpPr>
        <a:xfrm>
          <a:off x="0" y="0"/>
          <a:ext cx="0" cy="0"/>
          <a:chOff x="0" y="0"/>
          <a:chExt cx="0" cy="0"/>
        </a:xfrm>
      </p:grpSpPr>
      <p:sp>
        <p:nvSpPr>
          <p:cNvPr id="684" name="Google Shape;684;p25"/>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grpSp>
        <p:nvGrpSpPr>
          <p:cNvPr id="685" name="Google Shape;685;p25"/>
          <p:cNvGrpSpPr/>
          <p:nvPr/>
        </p:nvGrpSpPr>
        <p:grpSpPr>
          <a:xfrm>
            <a:off x="8680199" y="2621218"/>
            <a:ext cx="2896807" cy="3613017"/>
            <a:chOff x="6510149" y="1949738"/>
            <a:chExt cx="2172605" cy="2709763"/>
          </a:xfrm>
        </p:grpSpPr>
        <p:sp>
          <p:nvSpPr>
            <p:cNvPr id="686" name="Google Shape;686;p25"/>
            <p:cNvSpPr/>
            <p:nvPr/>
          </p:nvSpPr>
          <p:spPr>
            <a:xfrm>
              <a:off x="6510149" y="4267946"/>
              <a:ext cx="120540" cy="388831"/>
            </a:xfrm>
            <a:custGeom>
              <a:avLst/>
              <a:gdLst/>
              <a:ahLst/>
              <a:cxnLst/>
              <a:rect l="l" t="t" r="r" b="b"/>
              <a:pathLst>
                <a:path w="3761" h="12132" extrusionOk="0">
                  <a:moveTo>
                    <a:pt x="3760" y="1"/>
                  </a:moveTo>
                  <a:lnTo>
                    <a:pt x="1" y="135"/>
                  </a:lnTo>
                  <a:lnTo>
                    <a:pt x="1" y="12131"/>
                  </a:lnTo>
                  <a:lnTo>
                    <a:pt x="1605" y="12131"/>
                  </a:lnTo>
                  <a:lnTo>
                    <a:pt x="3760" y="1"/>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87" name="Google Shape;687;p25"/>
            <p:cNvSpPr/>
            <p:nvPr/>
          </p:nvSpPr>
          <p:spPr>
            <a:xfrm>
              <a:off x="7592958" y="2586860"/>
              <a:ext cx="93201" cy="30960"/>
            </a:xfrm>
            <a:custGeom>
              <a:avLst/>
              <a:gdLst/>
              <a:ahLst/>
              <a:cxnLst/>
              <a:rect l="l" t="t" r="r" b="b"/>
              <a:pathLst>
                <a:path w="2908" h="966" extrusionOk="0">
                  <a:moveTo>
                    <a:pt x="2875" y="1"/>
                  </a:moveTo>
                  <a:cubicBezTo>
                    <a:pt x="2771" y="1"/>
                    <a:pt x="2159" y="176"/>
                    <a:pt x="1421" y="423"/>
                  </a:cubicBezTo>
                  <a:cubicBezTo>
                    <a:pt x="635" y="690"/>
                    <a:pt x="0" y="924"/>
                    <a:pt x="0" y="957"/>
                  </a:cubicBezTo>
                  <a:cubicBezTo>
                    <a:pt x="2" y="963"/>
                    <a:pt x="12" y="966"/>
                    <a:pt x="29" y="966"/>
                  </a:cubicBezTo>
                  <a:cubicBezTo>
                    <a:pt x="164" y="966"/>
                    <a:pt x="758" y="794"/>
                    <a:pt x="1471" y="556"/>
                  </a:cubicBezTo>
                  <a:cubicBezTo>
                    <a:pt x="2273" y="289"/>
                    <a:pt x="2908" y="38"/>
                    <a:pt x="2891" y="5"/>
                  </a:cubicBezTo>
                  <a:cubicBezTo>
                    <a:pt x="2890" y="2"/>
                    <a:pt x="2884" y="1"/>
                    <a:pt x="2875"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88" name="Google Shape;688;p25"/>
            <p:cNvSpPr/>
            <p:nvPr/>
          </p:nvSpPr>
          <p:spPr>
            <a:xfrm>
              <a:off x="6977662" y="4267946"/>
              <a:ext cx="119963" cy="388831"/>
            </a:xfrm>
            <a:custGeom>
              <a:avLst/>
              <a:gdLst/>
              <a:ahLst/>
              <a:cxnLst/>
              <a:rect l="l" t="t" r="r" b="b"/>
              <a:pathLst>
                <a:path w="3743" h="12132" extrusionOk="0">
                  <a:moveTo>
                    <a:pt x="3743" y="1"/>
                  </a:moveTo>
                  <a:lnTo>
                    <a:pt x="0" y="135"/>
                  </a:lnTo>
                  <a:lnTo>
                    <a:pt x="0" y="12131"/>
                  </a:lnTo>
                  <a:lnTo>
                    <a:pt x="1604" y="12131"/>
                  </a:lnTo>
                  <a:lnTo>
                    <a:pt x="3743" y="1"/>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89" name="Google Shape;689;p25"/>
            <p:cNvSpPr/>
            <p:nvPr/>
          </p:nvSpPr>
          <p:spPr>
            <a:xfrm>
              <a:off x="7441394" y="4267946"/>
              <a:ext cx="120540" cy="388831"/>
            </a:xfrm>
            <a:custGeom>
              <a:avLst/>
              <a:gdLst/>
              <a:ahLst/>
              <a:cxnLst/>
              <a:rect l="l" t="t" r="r" b="b"/>
              <a:pathLst>
                <a:path w="3761" h="12132" extrusionOk="0">
                  <a:moveTo>
                    <a:pt x="1" y="1"/>
                  </a:moveTo>
                  <a:lnTo>
                    <a:pt x="2156" y="12131"/>
                  </a:lnTo>
                  <a:lnTo>
                    <a:pt x="3760" y="12131"/>
                  </a:lnTo>
                  <a:lnTo>
                    <a:pt x="3760" y="135"/>
                  </a:lnTo>
                  <a:lnTo>
                    <a:pt x="1" y="1"/>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90" name="Google Shape;690;p25"/>
            <p:cNvSpPr/>
            <p:nvPr/>
          </p:nvSpPr>
          <p:spPr>
            <a:xfrm>
              <a:off x="7769682" y="4267946"/>
              <a:ext cx="120508" cy="388831"/>
            </a:xfrm>
            <a:custGeom>
              <a:avLst/>
              <a:gdLst/>
              <a:ahLst/>
              <a:cxnLst/>
              <a:rect l="l" t="t" r="r" b="b"/>
              <a:pathLst>
                <a:path w="3760" h="12132" extrusionOk="0">
                  <a:moveTo>
                    <a:pt x="0" y="1"/>
                  </a:moveTo>
                  <a:lnTo>
                    <a:pt x="2156" y="12131"/>
                  </a:lnTo>
                  <a:lnTo>
                    <a:pt x="3760" y="12131"/>
                  </a:lnTo>
                  <a:lnTo>
                    <a:pt x="3760" y="135"/>
                  </a:lnTo>
                  <a:lnTo>
                    <a:pt x="0" y="1"/>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91" name="Google Shape;691;p25"/>
            <p:cNvSpPr/>
            <p:nvPr/>
          </p:nvSpPr>
          <p:spPr>
            <a:xfrm>
              <a:off x="6510149" y="3406827"/>
              <a:ext cx="375979" cy="873907"/>
            </a:xfrm>
            <a:custGeom>
              <a:avLst/>
              <a:gdLst/>
              <a:ahLst/>
              <a:cxnLst/>
              <a:rect l="l" t="t" r="r" b="b"/>
              <a:pathLst>
                <a:path w="11731" h="27267" extrusionOk="0">
                  <a:moveTo>
                    <a:pt x="5548" y="0"/>
                  </a:moveTo>
                  <a:cubicBezTo>
                    <a:pt x="4075" y="0"/>
                    <a:pt x="2636" y="293"/>
                    <a:pt x="1939" y="1271"/>
                  </a:cubicBezTo>
                  <a:cubicBezTo>
                    <a:pt x="184" y="3711"/>
                    <a:pt x="1" y="27170"/>
                    <a:pt x="1" y="27170"/>
                  </a:cubicBezTo>
                  <a:cubicBezTo>
                    <a:pt x="1" y="27170"/>
                    <a:pt x="5028" y="27266"/>
                    <a:pt x="8439" y="27266"/>
                  </a:cubicBezTo>
                  <a:cubicBezTo>
                    <a:pt x="10145" y="27266"/>
                    <a:pt x="11446" y="27242"/>
                    <a:pt x="11513" y="27170"/>
                  </a:cubicBezTo>
                  <a:cubicBezTo>
                    <a:pt x="11730" y="26969"/>
                    <a:pt x="10026" y="653"/>
                    <a:pt x="10026" y="653"/>
                  </a:cubicBezTo>
                  <a:cubicBezTo>
                    <a:pt x="10026" y="653"/>
                    <a:pt x="7748" y="0"/>
                    <a:pt x="5548" y="0"/>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92" name="Google Shape;692;p25"/>
            <p:cNvSpPr/>
            <p:nvPr/>
          </p:nvSpPr>
          <p:spPr>
            <a:xfrm>
              <a:off x="6804144" y="2531830"/>
              <a:ext cx="1086046" cy="1608718"/>
            </a:xfrm>
            <a:custGeom>
              <a:avLst/>
              <a:gdLst/>
              <a:ahLst/>
              <a:cxnLst/>
              <a:rect l="l" t="t" r="r" b="b"/>
              <a:pathLst>
                <a:path w="33886" h="50194" extrusionOk="0">
                  <a:moveTo>
                    <a:pt x="24423" y="1"/>
                  </a:moveTo>
                  <a:cubicBezTo>
                    <a:pt x="24403" y="1"/>
                    <a:pt x="24382" y="1"/>
                    <a:pt x="24362" y="1"/>
                  </a:cubicBezTo>
                  <a:lnTo>
                    <a:pt x="9424" y="1"/>
                  </a:lnTo>
                  <a:cubicBezTo>
                    <a:pt x="4195" y="1"/>
                    <a:pt x="1" y="4295"/>
                    <a:pt x="118" y="9525"/>
                  </a:cubicBezTo>
                  <a:lnTo>
                    <a:pt x="1070" y="50193"/>
                  </a:lnTo>
                  <a:lnTo>
                    <a:pt x="33568" y="50193"/>
                  </a:lnTo>
                  <a:lnTo>
                    <a:pt x="33836" y="9491"/>
                  </a:lnTo>
                  <a:cubicBezTo>
                    <a:pt x="33885" y="4265"/>
                    <a:pt x="29658" y="1"/>
                    <a:pt x="24423" y="1"/>
                  </a:cubicBez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93" name="Google Shape;693;p25"/>
            <p:cNvSpPr/>
            <p:nvPr/>
          </p:nvSpPr>
          <p:spPr>
            <a:xfrm>
              <a:off x="6572262" y="3855335"/>
              <a:ext cx="1307768" cy="420143"/>
            </a:xfrm>
            <a:custGeom>
              <a:avLst/>
              <a:gdLst/>
              <a:ahLst/>
              <a:cxnLst/>
              <a:rect l="l" t="t" r="r" b="b"/>
              <a:pathLst>
                <a:path w="40804" h="13109" extrusionOk="0">
                  <a:moveTo>
                    <a:pt x="19728" y="0"/>
                  </a:moveTo>
                  <a:cubicBezTo>
                    <a:pt x="13401" y="0"/>
                    <a:pt x="6918" y="126"/>
                    <a:pt x="6918" y="126"/>
                  </a:cubicBezTo>
                  <a:cubicBezTo>
                    <a:pt x="6918" y="126"/>
                    <a:pt x="452" y="377"/>
                    <a:pt x="1" y="8380"/>
                  </a:cubicBezTo>
                  <a:lnTo>
                    <a:pt x="1" y="13109"/>
                  </a:lnTo>
                  <a:lnTo>
                    <a:pt x="40803" y="13109"/>
                  </a:lnTo>
                  <a:lnTo>
                    <a:pt x="40803" y="8898"/>
                  </a:lnTo>
                  <a:cubicBezTo>
                    <a:pt x="40803" y="8898"/>
                    <a:pt x="35039" y="410"/>
                    <a:pt x="28272" y="126"/>
                  </a:cubicBezTo>
                  <a:cubicBezTo>
                    <a:pt x="26016" y="32"/>
                    <a:pt x="22892" y="0"/>
                    <a:pt x="19728" y="0"/>
                  </a:cubicBez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94" name="Google Shape;694;p25"/>
            <p:cNvSpPr/>
            <p:nvPr/>
          </p:nvSpPr>
          <p:spPr>
            <a:xfrm>
              <a:off x="6554057" y="3855014"/>
              <a:ext cx="907207" cy="413125"/>
            </a:xfrm>
            <a:custGeom>
              <a:avLst/>
              <a:gdLst/>
              <a:ahLst/>
              <a:cxnLst/>
              <a:rect l="l" t="t" r="r" b="b"/>
              <a:pathLst>
                <a:path w="28306" h="12890" extrusionOk="0">
                  <a:moveTo>
                    <a:pt x="9133" y="0"/>
                  </a:moveTo>
                  <a:cubicBezTo>
                    <a:pt x="7145" y="0"/>
                    <a:pt x="5217" y="133"/>
                    <a:pt x="3543" y="1423"/>
                  </a:cubicBezTo>
                  <a:cubicBezTo>
                    <a:pt x="385" y="3896"/>
                    <a:pt x="1" y="9059"/>
                    <a:pt x="335" y="12751"/>
                  </a:cubicBezTo>
                  <a:cubicBezTo>
                    <a:pt x="343" y="12843"/>
                    <a:pt x="414" y="12889"/>
                    <a:pt x="483" y="12889"/>
                  </a:cubicBezTo>
                  <a:cubicBezTo>
                    <a:pt x="552" y="12889"/>
                    <a:pt x="619" y="12843"/>
                    <a:pt x="619" y="12751"/>
                  </a:cubicBezTo>
                  <a:cubicBezTo>
                    <a:pt x="218" y="8357"/>
                    <a:pt x="953" y="1958"/>
                    <a:pt x="5932" y="554"/>
                  </a:cubicBezTo>
                  <a:cubicBezTo>
                    <a:pt x="6831" y="299"/>
                    <a:pt x="7809" y="238"/>
                    <a:pt x="8789" y="238"/>
                  </a:cubicBezTo>
                  <a:cubicBezTo>
                    <a:pt x="9668" y="238"/>
                    <a:pt x="10550" y="287"/>
                    <a:pt x="11379" y="287"/>
                  </a:cubicBezTo>
                  <a:lnTo>
                    <a:pt x="28121" y="387"/>
                  </a:lnTo>
                  <a:cubicBezTo>
                    <a:pt x="28305" y="370"/>
                    <a:pt x="28305" y="103"/>
                    <a:pt x="28121" y="103"/>
                  </a:cubicBezTo>
                  <a:cubicBezTo>
                    <a:pt x="21973" y="70"/>
                    <a:pt x="15807" y="36"/>
                    <a:pt x="9658" y="3"/>
                  </a:cubicBezTo>
                  <a:cubicBezTo>
                    <a:pt x="9483" y="1"/>
                    <a:pt x="9308" y="0"/>
                    <a:pt x="9133" y="0"/>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95" name="Google Shape;695;p25"/>
            <p:cNvSpPr/>
            <p:nvPr/>
          </p:nvSpPr>
          <p:spPr>
            <a:xfrm>
              <a:off x="6955708" y="2557534"/>
              <a:ext cx="706895" cy="844005"/>
            </a:xfrm>
            <a:custGeom>
              <a:avLst/>
              <a:gdLst/>
              <a:ahLst/>
              <a:cxnLst/>
              <a:rect l="l" t="t" r="r" b="b"/>
              <a:pathLst>
                <a:path w="22056" h="26334" extrusionOk="0">
                  <a:moveTo>
                    <a:pt x="6416" y="1"/>
                  </a:moveTo>
                  <a:cubicBezTo>
                    <a:pt x="4428" y="18"/>
                    <a:pt x="2807" y="68"/>
                    <a:pt x="1705" y="168"/>
                  </a:cubicBezTo>
                  <a:cubicBezTo>
                    <a:pt x="1420" y="201"/>
                    <a:pt x="1187" y="235"/>
                    <a:pt x="969" y="252"/>
                  </a:cubicBezTo>
                  <a:cubicBezTo>
                    <a:pt x="752" y="285"/>
                    <a:pt x="568" y="318"/>
                    <a:pt x="435" y="335"/>
                  </a:cubicBezTo>
                  <a:cubicBezTo>
                    <a:pt x="284" y="369"/>
                    <a:pt x="134" y="419"/>
                    <a:pt x="0" y="469"/>
                  </a:cubicBezTo>
                  <a:cubicBezTo>
                    <a:pt x="34" y="469"/>
                    <a:pt x="67" y="452"/>
                    <a:pt x="117" y="452"/>
                  </a:cubicBezTo>
                  <a:cubicBezTo>
                    <a:pt x="184" y="435"/>
                    <a:pt x="284" y="402"/>
                    <a:pt x="435" y="369"/>
                  </a:cubicBezTo>
                  <a:lnTo>
                    <a:pt x="969" y="302"/>
                  </a:lnTo>
                  <a:cubicBezTo>
                    <a:pt x="1187" y="285"/>
                    <a:pt x="1420" y="252"/>
                    <a:pt x="1705" y="235"/>
                  </a:cubicBezTo>
                  <a:cubicBezTo>
                    <a:pt x="2679" y="162"/>
                    <a:pt x="4022" y="115"/>
                    <a:pt x="5665" y="115"/>
                  </a:cubicBezTo>
                  <a:cubicBezTo>
                    <a:pt x="5909" y="115"/>
                    <a:pt x="6159" y="116"/>
                    <a:pt x="6416" y="118"/>
                  </a:cubicBezTo>
                  <a:cubicBezTo>
                    <a:pt x="7419" y="118"/>
                    <a:pt x="8505" y="118"/>
                    <a:pt x="9674" y="151"/>
                  </a:cubicBezTo>
                  <a:cubicBezTo>
                    <a:pt x="10844" y="185"/>
                    <a:pt x="12097" y="151"/>
                    <a:pt x="13401" y="335"/>
                  </a:cubicBezTo>
                  <a:cubicBezTo>
                    <a:pt x="14069" y="402"/>
                    <a:pt x="14737" y="536"/>
                    <a:pt x="15389" y="686"/>
                  </a:cubicBezTo>
                  <a:cubicBezTo>
                    <a:pt x="16074" y="853"/>
                    <a:pt x="16726" y="1087"/>
                    <a:pt x="17360" y="1388"/>
                  </a:cubicBezTo>
                  <a:cubicBezTo>
                    <a:pt x="17995" y="1739"/>
                    <a:pt x="18563" y="2173"/>
                    <a:pt x="19081" y="2691"/>
                  </a:cubicBezTo>
                  <a:cubicBezTo>
                    <a:pt x="19616" y="3209"/>
                    <a:pt x="20067" y="3810"/>
                    <a:pt x="20418" y="4462"/>
                  </a:cubicBezTo>
                  <a:cubicBezTo>
                    <a:pt x="20585" y="4796"/>
                    <a:pt x="20719" y="5147"/>
                    <a:pt x="20819" y="5498"/>
                  </a:cubicBezTo>
                  <a:cubicBezTo>
                    <a:pt x="20903" y="5866"/>
                    <a:pt x="20953" y="6233"/>
                    <a:pt x="20986" y="6601"/>
                  </a:cubicBezTo>
                  <a:cubicBezTo>
                    <a:pt x="21070" y="7336"/>
                    <a:pt x="21153" y="8054"/>
                    <a:pt x="21220" y="8773"/>
                  </a:cubicBezTo>
                  <a:cubicBezTo>
                    <a:pt x="21354" y="10193"/>
                    <a:pt x="21454" y="11580"/>
                    <a:pt x="21554" y="12883"/>
                  </a:cubicBezTo>
                  <a:cubicBezTo>
                    <a:pt x="21721" y="15523"/>
                    <a:pt x="21805" y="17896"/>
                    <a:pt x="21872" y="19884"/>
                  </a:cubicBezTo>
                  <a:cubicBezTo>
                    <a:pt x="21922" y="21872"/>
                    <a:pt x="21955" y="23476"/>
                    <a:pt x="21989" y="24596"/>
                  </a:cubicBezTo>
                  <a:cubicBezTo>
                    <a:pt x="22005" y="25147"/>
                    <a:pt x="22022" y="25582"/>
                    <a:pt x="22022" y="25882"/>
                  </a:cubicBezTo>
                  <a:cubicBezTo>
                    <a:pt x="22039" y="26016"/>
                    <a:pt x="22039" y="26133"/>
                    <a:pt x="22039" y="26217"/>
                  </a:cubicBezTo>
                  <a:cubicBezTo>
                    <a:pt x="22039" y="26250"/>
                    <a:pt x="22039" y="26283"/>
                    <a:pt x="22056" y="26334"/>
                  </a:cubicBezTo>
                  <a:cubicBezTo>
                    <a:pt x="22056" y="26283"/>
                    <a:pt x="22056" y="26250"/>
                    <a:pt x="22056" y="26217"/>
                  </a:cubicBezTo>
                  <a:cubicBezTo>
                    <a:pt x="22056" y="26133"/>
                    <a:pt x="22056" y="26016"/>
                    <a:pt x="22056" y="25882"/>
                  </a:cubicBezTo>
                  <a:cubicBezTo>
                    <a:pt x="22056" y="25582"/>
                    <a:pt x="22056" y="25147"/>
                    <a:pt x="22039" y="24596"/>
                  </a:cubicBezTo>
                  <a:cubicBezTo>
                    <a:pt x="22039" y="23476"/>
                    <a:pt x="22022" y="21872"/>
                    <a:pt x="21972" y="19867"/>
                  </a:cubicBezTo>
                  <a:cubicBezTo>
                    <a:pt x="21922" y="17879"/>
                    <a:pt x="21838" y="15506"/>
                    <a:pt x="21688" y="12883"/>
                  </a:cubicBezTo>
                  <a:cubicBezTo>
                    <a:pt x="21604" y="11563"/>
                    <a:pt x="21487" y="10176"/>
                    <a:pt x="21354" y="8756"/>
                  </a:cubicBezTo>
                  <a:cubicBezTo>
                    <a:pt x="21287" y="8038"/>
                    <a:pt x="21220" y="7319"/>
                    <a:pt x="21120" y="6584"/>
                  </a:cubicBezTo>
                  <a:cubicBezTo>
                    <a:pt x="21103" y="6200"/>
                    <a:pt x="21036" y="5832"/>
                    <a:pt x="20953" y="5465"/>
                  </a:cubicBezTo>
                  <a:cubicBezTo>
                    <a:pt x="20853" y="5097"/>
                    <a:pt x="20719" y="4729"/>
                    <a:pt x="20535" y="4395"/>
                  </a:cubicBezTo>
                  <a:cubicBezTo>
                    <a:pt x="20184" y="3727"/>
                    <a:pt x="19716" y="3109"/>
                    <a:pt x="19182" y="2591"/>
                  </a:cubicBezTo>
                  <a:cubicBezTo>
                    <a:pt x="18664" y="2056"/>
                    <a:pt x="18062" y="1622"/>
                    <a:pt x="17427" y="1271"/>
                  </a:cubicBezTo>
                  <a:cubicBezTo>
                    <a:pt x="16776" y="953"/>
                    <a:pt x="16107" y="719"/>
                    <a:pt x="15422" y="552"/>
                  </a:cubicBezTo>
                  <a:cubicBezTo>
                    <a:pt x="14771" y="402"/>
                    <a:pt x="14102" y="268"/>
                    <a:pt x="13417" y="201"/>
                  </a:cubicBezTo>
                  <a:cubicBezTo>
                    <a:pt x="12114" y="18"/>
                    <a:pt x="10844" y="51"/>
                    <a:pt x="9674" y="18"/>
                  </a:cubicBezTo>
                  <a:cubicBezTo>
                    <a:pt x="8505" y="1"/>
                    <a:pt x="7419" y="1"/>
                    <a:pt x="6416"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96" name="Google Shape;696;p25"/>
            <p:cNvSpPr/>
            <p:nvPr/>
          </p:nvSpPr>
          <p:spPr>
            <a:xfrm>
              <a:off x="7646514" y="2915500"/>
              <a:ext cx="74997" cy="26313"/>
            </a:xfrm>
            <a:custGeom>
              <a:avLst/>
              <a:gdLst/>
              <a:ahLst/>
              <a:cxnLst/>
              <a:rect l="l" t="t" r="r" b="b"/>
              <a:pathLst>
                <a:path w="2340" h="821" extrusionOk="0">
                  <a:moveTo>
                    <a:pt x="2311" y="1"/>
                  </a:moveTo>
                  <a:cubicBezTo>
                    <a:pt x="2192" y="1"/>
                    <a:pt x="1711" y="153"/>
                    <a:pt x="1153" y="344"/>
                  </a:cubicBezTo>
                  <a:cubicBezTo>
                    <a:pt x="502" y="561"/>
                    <a:pt x="0" y="779"/>
                    <a:pt x="17" y="812"/>
                  </a:cubicBezTo>
                  <a:cubicBezTo>
                    <a:pt x="19" y="818"/>
                    <a:pt x="28" y="821"/>
                    <a:pt x="44" y="821"/>
                  </a:cubicBezTo>
                  <a:cubicBezTo>
                    <a:pt x="161" y="821"/>
                    <a:pt x="631" y="669"/>
                    <a:pt x="1203" y="478"/>
                  </a:cubicBezTo>
                  <a:cubicBezTo>
                    <a:pt x="1838" y="261"/>
                    <a:pt x="2339" y="43"/>
                    <a:pt x="2339" y="10"/>
                  </a:cubicBezTo>
                  <a:cubicBezTo>
                    <a:pt x="2337" y="4"/>
                    <a:pt x="2328" y="1"/>
                    <a:pt x="2311"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97" name="Google Shape;697;p25"/>
            <p:cNvSpPr/>
            <p:nvPr/>
          </p:nvSpPr>
          <p:spPr>
            <a:xfrm>
              <a:off x="7647059" y="2987356"/>
              <a:ext cx="33749" cy="4743"/>
            </a:xfrm>
            <a:custGeom>
              <a:avLst/>
              <a:gdLst/>
              <a:ahLst/>
              <a:cxnLst/>
              <a:rect l="l" t="t" r="r" b="b"/>
              <a:pathLst>
                <a:path w="1053" h="148" extrusionOk="0">
                  <a:moveTo>
                    <a:pt x="324" y="1"/>
                  </a:moveTo>
                  <a:cubicBezTo>
                    <a:pt x="132" y="1"/>
                    <a:pt x="0" y="19"/>
                    <a:pt x="0" y="57"/>
                  </a:cubicBezTo>
                  <a:cubicBezTo>
                    <a:pt x="0" y="90"/>
                    <a:pt x="234" y="141"/>
                    <a:pt x="518" y="141"/>
                  </a:cubicBezTo>
                  <a:cubicBezTo>
                    <a:pt x="599" y="145"/>
                    <a:pt x="674" y="147"/>
                    <a:pt x="742" y="147"/>
                  </a:cubicBezTo>
                  <a:cubicBezTo>
                    <a:pt x="927" y="147"/>
                    <a:pt x="1053" y="132"/>
                    <a:pt x="1053" y="107"/>
                  </a:cubicBezTo>
                  <a:cubicBezTo>
                    <a:pt x="1053" y="57"/>
                    <a:pt x="819" y="24"/>
                    <a:pt x="535" y="7"/>
                  </a:cubicBezTo>
                  <a:cubicBezTo>
                    <a:pt x="459" y="3"/>
                    <a:pt x="388" y="1"/>
                    <a:pt x="324"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98" name="Google Shape;698;p25"/>
            <p:cNvSpPr/>
            <p:nvPr/>
          </p:nvSpPr>
          <p:spPr>
            <a:xfrm>
              <a:off x="7353577" y="2960787"/>
              <a:ext cx="47690" cy="45575"/>
            </a:xfrm>
            <a:custGeom>
              <a:avLst/>
              <a:gdLst/>
              <a:ahLst/>
              <a:cxnLst/>
              <a:rect l="l" t="t" r="r" b="b"/>
              <a:pathLst>
                <a:path w="1488" h="1422" extrusionOk="0">
                  <a:moveTo>
                    <a:pt x="652" y="0"/>
                  </a:moveTo>
                  <a:lnTo>
                    <a:pt x="652" y="0"/>
                  </a:lnTo>
                  <a:cubicBezTo>
                    <a:pt x="652" y="0"/>
                    <a:pt x="585" y="0"/>
                    <a:pt x="485" y="34"/>
                  </a:cubicBezTo>
                  <a:cubicBezTo>
                    <a:pt x="352" y="84"/>
                    <a:pt x="218" y="201"/>
                    <a:pt x="151" y="318"/>
                  </a:cubicBezTo>
                  <a:cubicBezTo>
                    <a:pt x="17" y="518"/>
                    <a:pt x="1" y="769"/>
                    <a:pt x="101" y="986"/>
                  </a:cubicBezTo>
                  <a:cubicBezTo>
                    <a:pt x="213" y="1257"/>
                    <a:pt x="476" y="1422"/>
                    <a:pt x="747" y="1422"/>
                  </a:cubicBezTo>
                  <a:cubicBezTo>
                    <a:pt x="760" y="1422"/>
                    <a:pt x="773" y="1421"/>
                    <a:pt x="786" y="1421"/>
                  </a:cubicBezTo>
                  <a:cubicBezTo>
                    <a:pt x="1087" y="1387"/>
                    <a:pt x="1337" y="1187"/>
                    <a:pt x="1421" y="903"/>
                  </a:cubicBezTo>
                  <a:cubicBezTo>
                    <a:pt x="1488" y="669"/>
                    <a:pt x="1404" y="418"/>
                    <a:pt x="1204" y="251"/>
                  </a:cubicBezTo>
                  <a:cubicBezTo>
                    <a:pt x="1087" y="151"/>
                    <a:pt x="936" y="101"/>
                    <a:pt x="786" y="101"/>
                  </a:cubicBezTo>
                  <a:cubicBezTo>
                    <a:pt x="686" y="117"/>
                    <a:pt x="619" y="151"/>
                    <a:pt x="636" y="151"/>
                  </a:cubicBezTo>
                  <a:cubicBezTo>
                    <a:pt x="636" y="159"/>
                    <a:pt x="648" y="159"/>
                    <a:pt x="673" y="159"/>
                  </a:cubicBezTo>
                  <a:cubicBezTo>
                    <a:pt x="698" y="159"/>
                    <a:pt x="736" y="159"/>
                    <a:pt x="786" y="168"/>
                  </a:cubicBezTo>
                  <a:cubicBezTo>
                    <a:pt x="920" y="184"/>
                    <a:pt x="1053" y="234"/>
                    <a:pt x="1137" y="335"/>
                  </a:cubicBezTo>
                  <a:cubicBezTo>
                    <a:pt x="1287" y="468"/>
                    <a:pt x="1354" y="669"/>
                    <a:pt x="1287" y="853"/>
                  </a:cubicBezTo>
                  <a:cubicBezTo>
                    <a:pt x="1220" y="1087"/>
                    <a:pt x="1020" y="1254"/>
                    <a:pt x="786" y="1287"/>
                  </a:cubicBezTo>
                  <a:cubicBezTo>
                    <a:pt x="535" y="1287"/>
                    <a:pt x="318" y="1153"/>
                    <a:pt x="218" y="936"/>
                  </a:cubicBezTo>
                  <a:cubicBezTo>
                    <a:pt x="134" y="752"/>
                    <a:pt x="134" y="552"/>
                    <a:pt x="235" y="368"/>
                  </a:cubicBezTo>
                  <a:cubicBezTo>
                    <a:pt x="335" y="218"/>
                    <a:pt x="469" y="84"/>
                    <a:pt x="652" y="0"/>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699" name="Google Shape;699;p25"/>
            <p:cNvSpPr/>
            <p:nvPr/>
          </p:nvSpPr>
          <p:spPr>
            <a:xfrm>
              <a:off x="7345564" y="2844574"/>
              <a:ext cx="46056" cy="123745"/>
            </a:xfrm>
            <a:custGeom>
              <a:avLst/>
              <a:gdLst/>
              <a:ahLst/>
              <a:cxnLst/>
              <a:rect l="l" t="t" r="r" b="b"/>
              <a:pathLst>
                <a:path w="1437" h="3861" extrusionOk="0">
                  <a:moveTo>
                    <a:pt x="1420" y="1"/>
                  </a:moveTo>
                  <a:cubicBezTo>
                    <a:pt x="1421" y="3"/>
                    <a:pt x="1422" y="6"/>
                    <a:pt x="1421" y="9"/>
                  </a:cubicBezTo>
                  <a:lnTo>
                    <a:pt x="1421" y="9"/>
                  </a:lnTo>
                  <a:cubicBezTo>
                    <a:pt x="1426" y="6"/>
                    <a:pt x="1432" y="3"/>
                    <a:pt x="1437" y="1"/>
                  </a:cubicBezTo>
                  <a:close/>
                  <a:moveTo>
                    <a:pt x="1421" y="9"/>
                  </a:moveTo>
                  <a:cubicBezTo>
                    <a:pt x="1228" y="108"/>
                    <a:pt x="1066" y="239"/>
                    <a:pt x="936" y="402"/>
                  </a:cubicBezTo>
                  <a:cubicBezTo>
                    <a:pt x="201" y="1187"/>
                    <a:pt x="0" y="2323"/>
                    <a:pt x="401" y="3309"/>
                  </a:cubicBezTo>
                  <a:cubicBezTo>
                    <a:pt x="468" y="3509"/>
                    <a:pt x="568" y="3710"/>
                    <a:pt x="719" y="3860"/>
                  </a:cubicBezTo>
                  <a:cubicBezTo>
                    <a:pt x="752" y="3844"/>
                    <a:pt x="618" y="3643"/>
                    <a:pt x="485" y="3276"/>
                  </a:cubicBezTo>
                  <a:cubicBezTo>
                    <a:pt x="167" y="2323"/>
                    <a:pt x="351" y="1254"/>
                    <a:pt x="1003" y="469"/>
                  </a:cubicBezTo>
                  <a:cubicBezTo>
                    <a:pt x="1236" y="188"/>
                    <a:pt x="1412" y="53"/>
                    <a:pt x="1421" y="9"/>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700" name="Google Shape;700;p25"/>
            <p:cNvSpPr/>
            <p:nvPr/>
          </p:nvSpPr>
          <p:spPr>
            <a:xfrm>
              <a:off x="7348769" y="3002420"/>
              <a:ext cx="31633" cy="132431"/>
            </a:xfrm>
            <a:custGeom>
              <a:avLst/>
              <a:gdLst/>
              <a:ahLst/>
              <a:cxnLst/>
              <a:rect l="l" t="t" r="r" b="b"/>
              <a:pathLst>
                <a:path w="987" h="4132" extrusionOk="0">
                  <a:moveTo>
                    <a:pt x="919" y="1"/>
                  </a:moveTo>
                  <a:cubicBezTo>
                    <a:pt x="886" y="1"/>
                    <a:pt x="836" y="5"/>
                    <a:pt x="769" y="21"/>
                  </a:cubicBezTo>
                  <a:cubicBezTo>
                    <a:pt x="602" y="72"/>
                    <a:pt x="451" y="172"/>
                    <a:pt x="334" y="305"/>
                  </a:cubicBezTo>
                  <a:cubicBezTo>
                    <a:pt x="184" y="523"/>
                    <a:pt x="84" y="757"/>
                    <a:pt x="50" y="1024"/>
                  </a:cubicBezTo>
                  <a:cubicBezTo>
                    <a:pt x="17" y="1341"/>
                    <a:pt x="0" y="1642"/>
                    <a:pt x="34" y="1960"/>
                  </a:cubicBezTo>
                  <a:cubicBezTo>
                    <a:pt x="84" y="2528"/>
                    <a:pt x="268" y="3079"/>
                    <a:pt x="535" y="3564"/>
                  </a:cubicBezTo>
                  <a:cubicBezTo>
                    <a:pt x="652" y="3781"/>
                    <a:pt x="786" y="3965"/>
                    <a:pt x="953" y="4132"/>
                  </a:cubicBezTo>
                  <a:cubicBezTo>
                    <a:pt x="986" y="4115"/>
                    <a:pt x="819" y="3898"/>
                    <a:pt x="635" y="3530"/>
                  </a:cubicBezTo>
                  <a:cubicBezTo>
                    <a:pt x="385" y="3029"/>
                    <a:pt x="234" y="2494"/>
                    <a:pt x="184" y="1943"/>
                  </a:cubicBezTo>
                  <a:cubicBezTo>
                    <a:pt x="117" y="1308"/>
                    <a:pt x="167" y="706"/>
                    <a:pt x="418" y="372"/>
                  </a:cubicBezTo>
                  <a:cubicBezTo>
                    <a:pt x="552" y="189"/>
                    <a:pt x="752" y="55"/>
                    <a:pt x="969" y="5"/>
                  </a:cubicBezTo>
                  <a:cubicBezTo>
                    <a:pt x="969" y="5"/>
                    <a:pt x="953" y="1"/>
                    <a:pt x="919"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701" name="Google Shape;701;p25"/>
            <p:cNvSpPr/>
            <p:nvPr/>
          </p:nvSpPr>
          <p:spPr>
            <a:xfrm>
              <a:off x="7304316" y="2972581"/>
              <a:ext cx="47146" cy="9262"/>
            </a:xfrm>
            <a:custGeom>
              <a:avLst/>
              <a:gdLst/>
              <a:ahLst/>
              <a:cxnLst/>
              <a:rect l="l" t="t" r="r" b="b"/>
              <a:pathLst>
                <a:path w="1471" h="289" extrusionOk="0">
                  <a:moveTo>
                    <a:pt x="736" y="0"/>
                  </a:moveTo>
                  <a:cubicBezTo>
                    <a:pt x="285" y="0"/>
                    <a:pt x="1" y="251"/>
                    <a:pt x="34" y="284"/>
                  </a:cubicBezTo>
                  <a:cubicBezTo>
                    <a:pt x="35" y="287"/>
                    <a:pt x="39" y="288"/>
                    <a:pt x="44" y="288"/>
                  </a:cubicBezTo>
                  <a:cubicBezTo>
                    <a:pt x="99" y="288"/>
                    <a:pt x="368" y="134"/>
                    <a:pt x="736" y="134"/>
                  </a:cubicBezTo>
                  <a:cubicBezTo>
                    <a:pt x="1100" y="134"/>
                    <a:pt x="1368" y="272"/>
                    <a:pt x="1426" y="272"/>
                  </a:cubicBezTo>
                  <a:cubicBezTo>
                    <a:pt x="1432" y="272"/>
                    <a:pt x="1436" y="270"/>
                    <a:pt x="1437" y="267"/>
                  </a:cubicBezTo>
                  <a:cubicBezTo>
                    <a:pt x="1471" y="251"/>
                    <a:pt x="1187" y="0"/>
                    <a:pt x="736" y="0"/>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702" name="Google Shape;702;p25"/>
            <p:cNvSpPr/>
            <p:nvPr/>
          </p:nvSpPr>
          <p:spPr>
            <a:xfrm>
              <a:off x="7048877" y="2960787"/>
              <a:ext cx="47690" cy="45575"/>
            </a:xfrm>
            <a:custGeom>
              <a:avLst/>
              <a:gdLst/>
              <a:ahLst/>
              <a:cxnLst/>
              <a:rect l="l" t="t" r="r" b="b"/>
              <a:pathLst>
                <a:path w="1488" h="1422" extrusionOk="0">
                  <a:moveTo>
                    <a:pt x="652" y="0"/>
                  </a:moveTo>
                  <a:cubicBezTo>
                    <a:pt x="652" y="0"/>
                    <a:pt x="585" y="0"/>
                    <a:pt x="485" y="34"/>
                  </a:cubicBezTo>
                  <a:cubicBezTo>
                    <a:pt x="351" y="84"/>
                    <a:pt x="234" y="201"/>
                    <a:pt x="151" y="318"/>
                  </a:cubicBezTo>
                  <a:cubicBezTo>
                    <a:pt x="17" y="518"/>
                    <a:pt x="1" y="769"/>
                    <a:pt x="101" y="986"/>
                  </a:cubicBezTo>
                  <a:cubicBezTo>
                    <a:pt x="212" y="1257"/>
                    <a:pt x="476" y="1422"/>
                    <a:pt x="761" y="1422"/>
                  </a:cubicBezTo>
                  <a:cubicBezTo>
                    <a:pt x="775" y="1422"/>
                    <a:pt x="789" y="1421"/>
                    <a:pt x="803" y="1421"/>
                  </a:cubicBezTo>
                  <a:cubicBezTo>
                    <a:pt x="1087" y="1387"/>
                    <a:pt x="1337" y="1187"/>
                    <a:pt x="1421" y="903"/>
                  </a:cubicBezTo>
                  <a:cubicBezTo>
                    <a:pt x="1488" y="652"/>
                    <a:pt x="1404" y="418"/>
                    <a:pt x="1220" y="251"/>
                  </a:cubicBezTo>
                  <a:cubicBezTo>
                    <a:pt x="1103" y="151"/>
                    <a:pt x="936" y="101"/>
                    <a:pt x="786" y="101"/>
                  </a:cubicBezTo>
                  <a:cubicBezTo>
                    <a:pt x="686" y="117"/>
                    <a:pt x="635" y="151"/>
                    <a:pt x="635" y="151"/>
                  </a:cubicBezTo>
                  <a:cubicBezTo>
                    <a:pt x="635" y="159"/>
                    <a:pt x="648" y="159"/>
                    <a:pt x="673" y="159"/>
                  </a:cubicBezTo>
                  <a:cubicBezTo>
                    <a:pt x="698" y="159"/>
                    <a:pt x="736" y="159"/>
                    <a:pt x="786" y="168"/>
                  </a:cubicBezTo>
                  <a:cubicBezTo>
                    <a:pt x="919" y="184"/>
                    <a:pt x="1053" y="234"/>
                    <a:pt x="1153" y="335"/>
                  </a:cubicBezTo>
                  <a:cubicBezTo>
                    <a:pt x="1287" y="468"/>
                    <a:pt x="1354" y="669"/>
                    <a:pt x="1287" y="853"/>
                  </a:cubicBezTo>
                  <a:cubicBezTo>
                    <a:pt x="1220" y="1087"/>
                    <a:pt x="1020" y="1254"/>
                    <a:pt x="786" y="1287"/>
                  </a:cubicBezTo>
                  <a:cubicBezTo>
                    <a:pt x="552" y="1287"/>
                    <a:pt x="318" y="1153"/>
                    <a:pt x="218" y="936"/>
                  </a:cubicBezTo>
                  <a:cubicBezTo>
                    <a:pt x="134" y="752"/>
                    <a:pt x="134" y="552"/>
                    <a:pt x="234" y="368"/>
                  </a:cubicBezTo>
                  <a:cubicBezTo>
                    <a:pt x="335" y="218"/>
                    <a:pt x="468" y="84"/>
                    <a:pt x="652" y="0"/>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703" name="Google Shape;703;p25"/>
            <p:cNvSpPr/>
            <p:nvPr/>
          </p:nvSpPr>
          <p:spPr>
            <a:xfrm>
              <a:off x="7040833" y="2844574"/>
              <a:ext cx="46088" cy="123745"/>
            </a:xfrm>
            <a:custGeom>
              <a:avLst/>
              <a:gdLst/>
              <a:ahLst/>
              <a:cxnLst/>
              <a:rect l="l" t="t" r="r" b="b"/>
              <a:pathLst>
                <a:path w="1438" h="3861" extrusionOk="0">
                  <a:moveTo>
                    <a:pt x="1438" y="1"/>
                  </a:moveTo>
                  <a:lnTo>
                    <a:pt x="1438" y="1"/>
                  </a:lnTo>
                  <a:cubicBezTo>
                    <a:pt x="1237" y="101"/>
                    <a:pt x="1070" y="235"/>
                    <a:pt x="937" y="402"/>
                  </a:cubicBezTo>
                  <a:cubicBezTo>
                    <a:pt x="201" y="1187"/>
                    <a:pt x="1" y="2323"/>
                    <a:pt x="402" y="3309"/>
                  </a:cubicBezTo>
                  <a:cubicBezTo>
                    <a:pt x="469" y="3509"/>
                    <a:pt x="569" y="3710"/>
                    <a:pt x="719" y="3860"/>
                  </a:cubicBezTo>
                  <a:cubicBezTo>
                    <a:pt x="753" y="3844"/>
                    <a:pt x="619" y="3643"/>
                    <a:pt x="485" y="3276"/>
                  </a:cubicBezTo>
                  <a:cubicBezTo>
                    <a:pt x="168" y="2323"/>
                    <a:pt x="352" y="1254"/>
                    <a:pt x="1003" y="469"/>
                  </a:cubicBezTo>
                  <a:cubicBezTo>
                    <a:pt x="1254" y="168"/>
                    <a:pt x="1438" y="34"/>
                    <a:pt x="1438"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704" name="Google Shape;704;p25"/>
            <p:cNvSpPr/>
            <p:nvPr/>
          </p:nvSpPr>
          <p:spPr>
            <a:xfrm>
              <a:off x="7044070" y="3002420"/>
              <a:ext cx="31601" cy="132431"/>
            </a:xfrm>
            <a:custGeom>
              <a:avLst/>
              <a:gdLst/>
              <a:ahLst/>
              <a:cxnLst/>
              <a:rect l="l" t="t" r="r" b="b"/>
              <a:pathLst>
                <a:path w="986" h="4132" extrusionOk="0">
                  <a:moveTo>
                    <a:pt x="919" y="1"/>
                  </a:moveTo>
                  <a:cubicBezTo>
                    <a:pt x="886" y="1"/>
                    <a:pt x="836" y="5"/>
                    <a:pt x="769" y="21"/>
                  </a:cubicBezTo>
                  <a:cubicBezTo>
                    <a:pt x="602" y="72"/>
                    <a:pt x="451" y="172"/>
                    <a:pt x="351" y="305"/>
                  </a:cubicBezTo>
                  <a:cubicBezTo>
                    <a:pt x="184" y="523"/>
                    <a:pt x="84" y="757"/>
                    <a:pt x="50" y="1024"/>
                  </a:cubicBezTo>
                  <a:cubicBezTo>
                    <a:pt x="17" y="1341"/>
                    <a:pt x="0" y="1642"/>
                    <a:pt x="34" y="1960"/>
                  </a:cubicBezTo>
                  <a:cubicBezTo>
                    <a:pt x="84" y="2528"/>
                    <a:pt x="267" y="3079"/>
                    <a:pt x="552" y="3564"/>
                  </a:cubicBezTo>
                  <a:cubicBezTo>
                    <a:pt x="652" y="3781"/>
                    <a:pt x="785" y="3965"/>
                    <a:pt x="969" y="4132"/>
                  </a:cubicBezTo>
                  <a:cubicBezTo>
                    <a:pt x="986" y="4115"/>
                    <a:pt x="819" y="3898"/>
                    <a:pt x="635" y="3530"/>
                  </a:cubicBezTo>
                  <a:cubicBezTo>
                    <a:pt x="384" y="3029"/>
                    <a:pt x="234" y="2494"/>
                    <a:pt x="184" y="1943"/>
                  </a:cubicBezTo>
                  <a:cubicBezTo>
                    <a:pt x="117" y="1308"/>
                    <a:pt x="167" y="706"/>
                    <a:pt x="418" y="372"/>
                  </a:cubicBezTo>
                  <a:cubicBezTo>
                    <a:pt x="552" y="189"/>
                    <a:pt x="752" y="55"/>
                    <a:pt x="969" y="5"/>
                  </a:cubicBezTo>
                  <a:cubicBezTo>
                    <a:pt x="969" y="5"/>
                    <a:pt x="953" y="1"/>
                    <a:pt x="919"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705" name="Google Shape;705;p25"/>
            <p:cNvSpPr/>
            <p:nvPr/>
          </p:nvSpPr>
          <p:spPr>
            <a:xfrm>
              <a:off x="6999616" y="2972581"/>
              <a:ext cx="47146" cy="9262"/>
            </a:xfrm>
            <a:custGeom>
              <a:avLst/>
              <a:gdLst/>
              <a:ahLst/>
              <a:cxnLst/>
              <a:rect l="l" t="t" r="r" b="b"/>
              <a:pathLst>
                <a:path w="1471" h="289" extrusionOk="0">
                  <a:moveTo>
                    <a:pt x="736" y="0"/>
                  </a:moveTo>
                  <a:cubicBezTo>
                    <a:pt x="284" y="0"/>
                    <a:pt x="0" y="251"/>
                    <a:pt x="34" y="284"/>
                  </a:cubicBezTo>
                  <a:cubicBezTo>
                    <a:pt x="35" y="287"/>
                    <a:pt x="39" y="288"/>
                    <a:pt x="44" y="288"/>
                  </a:cubicBezTo>
                  <a:cubicBezTo>
                    <a:pt x="101" y="288"/>
                    <a:pt x="383" y="134"/>
                    <a:pt x="736" y="134"/>
                  </a:cubicBezTo>
                  <a:cubicBezTo>
                    <a:pt x="1100" y="134"/>
                    <a:pt x="1368" y="272"/>
                    <a:pt x="1426" y="272"/>
                  </a:cubicBezTo>
                  <a:cubicBezTo>
                    <a:pt x="1432" y="272"/>
                    <a:pt x="1436" y="270"/>
                    <a:pt x="1437" y="267"/>
                  </a:cubicBezTo>
                  <a:cubicBezTo>
                    <a:pt x="1471" y="251"/>
                    <a:pt x="1187" y="0"/>
                    <a:pt x="736" y="0"/>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706" name="Google Shape;706;p25"/>
            <p:cNvSpPr/>
            <p:nvPr/>
          </p:nvSpPr>
          <p:spPr>
            <a:xfrm>
              <a:off x="7441394" y="3389904"/>
              <a:ext cx="450943" cy="895573"/>
            </a:xfrm>
            <a:custGeom>
              <a:avLst/>
              <a:gdLst/>
              <a:ahLst/>
              <a:cxnLst/>
              <a:rect l="l" t="t" r="r" b="b"/>
              <a:pathLst>
                <a:path w="14070" h="27943" extrusionOk="0">
                  <a:moveTo>
                    <a:pt x="6802" y="1"/>
                  </a:moveTo>
                  <a:cubicBezTo>
                    <a:pt x="4711" y="1"/>
                    <a:pt x="2768" y="395"/>
                    <a:pt x="2073" y="1699"/>
                  </a:cubicBezTo>
                  <a:cubicBezTo>
                    <a:pt x="318" y="5008"/>
                    <a:pt x="1" y="27731"/>
                    <a:pt x="1" y="27731"/>
                  </a:cubicBezTo>
                  <a:cubicBezTo>
                    <a:pt x="1" y="27731"/>
                    <a:pt x="5721" y="27943"/>
                    <a:pt x="9858" y="27943"/>
                  </a:cubicBezTo>
                  <a:cubicBezTo>
                    <a:pt x="12193" y="27943"/>
                    <a:pt x="14024" y="27875"/>
                    <a:pt x="14036" y="27664"/>
                  </a:cubicBezTo>
                  <a:cubicBezTo>
                    <a:pt x="14070" y="27063"/>
                    <a:pt x="13501" y="914"/>
                    <a:pt x="13501" y="914"/>
                  </a:cubicBezTo>
                  <a:lnTo>
                    <a:pt x="13518" y="914"/>
                  </a:lnTo>
                  <a:cubicBezTo>
                    <a:pt x="13518" y="914"/>
                    <a:pt x="9987" y="1"/>
                    <a:pt x="6802" y="1"/>
                  </a:cubicBez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707" name="Google Shape;707;p25"/>
            <p:cNvSpPr/>
            <p:nvPr/>
          </p:nvSpPr>
          <p:spPr>
            <a:xfrm>
              <a:off x="7559209" y="3398398"/>
              <a:ext cx="340627" cy="889259"/>
            </a:xfrm>
            <a:custGeom>
              <a:avLst/>
              <a:gdLst/>
              <a:ahLst/>
              <a:cxnLst/>
              <a:rect l="l" t="t" r="r" b="b"/>
              <a:pathLst>
                <a:path w="10628" h="27746" extrusionOk="0">
                  <a:moveTo>
                    <a:pt x="6106" y="1"/>
                  </a:moveTo>
                  <a:cubicBezTo>
                    <a:pt x="4532" y="1"/>
                    <a:pt x="2951" y="299"/>
                    <a:pt x="2206" y="1334"/>
                  </a:cubicBezTo>
                  <a:cubicBezTo>
                    <a:pt x="452" y="3773"/>
                    <a:pt x="1" y="27583"/>
                    <a:pt x="1" y="27583"/>
                  </a:cubicBezTo>
                  <a:cubicBezTo>
                    <a:pt x="1" y="27583"/>
                    <a:pt x="5511" y="27745"/>
                    <a:pt x="8521" y="27745"/>
                  </a:cubicBezTo>
                  <a:cubicBezTo>
                    <a:pt x="9608" y="27745"/>
                    <a:pt x="10369" y="27724"/>
                    <a:pt x="10427" y="27667"/>
                  </a:cubicBezTo>
                  <a:cubicBezTo>
                    <a:pt x="10627" y="27466"/>
                    <a:pt x="10360" y="549"/>
                    <a:pt x="10360" y="549"/>
                  </a:cubicBezTo>
                  <a:cubicBezTo>
                    <a:pt x="10360" y="549"/>
                    <a:pt x="8240" y="1"/>
                    <a:pt x="6106" y="1"/>
                  </a:cubicBez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708" name="Google Shape;708;p25"/>
            <p:cNvSpPr/>
            <p:nvPr/>
          </p:nvSpPr>
          <p:spPr>
            <a:xfrm>
              <a:off x="7756285" y="3790818"/>
              <a:ext cx="31088" cy="40319"/>
            </a:xfrm>
            <a:custGeom>
              <a:avLst/>
              <a:gdLst/>
              <a:ahLst/>
              <a:cxnLst/>
              <a:rect l="l" t="t" r="r" b="b"/>
              <a:pathLst>
                <a:path w="970" h="1258" extrusionOk="0">
                  <a:moveTo>
                    <a:pt x="318" y="1"/>
                  </a:moveTo>
                  <a:cubicBezTo>
                    <a:pt x="304" y="14"/>
                    <a:pt x="346" y="39"/>
                    <a:pt x="415" y="65"/>
                  </a:cubicBezTo>
                  <a:lnTo>
                    <a:pt x="415" y="65"/>
                  </a:lnTo>
                  <a:cubicBezTo>
                    <a:pt x="256" y="164"/>
                    <a:pt x="126" y="304"/>
                    <a:pt x="51" y="485"/>
                  </a:cubicBezTo>
                  <a:cubicBezTo>
                    <a:pt x="1" y="619"/>
                    <a:pt x="1" y="769"/>
                    <a:pt x="51" y="920"/>
                  </a:cubicBezTo>
                  <a:cubicBezTo>
                    <a:pt x="101" y="1087"/>
                    <a:pt x="251" y="1220"/>
                    <a:pt x="435" y="1254"/>
                  </a:cubicBezTo>
                  <a:cubicBezTo>
                    <a:pt x="457" y="1257"/>
                    <a:pt x="480" y="1258"/>
                    <a:pt x="502" y="1258"/>
                  </a:cubicBezTo>
                  <a:cubicBezTo>
                    <a:pt x="612" y="1258"/>
                    <a:pt x="716" y="1223"/>
                    <a:pt x="786" y="1154"/>
                  </a:cubicBezTo>
                  <a:cubicBezTo>
                    <a:pt x="886" y="1070"/>
                    <a:pt x="936" y="953"/>
                    <a:pt x="953" y="836"/>
                  </a:cubicBezTo>
                  <a:cubicBezTo>
                    <a:pt x="970" y="652"/>
                    <a:pt x="953" y="468"/>
                    <a:pt x="886" y="301"/>
                  </a:cubicBezTo>
                  <a:cubicBezTo>
                    <a:pt x="836" y="168"/>
                    <a:pt x="719" y="101"/>
                    <a:pt x="585" y="101"/>
                  </a:cubicBezTo>
                  <a:cubicBezTo>
                    <a:pt x="485" y="101"/>
                    <a:pt x="452" y="151"/>
                    <a:pt x="452" y="168"/>
                  </a:cubicBezTo>
                  <a:lnTo>
                    <a:pt x="468" y="168"/>
                  </a:lnTo>
                  <a:cubicBezTo>
                    <a:pt x="468" y="168"/>
                    <a:pt x="502" y="151"/>
                    <a:pt x="585" y="151"/>
                  </a:cubicBezTo>
                  <a:cubicBezTo>
                    <a:pt x="686" y="168"/>
                    <a:pt x="769" y="235"/>
                    <a:pt x="803" y="335"/>
                  </a:cubicBezTo>
                  <a:cubicBezTo>
                    <a:pt x="836" y="502"/>
                    <a:pt x="853" y="652"/>
                    <a:pt x="819" y="819"/>
                  </a:cubicBezTo>
                  <a:cubicBezTo>
                    <a:pt x="804" y="984"/>
                    <a:pt x="669" y="1109"/>
                    <a:pt x="508" y="1109"/>
                  </a:cubicBezTo>
                  <a:cubicBezTo>
                    <a:pt x="490" y="1109"/>
                    <a:pt x="471" y="1107"/>
                    <a:pt x="452" y="1103"/>
                  </a:cubicBezTo>
                  <a:cubicBezTo>
                    <a:pt x="335" y="1087"/>
                    <a:pt x="218" y="986"/>
                    <a:pt x="184" y="869"/>
                  </a:cubicBezTo>
                  <a:cubicBezTo>
                    <a:pt x="134" y="753"/>
                    <a:pt x="134" y="636"/>
                    <a:pt x="168" y="519"/>
                  </a:cubicBezTo>
                  <a:cubicBezTo>
                    <a:pt x="234" y="352"/>
                    <a:pt x="351" y="201"/>
                    <a:pt x="502" y="84"/>
                  </a:cubicBezTo>
                  <a:lnTo>
                    <a:pt x="552" y="51"/>
                  </a:lnTo>
                  <a:lnTo>
                    <a:pt x="485" y="34"/>
                  </a:lnTo>
                  <a:cubicBezTo>
                    <a:pt x="385" y="1"/>
                    <a:pt x="318" y="1"/>
                    <a:pt x="318"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709" name="Google Shape;709;p25"/>
            <p:cNvSpPr/>
            <p:nvPr/>
          </p:nvSpPr>
          <p:spPr>
            <a:xfrm>
              <a:off x="7712376" y="3657490"/>
              <a:ext cx="61087" cy="140315"/>
            </a:xfrm>
            <a:custGeom>
              <a:avLst/>
              <a:gdLst/>
              <a:ahLst/>
              <a:cxnLst/>
              <a:rect l="l" t="t" r="r" b="b"/>
              <a:pathLst>
                <a:path w="1906" h="4378" extrusionOk="0">
                  <a:moveTo>
                    <a:pt x="0" y="0"/>
                  </a:moveTo>
                  <a:lnTo>
                    <a:pt x="0" y="0"/>
                  </a:lnTo>
                  <a:cubicBezTo>
                    <a:pt x="101" y="217"/>
                    <a:pt x="201" y="435"/>
                    <a:pt x="318" y="635"/>
                  </a:cubicBezTo>
                  <a:cubicBezTo>
                    <a:pt x="518" y="1019"/>
                    <a:pt x="786" y="1554"/>
                    <a:pt x="1053" y="2156"/>
                  </a:cubicBezTo>
                  <a:cubicBezTo>
                    <a:pt x="1304" y="2757"/>
                    <a:pt x="1521" y="3325"/>
                    <a:pt x="1655" y="3726"/>
                  </a:cubicBezTo>
                  <a:cubicBezTo>
                    <a:pt x="1721" y="3960"/>
                    <a:pt x="1805" y="4177"/>
                    <a:pt x="1905" y="4378"/>
                  </a:cubicBezTo>
                  <a:cubicBezTo>
                    <a:pt x="1889" y="4144"/>
                    <a:pt x="1838" y="3910"/>
                    <a:pt x="1755" y="3693"/>
                  </a:cubicBezTo>
                  <a:cubicBezTo>
                    <a:pt x="1437" y="2607"/>
                    <a:pt x="986" y="1554"/>
                    <a:pt x="401" y="585"/>
                  </a:cubicBezTo>
                  <a:cubicBezTo>
                    <a:pt x="301" y="368"/>
                    <a:pt x="168" y="184"/>
                    <a:pt x="0" y="0"/>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710" name="Google Shape;710;p25"/>
            <p:cNvSpPr/>
            <p:nvPr/>
          </p:nvSpPr>
          <p:spPr>
            <a:xfrm>
              <a:off x="7779329" y="3670342"/>
              <a:ext cx="55703" cy="129610"/>
            </a:xfrm>
            <a:custGeom>
              <a:avLst/>
              <a:gdLst/>
              <a:ahLst/>
              <a:cxnLst/>
              <a:rect l="l" t="t" r="r" b="b"/>
              <a:pathLst>
                <a:path w="1738" h="4044" extrusionOk="0">
                  <a:moveTo>
                    <a:pt x="1738" y="0"/>
                  </a:moveTo>
                  <a:cubicBezTo>
                    <a:pt x="1604" y="167"/>
                    <a:pt x="1487" y="351"/>
                    <a:pt x="1404" y="552"/>
                  </a:cubicBezTo>
                  <a:cubicBezTo>
                    <a:pt x="1220" y="902"/>
                    <a:pt x="969" y="1404"/>
                    <a:pt x="718" y="1955"/>
                  </a:cubicBezTo>
                  <a:cubicBezTo>
                    <a:pt x="485" y="2523"/>
                    <a:pt x="284" y="3041"/>
                    <a:pt x="167" y="3425"/>
                  </a:cubicBezTo>
                  <a:cubicBezTo>
                    <a:pt x="84" y="3626"/>
                    <a:pt x="17" y="3826"/>
                    <a:pt x="0" y="4044"/>
                  </a:cubicBezTo>
                  <a:cubicBezTo>
                    <a:pt x="100" y="3860"/>
                    <a:pt x="184" y="3659"/>
                    <a:pt x="251" y="3459"/>
                  </a:cubicBezTo>
                  <a:cubicBezTo>
                    <a:pt x="401" y="3091"/>
                    <a:pt x="618" y="2573"/>
                    <a:pt x="852" y="2022"/>
                  </a:cubicBezTo>
                  <a:cubicBezTo>
                    <a:pt x="1103" y="1471"/>
                    <a:pt x="1320" y="969"/>
                    <a:pt x="1487" y="602"/>
                  </a:cubicBezTo>
                  <a:cubicBezTo>
                    <a:pt x="1587" y="418"/>
                    <a:pt x="1671" y="217"/>
                    <a:pt x="1738" y="0"/>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711" name="Google Shape;711;p25"/>
            <p:cNvSpPr/>
            <p:nvPr/>
          </p:nvSpPr>
          <p:spPr>
            <a:xfrm>
              <a:off x="7713979" y="3826169"/>
              <a:ext cx="49293" cy="217972"/>
            </a:xfrm>
            <a:custGeom>
              <a:avLst/>
              <a:gdLst/>
              <a:ahLst/>
              <a:cxnLst/>
              <a:rect l="l" t="t" r="r" b="b"/>
              <a:pathLst>
                <a:path w="1538" h="6801" extrusionOk="0">
                  <a:moveTo>
                    <a:pt x="1538" y="0"/>
                  </a:moveTo>
                  <a:lnTo>
                    <a:pt x="1538" y="0"/>
                  </a:lnTo>
                  <a:cubicBezTo>
                    <a:pt x="1488" y="84"/>
                    <a:pt x="1454" y="168"/>
                    <a:pt x="1438" y="268"/>
                  </a:cubicBezTo>
                  <a:cubicBezTo>
                    <a:pt x="1371" y="435"/>
                    <a:pt x="1304" y="669"/>
                    <a:pt x="1204" y="970"/>
                  </a:cubicBezTo>
                  <a:cubicBezTo>
                    <a:pt x="1037" y="1588"/>
                    <a:pt x="803" y="2423"/>
                    <a:pt x="585" y="3376"/>
                  </a:cubicBezTo>
                  <a:cubicBezTo>
                    <a:pt x="385" y="4311"/>
                    <a:pt x="218" y="5163"/>
                    <a:pt x="118" y="5798"/>
                  </a:cubicBezTo>
                  <a:cubicBezTo>
                    <a:pt x="67" y="6099"/>
                    <a:pt x="34" y="6350"/>
                    <a:pt x="17" y="6533"/>
                  </a:cubicBezTo>
                  <a:cubicBezTo>
                    <a:pt x="1" y="6617"/>
                    <a:pt x="1" y="6717"/>
                    <a:pt x="1" y="6801"/>
                  </a:cubicBezTo>
                  <a:cubicBezTo>
                    <a:pt x="101" y="6483"/>
                    <a:pt x="168" y="6149"/>
                    <a:pt x="218" y="5815"/>
                  </a:cubicBezTo>
                  <a:cubicBezTo>
                    <a:pt x="351" y="5197"/>
                    <a:pt x="519" y="4345"/>
                    <a:pt x="736" y="3392"/>
                  </a:cubicBezTo>
                  <a:cubicBezTo>
                    <a:pt x="936" y="2457"/>
                    <a:pt x="1153" y="1621"/>
                    <a:pt x="1304" y="1003"/>
                  </a:cubicBezTo>
                  <a:cubicBezTo>
                    <a:pt x="1404" y="669"/>
                    <a:pt x="1488" y="351"/>
                    <a:pt x="1538" y="0"/>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712" name="Google Shape;712;p25"/>
            <p:cNvSpPr/>
            <p:nvPr/>
          </p:nvSpPr>
          <p:spPr>
            <a:xfrm>
              <a:off x="7780387" y="3827227"/>
              <a:ext cx="54645" cy="133392"/>
            </a:xfrm>
            <a:custGeom>
              <a:avLst/>
              <a:gdLst/>
              <a:ahLst/>
              <a:cxnLst/>
              <a:rect l="l" t="t" r="r" b="b"/>
              <a:pathLst>
                <a:path w="1705" h="4162" extrusionOk="0">
                  <a:moveTo>
                    <a:pt x="0" y="1"/>
                  </a:moveTo>
                  <a:lnTo>
                    <a:pt x="0" y="1"/>
                  </a:lnTo>
                  <a:cubicBezTo>
                    <a:pt x="67" y="201"/>
                    <a:pt x="168" y="402"/>
                    <a:pt x="268" y="602"/>
                  </a:cubicBezTo>
                  <a:cubicBezTo>
                    <a:pt x="452" y="970"/>
                    <a:pt x="685" y="1471"/>
                    <a:pt x="919" y="2056"/>
                  </a:cubicBezTo>
                  <a:cubicBezTo>
                    <a:pt x="1153" y="2624"/>
                    <a:pt x="1337" y="3159"/>
                    <a:pt x="1471" y="3543"/>
                  </a:cubicBezTo>
                  <a:cubicBezTo>
                    <a:pt x="1521" y="3760"/>
                    <a:pt x="1604" y="3961"/>
                    <a:pt x="1705" y="4161"/>
                  </a:cubicBezTo>
                  <a:cubicBezTo>
                    <a:pt x="1688" y="3944"/>
                    <a:pt x="1638" y="3727"/>
                    <a:pt x="1571" y="3510"/>
                  </a:cubicBezTo>
                  <a:cubicBezTo>
                    <a:pt x="1287" y="2490"/>
                    <a:pt x="869" y="1488"/>
                    <a:pt x="351" y="552"/>
                  </a:cubicBezTo>
                  <a:cubicBezTo>
                    <a:pt x="268" y="352"/>
                    <a:pt x="134" y="168"/>
                    <a:pt x="0"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713" name="Google Shape;713;p25"/>
            <p:cNvSpPr/>
            <p:nvPr/>
          </p:nvSpPr>
          <p:spPr>
            <a:xfrm>
              <a:off x="7800193" y="2062201"/>
              <a:ext cx="842402" cy="398446"/>
            </a:xfrm>
            <a:custGeom>
              <a:avLst/>
              <a:gdLst/>
              <a:ahLst/>
              <a:cxnLst/>
              <a:rect l="l" t="t" r="r" b="b"/>
              <a:pathLst>
                <a:path w="26284" h="12432" extrusionOk="0">
                  <a:moveTo>
                    <a:pt x="235" y="1"/>
                  </a:moveTo>
                  <a:lnTo>
                    <a:pt x="1" y="502"/>
                  </a:lnTo>
                  <a:lnTo>
                    <a:pt x="26049" y="12432"/>
                  </a:lnTo>
                  <a:lnTo>
                    <a:pt x="26283" y="11947"/>
                  </a:lnTo>
                  <a:lnTo>
                    <a:pt x="235" y="1"/>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714" name="Google Shape;714;p25"/>
            <p:cNvSpPr/>
            <p:nvPr/>
          </p:nvSpPr>
          <p:spPr>
            <a:xfrm>
              <a:off x="8429431" y="2361003"/>
              <a:ext cx="17692" cy="2295774"/>
            </a:xfrm>
            <a:custGeom>
              <a:avLst/>
              <a:gdLst/>
              <a:ahLst/>
              <a:cxnLst/>
              <a:rect l="l" t="t" r="r" b="b"/>
              <a:pathLst>
                <a:path w="552" h="71631" extrusionOk="0">
                  <a:moveTo>
                    <a:pt x="0" y="1"/>
                  </a:moveTo>
                  <a:lnTo>
                    <a:pt x="0" y="71630"/>
                  </a:lnTo>
                  <a:lnTo>
                    <a:pt x="552" y="71630"/>
                  </a:lnTo>
                  <a:lnTo>
                    <a:pt x="552" y="1"/>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715" name="Google Shape;715;p25"/>
            <p:cNvSpPr/>
            <p:nvPr/>
          </p:nvSpPr>
          <p:spPr>
            <a:xfrm>
              <a:off x="8417092" y="2967742"/>
              <a:ext cx="45575" cy="308481"/>
            </a:xfrm>
            <a:custGeom>
              <a:avLst/>
              <a:gdLst/>
              <a:ahLst/>
              <a:cxnLst/>
              <a:rect l="l" t="t" r="r" b="b"/>
              <a:pathLst>
                <a:path w="1422" h="9625" extrusionOk="0">
                  <a:moveTo>
                    <a:pt x="636" y="1"/>
                  </a:moveTo>
                  <a:cubicBezTo>
                    <a:pt x="285" y="1"/>
                    <a:pt x="1" y="285"/>
                    <a:pt x="1" y="636"/>
                  </a:cubicBezTo>
                  <a:lnTo>
                    <a:pt x="1" y="8990"/>
                  </a:lnTo>
                  <a:cubicBezTo>
                    <a:pt x="1" y="9341"/>
                    <a:pt x="285" y="9625"/>
                    <a:pt x="636" y="9625"/>
                  </a:cubicBezTo>
                  <a:lnTo>
                    <a:pt x="786" y="9625"/>
                  </a:lnTo>
                  <a:cubicBezTo>
                    <a:pt x="1137" y="9625"/>
                    <a:pt x="1421" y="9341"/>
                    <a:pt x="1421" y="8990"/>
                  </a:cubicBezTo>
                  <a:lnTo>
                    <a:pt x="1421" y="636"/>
                  </a:lnTo>
                  <a:cubicBezTo>
                    <a:pt x="1421" y="285"/>
                    <a:pt x="1137" y="1"/>
                    <a:pt x="786" y="1"/>
                  </a:cubicBez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716" name="Google Shape;716;p25"/>
            <p:cNvSpPr/>
            <p:nvPr/>
          </p:nvSpPr>
          <p:spPr>
            <a:xfrm>
              <a:off x="7696832" y="1980730"/>
              <a:ext cx="143039" cy="128617"/>
            </a:xfrm>
            <a:custGeom>
              <a:avLst/>
              <a:gdLst/>
              <a:ahLst/>
              <a:cxnLst/>
              <a:rect l="l" t="t" r="r" b="b"/>
              <a:pathLst>
                <a:path w="4463" h="4013" extrusionOk="0">
                  <a:moveTo>
                    <a:pt x="2365" y="1"/>
                  </a:moveTo>
                  <a:cubicBezTo>
                    <a:pt x="1759" y="1"/>
                    <a:pt x="1166" y="297"/>
                    <a:pt x="820" y="838"/>
                  </a:cubicBezTo>
                  <a:lnTo>
                    <a:pt x="1" y="2125"/>
                  </a:lnTo>
                  <a:lnTo>
                    <a:pt x="3242" y="4013"/>
                  </a:lnTo>
                  <a:lnTo>
                    <a:pt x="3961" y="2760"/>
                  </a:lnTo>
                  <a:cubicBezTo>
                    <a:pt x="4462" y="1891"/>
                    <a:pt x="4178" y="788"/>
                    <a:pt x="3326" y="270"/>
                  </a:cubicBezTo>
                  <a:cubicBezTo>
                    <a:pt x="3026" y="88"/>
                    <a:pt x="2693" y="1"/>
                    <a:pt x="2365" y="1"/>
                  </a:cubicBez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717" name="Google Shape;717;p25"/>
            <p:cNvSpPr/>
            <p:nvPr/>
          </p:nvSpPr>
          <p:spPr>
            <a:xfrm>
              <a:off x="7433894" y="2048804"/>
              <a:ext cx="428989" cy="324570"/>
            </a:xfrm>
            <a:custGeom>
              <a:avLst/>
              <a:gdLst/>
              <a:ahLst/>
              <a:cxnLst/>
              <a:rect l="l" t="t" r="r" b="b"/>
              <a:pathLst>
                <a:path w="13385" h="10127" extrusionOk="0">
                  <a:moveTo>
                    <a:pt x="8205" y="1"/>
                  </a:moveTo>
                  <a:lnTo>
                    <a:pt x="1" y="2541"/>
                  </a:lnTo>
                  <a:lnTo>
                    <a:pt x="13385" y="10126"/>
                  </a:lnTo>
                  <a:lnTo>
                    <a:pt x="11547" y="1388"/>
                  </a:lnTo>
                  <a:lnTo>
                    <a:pt x="8205"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718" name="Google Shape;718;p25"/>
            <p:cNvSpPr/>
            <p:nvPr/>
          </p:nvSpPr>
          <p:spPr>
            <a:xfrm>
              <a:off x="7392133" y="2122423"/>
              <a:ext cx="494307" cy="283354"/>
            </a:xfrm>
            <a:custGeom>
              <a:avLst/>
              <a:gdLst/>
              <a:ahLst/>
              <a:cxnLst/>
              <a:rect l="l" t="t" r="r" b="b"/>
              <a:pathLst>
                <a:path w="15423" h="8841" extrusionOk="0">
                  <a:moveTo>
                    <a:pt x="2252" y="1"/>
                  </a:moveTo>
                  <a:cubicBezTo>
                    <a:pt x="1456" y="1"/>
                    <a:pt x="893" y="198"/>
                    <a:pt x="669" y="611"/>
                  </a:cubicBezTo>
                  <a:cubicBezTo>
                    <a:pt x="1" y="1848"/>
                    <a:pt x="2607" y="4554"/>
                    <a:pt x="6500" y="6660"/>
                  </a:cubicBezTo>
                  <a:cubicBezTo>
                    <a:pt x="9092" y="8061"/>
                    <a:pt x="11594" y="8840"/>
                    <a:pt x="13175" y="8840"/>
                  </a:cubicBezTo>
                  <a:cubicBezTo>
                    <a:pt x="13969" y="8840"/>
                    <a:pt x="14531" y="8644"/>
                    <a:pt x="14754" y="8230"/>
                  </a:cubicBezTo>
                  <a:cubicBezTo>
                    <a:pt x="15423" y="6994"/>
                    <a:pt x="12816" y="4287"/>
                    <a:pt x="8923" y="2182"/>
                  </a:cubicBezTo>
                  <a:cubicBezTo>
                    <a:pt x="6343" y="780"/>
                    <a:pt x="3837" y="1"/>
                    <a:pt x="2252"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719" name="Google Shape;719;p25"/>
            <p:cNvSpPr/>
            <p:nvPr/>
          </p:nvSpPr>
          <p:spPr>
            <a:xfrm>
              <a:off x="8186845" y="4588222"/>
              <a:ext cx="495910" cy="68555"/>
            </a:xfrm>
            <a:custGeom>
              <a:avLst/>
              <a:gdLst/>
              <a:ahLst/>
              <a:cxnLst/>
              <a:rect l="l" t="t" r="r" b="b"/>
              <a:pathLst>
                <a:path w="15473" h="2139" extrusionOk="0">
                  <a:moveTo>
                    <a:pt x="7073" y="0"/>
                  </a:moveTo>
                  <a:cubicBezTo>
                    <a:pt x="2093" y="0"/>
                    <a:pt x="0" y="2138"/>
                    <a:pt x="0" y="2138"/>
                  </a:cubicBezTo>
                  <a:lnTo>
                    <a:pt x="15472" y="2138"/>
                  </a:lnTo>
                  <a:cubicBezTo>
                    <a:pt x="15472" y="2138"/>
                    <a:pt x="13384" y="234"/>
                    <a:pt x="7837" y="16"/>
                  </a:cubicBezTo>
                  <a:cubicBezTo>
                    <a:pt x="7575" y="5"/>
                    <a:pt x="7321" y="0"/>
                    <a:pt x="7073" y="0"/>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720" name="Google Shape;720;p25"/>
            <p:cNvSpPr/>
            <p:nvPr/>
          </p:nvSpPr>
          <p:spPr>
            <a:xfrm>
              <a:off x="8404240" y="2327799"/>
              <a:ext cx="78779" cy="67049"/>
            </a:xfrm>
            <a:custGeom>
              <a:avLst/>
              <a:gdLst/>
              <a:ahLst/>
              <a:cxnLst/>
              <a:rect l="l" t="t" r="r" b="b"/>
              <a:pathLst>
                <a:path w="2458" h="2092" extrusionOk="0">
                  <a:moveTo>
                    <a:pt x="1054" y="1"/>
                  </a:moveTo>
                  <a:cubicBezTo>
                    <a:pt x="469" y="1"/>
                    <a:pt x="1" y="469"/>
                    <a:pt x="1" y="1037"/>
                  </a:cubicBezTo>
                  <a:cubicBezTo>
                    <a:pt x="1" y="1672"/>
                    <a:pt x="525" y="2092"/>
                    <a:pt x="1070" y="2092"/>
                  </a:cubicBezTo>
                  <a:cubicBezTo>
                    <a:pt x="1328" y="2092"/>
                    <a:pt x="1591" y="1998"/>
                    <a:pt x="1805" y="1789"/>
                  </a:cubicBezTo>
                  <a:cubicBezTo>
                    <a:pt x="2457" y="1120"/>
                    <a:pt x="1989" y="1"/>
                    <a:pt x="1054" y="1"/>
                  </a:cubicBez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721" name="Google Shape;721;p25"/>
            <p:cNvSpPr/>
            <p:nvPr/>
          </p:nvSpPr>
          <p:spPr>
            <a:xfrm>
              <a:off x="7788944" y="1949738"/>
              <a:ext cx="39133" cy="47178"/>
            </a:xfrm>
            <a:custGeom>
              <a:avLst/>
              <a:gdLst/>
              <a:ahLst/>
              <a:cxnLst/>
              <a:rect l="l" t="t" r="r" b="b"/>
              <a:pathLst>
                <a:path w="1221" h="1472" extrusionOk="0">
                  <a:moveTo>
                    <a:pt x="586" y="1"/>
                  </a:moveTo>
                  <a:lnTo>
                    <a:pt x="1" y="1304"/>
                  </a:lnTo>
                  <a:lnTo>
                    <a:pt x="485" y="1471"/>
                  </a:lnTo>
                  <a:lnTo>
                    <a:pt x="1220" y="235"/>
                  </a:lnTo>
                  <a:lnTo>
                    <a:pt x="586" y="1"/>
                  </a:ln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722" name="Google Shape;722;p25"/>
            <p:cNvSpPr/>
            <p:nvPr/>
          </p:nvSpPr>
          <p:spPr>
            <a:xfrm>
              <a:off x="7696319" y="2045054"/>
              <a:ext cx="113008" cy="53620"/>
            </a:xfrm>
            <a:custGeom>
              <a:avLst/>
              <a:gdLst/>
              <a:ahLst/>
              <a:cxnLst/>
              <a:rect l="l" t="t" r="r" b="b"/>
              <a:pathLst>
                <a:path w="3526" h="1673" extrusionOk="0">
                  <a:moveTo>
                    <a:pt x="389" y="0"/>
                  </a:moveTo>
                  <a:cubicBezTo>
                    <a:pt x="261" y="0"/>
                    <a:pt x="136" y="19"/>
                    <a:pt x="17" y="51"/>
                  </a:cubicBezTo>
                  <a:cubicBezTo>
                    <a:pt x="0" y="101"/>
                    <a:pt x="936" y="34"/>
                    <a:pt x="1938" y="502"/>
                  </a:cubicBezTo>
                  <a:cubicBezTo>
                    <a:pt x="2919" y="960"/>
                    <a:pt x="3468" y="1673"/>
                    <a:pt x="3523" y="1673"/>
                  </a:cubicBezTo>
                  <a:cubicBezTo>
                    <a:pt x="3524" y="1673"/>
                    <a:pt x="3525" y="1672"/>
                    <a:pt x="3526" y="1672"/>
                  </a:cubicBezTo>
                  <a:cubicBezTo>
                    <a:pt x="3442" y="1488"/>
                    <a:pt x="3308" y="1338"/>
                    <a:pt x="3158" y="1204"/>
                  </a:cubicBezTo>
                  <a:cubicBezTo>
                    <a:pt x="2473" y="519"/>
                    <a:pt x="1571" y="84"/>
                    <a:pt x="602" y="18"/>
                  </a:cubicBezTo>
                  <a:cubicBezTo>
                    <a:pt x="531" y="6"/>
                    <a:pt x="460" y="0"/>
                    <a:pt x="389" y="0"/>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723" name="Google Shape;723;p25"/>
            <p:cNvSpPr/>
            <p:nvPr/>
          </p:nvSpPr>
          <p:spPr>
            <a:xfrm>
              <a:off x="7569401" y="2185914"/>
              <a:ext cx="140315" cy="146757"/>
            </a:xfrm>
            <a:custGeom>
              <a:avLst/>
              <a:gdLst/>
              <a:ahLst/>
              <a:cxnLst/>
              <a:rect l="l" t="t" r="r" b="b"/>
              <a:pathLst>
                <a:path w="4378" h="4579" extrusionOk="0">
                  <a:moveTo>
                    <a:pt x="3025" y="0"/>
                  </a:moveTo>
                  <a:lnTo>
                    <a:pt x="936" y="1220"/>
                  </a:lnTo>
                  <a:cubicBezTo>
                    <a:pt x="719" y="1354"/>
                    <a:pt x="552" y="1537"/>
                    <a:pt x="435" y="1755"/>
                  </a:cubicBezTo>
                  <a:cubicBezTo>
                    <a:pt x="167" y="2289"/>
                    <a:pt x="0" y="3258"/>
                    <a:pt x="1654" y="4127"/>
                  </a:cubicBezTo>
                  <a:cubicBezTo>
                    <a:pt x="2285" y="4457"/>
                    <a:pt x="2770" y="4579"/>
                    <a:pt x="3144" y="4579"/>
                  </a:cubicBezTo>
                  <a:cubicBezTo>
                    <a:pt x="3603" y="4579"/>
                    <a:pt x="3893" y="4397"/>
                    <a:pt x="4077" y="4194"/>
                  </a:cubicBezTo>
                  <a:cubicBezTo>
                    <a:pt x="4278" y="3960"/>
                    <a:pt x="4378" y="3659"/>
                    <a:pt x="4361" y="3359"/>
                  </a:cubicBezTo>
                  <a:lnTo>
                    <a:pt x="4361" y="752"/>
                  </a:lnTo>
                  <a:lnTo>
                    <a:pt x="3025" y="0"/>
                  </a:ln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724" name="Google Shape;724;p25"/>
            <p:cNvSpPr/>
            <p:nvPr/>
          </p:nvSpPr>
          <p:spPr>
            <a:xfrm>
              <a:off x="7624015" y="2195016"/>
              <a:ext cx="73939" cy="89996"/>
            </a:xfrm>
            <a:custGeom>
              <a:avLst/>
              <a:gdLst/>
              <a:ahLst/>
              <a:cxnLst/>
              <a:rect l="l" t="t" r="r" b="b"/>
              <a:pathLst>
                <a:path w="2307" h="2808" extrusionOk="0">
                  <a:moveTo>
                    <a:pt x="351" y="1471"/>
                  </a:moveTo>
                  <a:cubicBezTo>
                    <a:pt x="485" y="1471"/>
                    <a:pt x="602" y="1504"/>
                    <a:pt x="719" y="1554"/>
                  </a:cubicBezTo>
                  <a:cubicBezTo>
                    <a:pt x="758" y="1574"/>
                    <a:pt x="797" y="1593"/>
                    <a:pt x="836" y="1613"/>
                  </a:cubicBezTo>
                  <a:lnTo>
                    <a:pt x="836" y="1613"/>
                  </a:lnTo>
                  <a:cubicBezTo>
                    <a:pt x="830" y="1621"/>
                    <a:pt x="825" y="1629"/>
                    <a:pt x="819" y="1638"/>
                  </a:cubicBezTo>
                  <a:cubicBezTo>
                    <a:pt x="752" y="1721"/>
                    <a:pt x="686" y="1805"/>
                    <a:pt x="585" y="1872"/>
                  </a:cubicBezTo>
                  <a:cubicBezTo>
                    <a:pt x="540" y="1929"/>
                    <a:pt x="471" y="1955"/>
                    <a:pt x="399" y="1955"/>
                  </a:cubicBezTo>
                  <a:cubicBezTo>
                    <a:pt x="366" y="1955"/>
                    <a:pt x="333" y="1949"/>
                    <a:pt x="301" y="1938"/>
                  </a:cubicBezTo>
                  <a:cubicBezTo>
                    <a:pt x="67" y="1855"/>
                    <a:pt x="101" y="1504"/>
                    <a:pt x="351" y="1471"/>
                  </a:cubicBezTo>
                  <a:close/>
                  <a:moveTo>
                    <a:pt x="1410" y="1962"/>
                  </a:moveTo>
                  <a:cubicBezTo>
                    <a:pt x="1430" y="1976"/>
                    <a:pt x="1451" y="1991"/>
                    <a:pt x="1471" y="2005"/>
                  </a:cubicBezTo>
                  <a:cubicBezTo>
                    <a:pt x="1588" y="2089"/>
                    <a:pt x="1688" y="2172"/>
                    <a:pt x="1671" y="2289"/>
                  </a:cubicBezTo>
                  <a:cubicBezTo>
                    <a:pt x="1655" y="2406"/>
                    <a:pt x="1605" y="2523"/>
                    <a:pt x="1521" y="2624"/>
                  </a:cubicBezTo>
                  <a:cubicBezTo>
                    <a:pt x="1494" y="2657"/>
                    <a:pt x="1462" y="2672"/>
                    <a:pt x="1428" y="2672"/>
                  </a:cubicBezTo>
                  <a:cubicBezTo>
                    <a:pt x="1379" y="2672"/>
                    <a:pt x="1327" y="2640"/>
                    <a:pt x="1287" y="2590"/>
                  </a:cubicBezTo>
                  <a:cubicBezTo>
                    <a:pt x="1220" y="2507"/>
                    <a:pt x="1204" y="2390"/>
                    <a:pt x="1254" y="2289"/>
                  </a:cubicBezTo>
                  <a:cubicBezTo>
                    <a:pt x="1287" y="2172"/>
                    <a:pt x="1354" y="2072"/>
                    <a:pt x="1404" y="1972"/>
                  </a:cubicBezTo>
                  <a:cubicBezTo>
                    <a:pt x="1406" y="1969"/>
                    <a:pt x="1408" y="1965"/>
                    <a:pt x="1410" y="1962"/>
                  </a:cubicBezTo>
                  <a:close/>
                  <a:moveTo>
                    <a:pt x="1788" y="0"/>
                  </a:moveTo>
                  <a:cubicBezTo>
                    <a:pt x="1722" y="84"/>
                    <a:pt x="1671" y="184"/>
                    <a:pt x="1638" y="301"/>
                  </a:cubicBezTo>
                  <a:cubicBezTo>
                    <a:pt x="1504" y="568"/>
                    <a:pt x="1337" y="836"/>
                    <a:pt x="1187" y="1103"/>
                  </a:cubicBezTo>
                  <a:cubicBezTo>
                    <a:pt x="1099" y="1229"/>
                    <a:pt x="1011" y="1355"/>
                    <a:pt x="916" y="1495"/>
                  </a:cubicBezTo>
                  <a:lnTo>
                    <a:pt x="916" y="1495"/>
                  </a:lnTo>
                  <a:cubicBezTo>
                    <a:pt x="872" y="1473"/>
                    <a:pt x="829" y="1453"/>
                    <a:pt x="786" y="1437"/>
                  </a:cubicBezTo>
                  <a:cubicBezTo>
                    <a:pt x="661" y="1368"/>
                    <a:pt x="535" y="1333"/>
                    <a:pt x="400" y="1333"/>
                  </a:cubicBezTo>
                  <a:cubicBezTo>
                    <a:pt x="373" y="1333"/>
                    <a:pt x="346" y="1334"/>
                    <a:pt x="318" y="1337"/>
                  </a:cubicBezTo>
                  <a:cubicBezTo>
                    <a:pt x="151" y="1370"/>
                    <a:pt x="17" y="1504"/>
                    <a:pt x="1" y="1688"/>
                  </a:cubicBezTo>
                  <a:cubicBezTo>
                    <a:pt x="1" y="1855"/>
                    <a:pt x="101" y="2005"/>
                    <a:pt x="251" y="2072"/>
                  </a:cubicBezTo>
                  <a:cubicBezTo>
                    <a:pt x="290" y="2081"/>
                    <a:pt x="329" y="2085"/>
                    <a:pt x="367" y="2085"/>
                  </a:cubicBezTo>
                  <a:cubicBezTo>
                    <a:pt x="477" y="2085"/>
                    <a:pt x="582" y="2051"/>
                    <a:pt x="669" y="1989"/>
                  </a:cubicBezTo>
                  <a:cubicBezTo>
                    <a:pt x="769" y="1905"/>
                    <a:pt x="853" y="1805"/>
                    <a:pt x="920" y="1705"/>
                  </a:cubicBezTo>
                  <a:cubicBezTo>
                    <a:pt x="927" y="1693"/>
                    <a:pt x="935" y="1682"/>
                    <a:pt x="942" y="1670"/>
                  </a:cubicBezTo>
                  <a:lnTo>
                    <a:pt x="942" y="1670"/>
                  </a:lnTo>
                  <a:cubicBezTo>
                    <a:pt x="998" y="1702"/>
                    <a:pt x="1052" y="1735"/>
                    <a:pt x="1103" y="1771"/>
                  </a:cubicBezTo>
                  <a:cubicBezTo>
                    <a:pt x="1179" y="1809"/>
                    <a:pt x="1249" y="1852"/>
                    <a:pt x="1317" y="1898"/>
                  </a:cubicBezTo>
                  <a:lnTo>
                    <a:pt x="1317" y="1898"/>
                  </a:lnTo>
                  <a:lnTo>
                    <a:pt x="1304" y="1922"/>
                  </a:lnTo>
                  <a:cubicBezTo>
                    <a:pt x="1237" y="2022"/>
                    <a:pt x="1187" y="2139"/>
                    <a:pt x="1137" y="2239"/>
                  </a:cubicBezTo>
                  <a:cubicBezTo>
                    <a:pt x="1103" y="2306"/>
                    <a:pt x="1103" y="2390"/>
                    <a:pt x="1103" y="2456"/>
                  </a:cubicBezTo>
                  <a:cubicBezTo>
                    <a:pt x="1103" y="2540"/>
                    <a:pt x="1137" y="2607"/>
                    <a:pt x="1170" y="2674"/>
                  </a:cubicBezTo>
                  <a:cubicBezTo>
                    <a:pt x="1220" y="2740"/>
                    <a:pt x="1304" y="2791"/>
                    <a:pt x="1387" y="2807"/>
                  </a:cubicBezTo>
                  <a:cubicBezTo>
                    <a:pt x="1471" y="2807"/>
                    <a:pt x="1554" y="2774"/>
                    <a:pt x="1621" y="2707"/>
                  </a:cubicBezTo>
                  <a:cubicBezTo>
                    <a:pt x="1671" y="2657"/>
                    <a:pt x="1722" y="2590"/>
                    <a:pt x="1738" y="2523"/>
                  </a:cubicBezTo>
                  <a:cubicBezTo>
                    <a:pt x="1772" y="2456"/>
                    <a:pt x="1805" y="2373"/>
                    <a:pt x="1805" y="2289"/>
                  </a:cubicBezTo>
                  <a:cubicBezTo>
                    <a:pt x="1822" y="2206"/>
                    <a:pt x="1788" y="2122"/>
                    <a:pt x="1738" y="2055"/>
                  </a:cubicBezTo>
                  <a:cubicBezTo>
                    <a:pt x="1671" y="1989"/>
                    <a:pt x="1621" y="1938"/>
                    <a:pt x="1554" y="1888"/>
                  </a:cubicBezTo>
                  <a:cubicBezTo>
                    <a:pt x="1531" y="1871"/>
                    <a:pt x="1506" y="1854"/>
                    <a:pt x="1482" y="1838"/>
                  </a:cubicBezTo>
                  <a:lnTo>
                    <a:pt x="1482" y="1838"/>
                  </a:lnTo>
                  <a:cubicBezTo>
                    <a:pt x="1567" y="1689"/>
                    <a:pt x="1644" y="1550"/>
                    <a:pt x="1722" y="1420"/>
                  </a:cubicBezTo>
                  <a:lnTo>
                    <a:pt x="2156" y="602"/>
                  </a:lnTo>
                  <a:cubicBezTo>
                    <a:pt x="2223" y="502"/>
                    <a:pt x="2273" y="401"/>
                    <a:pt x="2306" y="284"/>
                  </a:cubicBezTo>
                  <a:lnTo>
                    <a:pt x="2306" y="284"/>
                  </a:lnTo>
                  <a:cubicBezTo>
                    <a:pt x="2223" y="368"/>
                    <a:pt x="2156" y="468"/>
                    <a:pt x="2106" y="568"/>
                  </a:cubicBezTo>
                  <a:cubicBezTo>
                    <a:pt x="1972" y="786"/>
                    <a:pt x="1822" y="1053"/>
                    <a:pt x="1621" y="1370"/>
                  </a:cubicBezTo>
                  <a:lnTo>
                    <a:pt x="1388" y="1775"/>
                  </a:lnTo>
                  <a:lnTo>
                    <a:pt x="1388" y="1775"/>
                  </a:lnTo>
                  <a:cubicBezTo>
                    <a:pt x="1320" y="1729"/>
                    <a:pt x="1251" y="1683"/>
                    <a:pt x="1187" y="1638"/>
                  </a:cubicBezTo>
                  <a:cubicBezTo>
                    <a:pt x="1132" y="1610"/>
                    <a:pt x="1077" y="1580"/>
                    <a:pt x="1021" y="1550"/>
                  </a:cubicBezTo>
                  <a:lnTo>
                    <a:pt x="1021" y="1550"/>
                  </a:lnTo>
                  <a:cubicBezTo>
                    <a:pt x="1113" y="1409"/>
                    <a:pt x="1196" y="1276"/>
                    <a:pt x="1270" y="1153"/>
                  </a:cubicBezTo>
                  <a:cubicBezTo>
                    <a:pt x="1421" y="886"/>
                    <a:pt x="1571" y="602"/>
                    <a:pt x="1688" y="318"/>
                  </a:cubicBezTo>
                  <a:cubicBezTo>
                    <a:pt x="1738" y="217"/>
                    <a:pt x="1772" y="101"/>
                    <a:pt x="1788" y="0"/>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725" name="Google Shape;725;p25"/>
            <p:cNvSpPr/>
            <p:nvPr/>
          </p:nvSpPr>
          <p:spPr>
            <a:xfrm>
              <a:off x="6516591" y="4613894"/>
              <a:ext cx="63747" cy="45607"/>
            </a:xfrm>
            <a:custGeom>
              <a:avLst/>
              <a:gdLst/>
              <a:ahLst/>
              <a:cxnLst/>
              <a:rect l="l" t="t" r="r" b="b"/>
              <a:pathLst>
                <a:path w="1989" h="1423" extrusionOk="0">
                  <a:moveTo>
                    <a:pt x="418" y="1"/>
                  </a:moveTo>
                  <a:cubicBezTo>
                    <a:pt x="318" y="1"/>
                    <a:pt x="217" y="1"/>
                    <a:pt x="117" y="17"/>
                  </a:cubicBezTo>
                  <a:cubicBezTo>
                    <a:pt x="84" y="17"/>
                    <a:pt x="34" y="34"/>
                    <a:pt x="0" y="51"/>
                  </a:cubicBezTo>
                  <a:cubicBezTo>
                    <a:pt x="11" y="51"/>
                    <a:pt x="82" y="43"/>
                    <a:pt x="202" y="43"/>
                  </a:cubicBezTo>
                  <a:cubicBezTo>
                    <a:pt x="262" y="43"/>
                    <a:pt x="334" y="45"/>
                    <a:pt x="418" y="51"/>
                  </a:cubicBezTo>
                  <a:cubicBezTo>
                    <a:pt x="735" y="67"/>
                    <a:pt x="1036" y="184"/>
                    <a:pt x="1303" y="368"/>
                  </a:cubicBezTo>
                  <a:cubicBezTo>
                    <a:pt x="1554" y="535"/>
                    <a:pt x="1755" y="786"/>
                    <a:pt x="1872" y="1070"/>
                  </a:cubicBezTo>
                  <a:cubicBezTo>
                    <a:pt x="1951" y="1276"/>
                    <a:pt x="1970" y="1422"/>
                    <a:pt x="1986" y="1422"/>
                  </a:cubicBezTo>
                  <a:cubicBezTo>
                    <a:pt x="1987" y="1422"/>
                    <a:pt x="1988" y="1422"/>
                    <a:pt x="1989" y="1421"/>
                  </a:cubicBezTo>
                  <a:cubicBezTo>
                    <a:pt x="1989" y="1387"/>
                    <a:pt x="1989" y="1354"/>
                    <a:pt x="1989" y="1321"/>
                  </a:cubicBezTo>
                  <a:cubicBezTo>
                    <a:pt x="1972" y="1237"/>
                    <a:pt x="1938" y="1137"/>
                    <a:pt x="1922" y="1053"/>
                  </a:cubicBezTo>
                  <a:cubicBezTo>
                    <a:pt x="1805" y="753"/>
                    <a:pt x="1604" y="502"/>
                    <a:pt x="1337" y="318"/>
                  </a:cubicBezTo>
                  <a:cubicBezTo>
                    <a:pt x="1070" y="134"/>
                    <a:pt x="752" y="17"/>
                    <a:pt x="418" y="1"/>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grpSp>
      <p:sp>
        <p:nvSpPr>
          <p:cNvPr id="726" name="Google Shape;726;p25"/>
          <p:cNvSpPr txBox="1">
            <a:spLocks noGrp="1"/>
          </p:cNvSpPr>
          <p:nvPr>
            <p:ph type="title"/>
          </p:nvPr>
        </p:nvSpPr>
        <p:spPr>
          <a:xfrm>
            <a:off x="960000" y="720000"/>
            <a:ext cx="10272000" cy="42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6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27" name="Google Shape;727;p25"/>
          <p:cNvSpPr txBox="1">
            <a:spLocks noGrp="1"/>
          </p:cNvSpPr>
          <p:nvPr>
            <p:ph type="subTitle" idx="1"/>
          </p:nvPr>
        </p:nvSpPr>
        <p:spPr>
          <a:xfrm>
            <a:off x="1543567" y="3188368"/>
            <a:ext cx="2449200" cy="36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728" name="Google Shape;728;p25"/>
          <p:cNvSpPr txBox="1">
            <a:spLocks noGrp="1"/>
          </p:cNvSpPr>
          <p:nvPr>
            <p:ph type="subTitle" idx="2"/>
          </p:nvPr>
        </p:nvSpPr>
        <p:spPr>
          <a:xfrm>
            <a:off x="1543567" y="3557169"/>
            <a:ext cx="2449200" cy="60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729" name="Google Shape;729;p25"/>
          <p:cNvSpPr txBox="1">
            <a:spLocks noGrp="1"/>
          </p:cNvSpPr>
          <p:nvPr>
            <p:ph type="subTitle" idx="3"/>
          </p:nvPr>
        </p:nvSpPr>
        <p:spPr>
          <a:xfrm>
            <a:off x="4461967" y="3188368"/>
            <a:ext cx="2449200" cy="36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730" name="Google Shape;730;p25"/>
          <p:cNvSpPr txBox="1">
            <a:spLocks noGrp="1"/>
          </p:cNvSpPr>
          <p:nvPr>
            <p:ph type="subTitle" idx="4"/>
          </p:nvPr>
        </p:nvSpPr>
        <p:spPr>
          <a:xfrm>
            <a:off x="4461967" y="3557169"/>
            <a:ext cx="2449200" cy="60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731" name="Google Shape;731;p25"/>
          <p:cNvSpPr txBox="1">
            <a:spLocks noGrp="1"/>
          </p:cNvSpPr>
          <p:nvPr>
            <p:ph type="subTitle" idx="5"/>
          </p:nvPr>
        </p:nvSpPr>
        <p:spPr>
          <a:xfrm>
            <a:off x="1543567" y="4480800"/>
            <a:ext cx="2449200" cy="36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732" name="Google Shape;732;p25"/>
          <p:cNvSpPr txBox="1">
            <a:spLocks noGrp="1"/>
          </p:cNvSpPr>
          <p:nvPr>
            <p:ph type="subTitle" idx="6"/>
          </p:nvPr>
        </p:nvSpPr>
        <p:spPr>
          <a:xfrm>
            <a:off x="1543567" y="4849601"/>
            <a:ext cx="2449200" cy="60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733" name="Google Shape;733;p25"/>
          <p:cNvSpPr txBox="1">
            <a:spLocks noGrp="1"/>
          </p:cNvSpPr>
          <p:nvPr>
            <p:ph type="subTitle" idx="7"/>
          </p:nvPr>
        </p:nvSpPr>
        <p:spPr>
          <a:xfrm>
            <a:off x="4461967" y="4480800"/>
            <a:ext cx="2449200" cy="36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734" name="Google Shape;734;p25"/>
          <p:cNvSpPr txBox="1">
            <a:spLocks noGrp="1"/>
          </p:cNvSpPr>
          <p:nvPr>
            <p:ph type="subTitle" idx="8"/>
          </p:nvPr>
        </p:nvSpPr>
        <p:spPr>
          <a:xfrm>
            <a:off x="4461967" y="4849601"/>
            <a:ext cx="2449200" cy="60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170716810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hree columns 3">
  <p:cSld name="Three columns 3">
    <p:spTree>
      <p:nvGrpSpPr>
        <p:cNvPr id="1" name="Shape 735"/>
        <p:cNvGrpSpPr/>
        <p:nvPr/>
      </p:nvGrpSpPr>
      <p:grpSpPr>
        <a:xfrm>
          <a:off x="0" y="0"/>
          <a:ext cx="0" cy="0"/>
          <a:chOff x="0" y="0"/>
          <a:chExt cx="0" cy="0"/>
        </a:xfrm>
      </p:grpSpPr>
      <p:sp>
        <p:nvSpPr>
          <p:cNvPr id="736" name="Google Shape;736;p26"/>
          <p:cNvSpPr txBox="1">
            <a:spLocks noGrp="1"/>
          </p:cNvSpPr>
          <p:nvPr>
            <p:ph type="title"/>
          </p:nvPr>
        </p:nvSpPr>
        <p:spPr>
          <a:xfrm>
            <a:off x="960000" y="720000"/>
            <a:ext cx="10272000" cy="42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6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37" name="Google Shape;737;p26"/>
          <p:cNvSpPr txBox="1">
            <a:spLocks noGrp="1"/>
          </p:cNvSpPr>
          <p:nvPr>
            <p:ph type="subTitle" idx="1"/>
          </p:nvPr>
        </p:nvSpPr>
        <p:spPr>
          <a:xfrm>
            <a:off x="9127633" y="1812333"/>
            <a:ext cx="2104400" cy="36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738" name="Google Shape;738;p26"/>
          <p:cNvSpPr txBox="1">
            <a:spLocks noGrp="1"/>
          </p:cNvSpPr>
          <p:nvPr>
            <p:ph type="subTitle" idx="2"/>
          </p:nvPr>
        </p:nvSpPr>
        <p:spPr>
          <a:xfrm>
            <a:off x="9127633" y="2182067"/>
            <a:ext cx="2104400" cy="71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739" name="Google Shape;739;p26"/>
          <p:cNvSpPr txBox="1">
            <a:spLocks noGrp="1"/>
          </p:cNvSpPr>
          <p:nvPr>
            <p:ph type="subTitle" idx="3"/>
          </p:nvPr>
        </p:nvSpPr>
        <p:spPr>
          <a:xfrm>
            <a:off x="9127633" y="4313133"/>
            <a:ext cx="2104400" cy="36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740" name="Google Shape;740;p26"/>
          <p:cNvSpPr txBox="1">
            <a:spLocks noGrp="1"/>
          </p:cNvSpPr>
          <p:nvPr>
            <p:ph type="subTitle" idx="4"/>
          </p:nvPr>
        </p:nvSpPr>
        <p:spPr>
          <a:xfrm>
            <a:off x="9127633" y="4682867"/>
            <a:ext cx="2104400" cy="71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741" name="Google Shape;741;p26"/>
          <p:cNvSpPr txBox="1">
            <a:spLocks noGrp="1"/>
          </p:cNvSpPr>
          <p:nvPr>
            <p:ph type="subTitle" idx="5"/>
          </p:nvPr>
        </p:nvSpPr>
        <p:spPr>
          <a:xfrm>
            <a:off x="9127633" y="3062733"/>
            <a:ext cx="2104400" cy="36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742" name="Google Shape;742;p26"/>
          <p:cNvSpPr txBox="1">
            <a:spLocks noGrp="1"/>
          </p:cNvSpPr>
          <p:nvPr>
            <p:ph type="subTitle" idx="6"/>
          </p:nvPr>
        </p:nvSpPr>
        <p:spPr>
          <a:xfrm>
            <a:off x="9127633" y="3432467"/>
            <a:ext cx="2104400" cy="71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42231510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Five columns">
  <p:cSld name="Five columns">
    <p:spTree>
      <p:nvGrpSpPr>
        <p:cNvPr id="1" name="Shape 743"/>
        <p:cNvGrpSpPr/>
        <p:nvPr/>
      </p:nvGrpSpPr>
      <p:grpSpPr>
        <a:xfrm>
          <a:off x="0" y="0"/>
          <a:ext cx="0" cy="0"/>
          <a:chOff x="0" y="0"/>
          <a:chExt cx="0" cy="0"/>
        </a:xfrm>
      </p:grpSpPr>
      <p:sp>
        <p:nvSpPr>
          <p:cNvPr id="744" name="Google Shape;744;p27"/>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745" name="Google Shape;745;p27"/>
          <p:cNvSpPr txBox="1">
            <a:spLocks noGrp="1"/>
          </p:cNvSpPr>
          <p:nvPr>
            <p:ph type="title"/>
          </p:nvPr>
        </p:nvSpPr>
        <p:spPr>
          <a:xfrm>
            <a:off x="960000" y="720000"/>
            <a:ext cx="10272000" cy="42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6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46" name="Google Shape;746;p27"/>
          <p:cNvSpPr txBox="1">
            <a:spLocks noGrp="1"/>
          </p:cNvSpPr>
          <p:nvPr>
            <p:ph type="subTitle" idx="1"/>
          </p:nvPr>
        </p:nvSpPr>
        <p:spPr>
          <a:xfrm>
            <a:off x="1990651" y="4890433"/>
            <a:ext cx="2260800" cy="42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747" name="Google Shape;747;p27"/>
          <p:cNvSpPr txBox="1">
            <a:spLocks noGrp="1"/>
          </p:cNvSpPr>
          <p:nvPr>
            <p:ph type="subTitle" idx="2"/>
          </p:nvPr>
        </p:nvSpPr>
        <p:spPr>
          <a:xfrm>
            <a:off x="1990667" y="5357389"/>
            <a:ext cx="2260800" cy="60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748" name="Google Shape;748;p27"/>
          <p:cNvSpPr txBox="1">
            <a:spLocks noGrp="1"/>
          </p:cNvSpPr>
          <p:nvPr>
            <p:ph type="subTitle" idx="3"/>
          </p:nvPr>
        </p:nvSpPr>
        <p:spPr>
          <a:xfrm>
            <a:off x="4965584" y="4890433"/>
            <a:ext cx="2260800" cy="42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749" name="Google Shape;749;p27"/>
          <p:cNvSpPr txBox="1">
            <a:spLocks noGrp="1"/>
          </p:cNvSpPr>
          <p:nvPr>
            <p:ph type="subTitle" idx="4"/>
          </p:nvPr>
        </p:nvSpPr>
        <p:spPr>
          <a:xfrm>
            <a:off x="4965600" y="5357389"/>
            <a:ext cx="2260800" cy="60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750" name="Google Shape;750;p27"/>
          <p:cNvSpPr txBox="1">
            <a:spLocks noGrp="1"/>
          </p:cNvSpPr>
          <p:nvPr>
            <p:ph type="subTitle" idx="5"/>
          </p:nvPr>
        </p:nvSpPr>
        <p:spPr>
          <a:xfrm>
            <a:off x="7940517" y="4890433"/>
            <a:ext cx="2260800" cy="42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751" name="Google Shape;751;p27"/>
          <p:cNvSpPr txBox="1">
            <a:spLocks noGrp="1"/>
          </p:cNvSpPr>
          <p:nvPr>
            <p:ph type="subTitle" idx="6"/>
          </p:nvPr>
        </p:nvSpPr>
        <p:spPr>
          <a:xfrm>
            <a:off x="7940533" y="5357389"/>
            <a:ext cx="2260800" cy="60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752" name="Google Shape;752;p27"/>
          <p:cNvSpPr txBox="1">
            <a:spLocks noGrp="1"/>
          </p:cNvSpPr>
          <p:nvPr>
            <p:ph type="subTitle" idx="7"/>
          </p:nvPr>
        </p:nvSpPr>
        <p:spPr>
          <a:xfrm>
            <a:off x="3455100" y="2236968"/>
            <a:ext cx="2260800" cy="42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753" name="Google Shape;753;p27"/>
          <p:cNvSpPr txBox="1">
            <a:spLocks noGrp="1"/>
          </p:cNvSpPr>
          <p:nvPr>
            <p:ph type="subTitle" idx="8"/>
          </p:nvPr>
        </p:nvSpPr>
        <p:spPr>
          <a:xfrm>
            <a:off x="3455133" y="1623500"/>
            <a:ext cx="2260800" cy="68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754" name="Google Shape;754;p27"/>
          <p:cNvSpPr txBox="1">
            <a:spLocks noGrp="1"/>
          </p:cNvSpPr>
          <p:nvPr>
            <p:ph type="subTitle" idx="9"/>
          </p:nvPr>
        </p:nvSpPr>
        <p:spPr>
          <a:xfrm>
            <a:off x="6453051" y="2236968"/>
            <a:ext cx="2260800" cy="42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755" name="Google Shape;755;p27"/>
          <p:cNvSpPr txBox="1">
            <a:spLocks noGrp="1"/>
          </p:cNvSpPr>
          <p:nvPr>
            <p:ph type="subTitle" idx="13"/>
          </p:nvPr>
        </p:nvSpPr>
        <p:spPr>
          <a:xfrm>
            <a:off x="6453100" y="1623817"/>
            <a:ext cx="2260800" cy="68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416021836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hree columns 4 ">
  <p:cSld name="Three columns 4 ">
    <p:spTree>
      <p:nvGrpSpPr>
        <p:cNvPr id="1" name="Shape 756"/>
        <p:cNvGrpSpPr/>
        <p:nvPr/>
      </p:nvGrpSpPr>
      <p:grpSpPr>
        <a:xfrm>
          <a:off x="0" y="0"/>
          <a:ext cx="0" cy="0"/>
          <a:chOff x="0" y="0"/>
          <a:chExt cx="0" cy="0"/>
        </a:xfrm>
      </p:grpSpPr>
      <p:grpSp>
        <p:nvGrpSpPr>
          <p:cNvPr id="757" name="Google Shape;757;p28"/>
          <p:cNvGrpSpPr/>
          <p:nvPr/>
        </p:nvGrpSpPr>
        <p:grpSpPr>
          <a:xfrm>
            <a:off x="9334045" y="454210"/>
            <a:ext cx="1608739" cy="2814673"/>
            <a:chOff x="4052859" y="1076757"/>
            <a:chExt cx="1206554" cy="2111005"/>
          </a:xfrm>
        </p:grpSpPr>
        <p:sp>
          <p:nvSpPr>
            <p:cNvPr id="758" name="Google Shape;758;p28"/>
            <p:cNvSpPr/>
            <p:nvPr/>
          </p:nvSpPr>
          <p:spPr>
            <a:xfrm>
              <a:off x="4052859" y="1583884"/>
              <a:ext cx="256015" cy="548408"/>
            </a:xfrm>
            <a:custGeom>
              <a:avLst/>
              <a:gdLst/>
              <a:ahLst/>
              <a:cxnLst/>
              <a:rect l="l" t="t" r="r" b="b"/>
              <a:pathLst>
                <a:path w="7988" h="17111" extrusionOk="0">
                  <a:moveTo>
                    <a:pt x="1" y="1"/>
                  </a:moveTo>
                  <a:lnTo>
                    <a:pt x="1" y="17110"/>
                  </a:lnTo>
                  <a:lnTo>
                    <a:pt x="7987" y="17110"/>
                  </a:lnTo>
                  <a:lnTo>
                    <a:pt x="7987"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759" name="Google Shape;759;p28"/>
            <p:cNvSpPr/>
            <p:nvPr/>
          </p:nvSpPr>
          <p:spPr>
            <a:xfrm>
              <a:off x="4319547" y="2170816"/>
              <a:ext cx="314923" cy="529626"/>
            </a:xfrm>
            <a:custGeom>
              <a:avLst/>
              <a:gdLst/>
              <a:ahLst/>
              <a:cxnLst/>
              <a:rect l="l" t="t" r="r" b="b"/>
              <a:pathLst>
                <a:path w="9826" h="16525" extrusionOk="0">
                  <a:moveTo>
                    <a:pt x="1" y="0"/>
                  </a:moveTo>
                  <a:lnTo>
                    <a:pt x="1" y="16525"/>
                  </a:lnTo>
                  <a:lnTo>
                    <a:pt x="9825" y="16525"/>
                  </a:lnTo>
                  <a:lnTo>
                    <a:pt x="9825" y="0"/>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760" name="Google Shape;760;p28"/>
            <p:cNvSpPr/>
            <p:nvPr/>
          </p:nvSpPr>
          <p:spPr>
            <a:xfrm>
              <a:off x="4672994" y="1076757"/>
              <a:ext cx="586419" cy="497512"/>
            </a:xfrm>
            <a:custGeom>
              <a:avLst/>
              <a:gdLst/>
              <a:ahLst/>
              <a:cxnLst/>
              <a:rect l="l" t="t" r="r" b="b"/>
              <a:pathLst>
                <a:path w="18297" h="15523" extrusionOk="0">
                  <a:moveTo>
                    <a:pt x="0" y="1"/>
                  </a:moveTo>
                  <a:lnTo>
                    <a:pt x="0" y="15523"/>
                  </a:lnTo>
                  <a:lnTo>
                    <a:pt x="9324" y="15523"/>
                  </a:lnTo>
                  <a:lnTo>
                    <a:pt x="9324" y="335"/>
                  </a:lnTo>
                  <a:lnTo>
                    <a:pt x="9658" y="335"/>
                  </a:lnTo>
                  <a:lnTo>
                    <a:pt x="9658" y="15523"/>
                  </a:lnTo>
                  <a:lnTo>
                    <a:pt x="18296" y="15523"/>
                  </a:lnTo>
                  <a:lnTo>
                    <a:pt x="18296"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761" name="Google Shape;761;p28"/>
            <p:cNvSpPr/>
            <p:nvPr/>
          </p:nvSpPr>
          <p:spPr>
            <a:xfrm>
              <a:off x="4052859" y="2170816"/>
              <a:ext cx="256015" cy="529626"/>
            </a:xfrm>
            <a:custGeom>
              <a:avLst/>
              <a:gdLst/>
              <a:ahLst/>
              <a:cxnLst/>
              <a:rect l="l" t="t" r="r" b="b"/>
              <a:pathLst>
                <a:path w="7988" h="16525" extrusionOk="0">
                  <a:moveTo>
                    <a:pt x="1" y="0"/>
                  </a:moveTo>
                  <a:lnTo>
                    <a:pt x="1" y="16525"/>
                  </a:lnTo>
                  <a:lnTo>
                    <a:pt x="7987" y="16525"/>
                  </a:lnTo>
                  <a:lnTo>
                    <a:pt x="7987" y="0"/>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762" name="Google Shape;762;p28"/>
            <p:cNvSpPr/>
            <p:nvPr/>
          </p:nvSpPr>
          <p:spPr>
            <a:xfrm>
              <a:off x="4982501" y="2170816"/>
              <a:ext cx="276912" cy="529626"/>
            </a:xfrm>
            <a:custGeom>
              <a:avLst/>
              <a:gdLst/>
              <a:ahLst/>
              <a:cxnLst/>
              <a:rect l="l" t="t" r="r" b="b"/>
              <a:pathLst>
                <a:path w="8640" h="16525" extrusionOk="0">
                  <a:moveTo>
                    <a:pt x="1" y="0"/>
                  </a:moveTo>
                  <a:lnTo>
                    <a:pt x="1" y="16525"/>
                  </a:lnTo>
                  <a:lnTo>
                    <a:pt x="8639" y="16525"/>
                  </a:lnTo>
                  <a:lnTo>
                    <a:pt x="8639" y="0"/>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763" name="Google Shape;763;p28"/>
            <p:cNvSpPr/>
            <p:nvPr/>
          </p:nvSpPr>
          <p:spPr>
            <a:xfrm>
              <a:off x="4319547" y="1583884"/>
              <a:ext cx="314923" cy="548408"/>
            </a:xfrm>
            <a:custGeom>
              <a:avLst/>
              <a:gdLst/>
              <a:ahLst/>
              <a:cxnLst/>
              <a:rect l="l" t="t" r="r" b="b"/>
              <a:pathLst>
                <a:path w="9826" h="17111" extrusionOk="0">
                  <a:moveTo>
                    <a:pt x="1" y="1"/>
                  </a:moveTo>
                  <a:lnTo>
                    <a:pt x="1" y="17110"/>
                  </a:lnTo>
                  <a:lnTo>
                    <a:pt x="9825" y="17110"/>
                  </a:lnTo>
                  <a:lnTo>
                    <a:pt x="9825"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764" name="Google Shape;764;p28"/>
            <p:cNvSpPr/>
            <p:nvPr/>
          </p:nvSpPr>
          <p:spPr>
            <a:xfrm>
              <a:off x="4982501" y="1583884"/>
              <a:ext cx="276912" cy="548408"/>
            </a:xfrm>
            <a:custGeom>
              <a:avLst/>
              <a:gdLst/>
              <a:ahLst/>
              <a:cxnLst/>
              <a:rect l="l" t="t" r="r" b="b"/>
              <a:pathLst>
                <a:path w="8640" h="17111" extrusionOk="0">
                  <a:moveTo>
                    <a:pt x="1" y="1"/>
                  </a:moveTo>
                  <a:lnTo>
                    <a:pt x="1" y="17110"/>
                  </a:lnTo>
                  <a:lnTo>
                    <a:pt x="8639" y="17110"/>
                  </a:lnTo>
                  <a:lnTo>
                    <a:pt x="8639"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765" name="Google Shape;765;p28"/>
            <p:cNvSpPr/>
            <p:nvPr/>
          </p:nvSpPr>
          <p:spPr>
            <a:xfrm>
              <a:off x="4052859" y="2710057"/>
              <a:ext cx="256015" cy="477705"/>
            </a:xfrm>
            <a:custGeom>
              <a:avLst/>
              <a:gdLst/>
              <a:ahLst/>
              <a:cxnLst/>
              <a:rect l="l" t="t" r="r" b="b"/>
              <a:pathLst>
                <a:path w="7988" h="14905" extrusionOk="0">
                  <a:moveTo>
                    <a:pt x="1" y="1"/>
                  </a:moveTo>
                  <a:lnTo>
                    <a:pt x="1" y="14905"/>
                  </a:lnTo>
                  <a:lnTo>
                    <a:pt x="7987" y="14905"/>
                  </a:lnTo>
                  <a:lnTo>
                    <a:pt x="7987"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766" name="Google Shape;766;p28"/>
            <p:cNvSpPr/>
            <p:nvPr/>
          </p:nvSpPr>
          <p:spPr>
            <a:xfrm>
              <a:off x="4052859" y="1076757"/>
              <a:ext cx="581611" cy="497512"/>
            </a:xfrm>
            <a:custGeom>
              <a:avLst/>
              <a:gdLst/>
              <a:ahLst/>
              <a:cxnLst/>
              <a:rect l="l" t="t" r="r" b="b"/>
              <a:pathLst>
                <a:path w="18147" h="15523" extrusionOk="0">
                  <a:moveTo>
                    <a:pt x="1" y="1"/>
                  </a:moveTo>
                  <a:lnTo>
                    <a:pt x="1" y="15523"/>
                  </a:lnTo>
                  <a:lnTo>
                    <a:pt x="7987" y="15523"/>
                  </a:lnTo>
                  <a:lnTo>
                    <a:pt x="7987" y="335"/>
                  </a:lnTo>
                  <a:lnTo>
                    <a:pt x="8322" y="335"/>
                  </a:lnTo>
                  <a:lnTo>
                    <a:pt x="8322" y="15523"/>
                  </a:lnTo>
                  <a:lnTo>
                    <a:pt x="18146" y="15523"/>
                  </a:lnTo>
                  <a:lnTo>
                    <a:pt x="18146"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767" name="Google Shape;767;p28"/>
            <p:cNvSpPr/>
            <p:nvPr/>
          </p:nvSpPr>
          <p:spPr>
            <a:xfrm>
              <a:off x="4319547" y="2710057"/>
              <a:ext cx="314923" cy="477705"/>
            </a:xfrm>
            <a:custGeom>
              <a:avLst/>
              <a:gdLst/>
              <a:ahLst/>
              <a:cxnLst/>
              <a:rect l="l" t="t" r="r" b="b"/>
              <a:pathLst>
                <a:path w="9826" h="14905" extrusionOk="0">
                  <a:moveTo>
                    <a:pt x="1" y="1"/>
                  </a:moveTo>
                  <a:lnTo>
                    <a:pt x="1" y="14905"/>
                  </a:lnTo>
                  <a:lnTo>
                    <a:pt x="9825" y="14905"/>
                  </a:lnTo>
                  <a:lnTo>
                    <a:pt x="9825"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768" name="Google Shape;768;p28"/>
            <p:cNvSpPr/>
            <p:nvPr/>
          </p:nvSpPr>
          <p:spPr>
            <a:xfrm>
              <a:off x="4982501" y="2710057"/>
              <a:ext cx="276912" cy="477705"/>
            </a:xfrm>
            <a:custGeom>
              <a:avLst/>
              <a:gdLst/>
              <a:ahLst/>
              <a:cxnLst/>
              <a:rect l="l" t="t" r="r" b="b"/>
              <a:pathLst>
                <a:path w="8640" h="14905" extrusionOk="0">
                  <a:moveTo>
                    <a:pt x="1" y="1"/>
                  </a:moveTo>
                  <a:lnTo>
                    <a:pt x="1" y="14905"/>
                  </a:lnTo>
                  <a:lnTo>
                    <a:pt x="8639" y="14905"/>
                  </a:lnTo>
                  <a:lnTo>
                    <a:pt x="8639"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769" name="Google Shape;769;p28"/>
            <p:cNvSpPr/>
            <p:nvPr/>
          </p:nvSpPr>
          <p:spPr>
            <a:xfrm>
              <a:off x="4672994" y="1583884"/>
              <a:ext cx="298834" cy="548408"/>
            </a:xfrm>
            <a:custGeom>
              <a:avLst/>
              <a:gdLst/>
              <a:ahLst/>
              <a:cxnLst/>
              <a:rect l="l" t="t" r="r" b="b"/>
              <a:pathLst>
                <a:path w="9324" h="17111" extrusionOk="0">
                  <a:moveTo>
                    <a:pt x="0" y="1"/>
                  </a:moveTo>
                  <a:lnTo>
                    <a:pt x="0" y="17110"/>
                  </a:lnTo>
                  <a:lnTo>
                    <a:pt x="9324" y="17110"/>
                  </a:lnTo>
                  <a:lnTo>
                    <a:pt x="9324"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770" name="Google Shape;770;p28"/>
            <p:cNvSpPr/>
            <p:nvPr/>
          </p:nvSpPr>
          <p:spPr>
            <a:xfrm>
              <a:off x="4672994" y="2710057"/>
              <a:ext cx="298834" cy="477705"/>
            </a:xfrm>
            <a:custGeom>
              <a:avLst/>
              <a:gdLst/>
              <a:ahLst/>
              <a:cxnLst/>
              <a:rect l="l" t="t" r="r" b="b"/>
              <a:pathLst>
                <a:path w="9324" h="14905" extrusionOk="0">
                  <a:moveTo>
                    <a:pt x="0" y="1"/>
                  </a:moveTo>
                  <a:lnTo>
                    <a:pt x="0" y="14905"/>
                  </a:lnTo>
                  <a:lnTo>
                    <a:pt x="9324" y="14905"/>
                  </a:lnTo>
                  <a:lnTo>
                    <a:pt x="9324"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771" name="Google Shape;771;p28"/>
            <p:cNvSpPr/>
            <p:nvPr/>
          </p:nvSpPr>
          <p:spPr>
            <a:xfrm>
              <a:off x="4672994" y="2170816"/>
              <a:ext cx="298834" cy="529626"/>
            </a:xfrm>
            <a:custGeom>
              <a:avLst/>
              <a:gdLst/>
              <a:ahLst/>
              <a:cxnLst/>
              <a:rect l="l" t="t" r="r" b="b"/>
              <a:pathLst>
                <a:path w="9324" h="16525" extrusionOk="0">
                  <a:moveTo>
                    <a:pt x="0" y="0"/>
                  </a:moveTo>
                  <a:lnTo>
                    <a:pt x="0" y="16525"/>
                  </a:lnTo>
                  <a:lnTo>
                    <a:pt x="9324" y="16525"/>
                  </a:lnTo>
                  <a:lnTo>
                    <a:pt x="9324" y="0"/>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grpSp>
      <p:grpSp>
        <p:nvGrpSpPr>
          <p:cNvPr id="772" name="Google Shape;772;p28"/>
          <p:cNvGrpSpPr/>
          <p:nvPr/>
        </p:nvGrpSpPr>
        <p:grpSpPr>
          <a:xfrm>
            <a:off x="1249212" y="454210"/>
            <a:ext cx="1608739" cy="2814673"/>
            <a:chOff x="4052859" y="1076757"/>
            <a:chExt cx="1206554" cy="2111005"/>
          </a:xfrm>
        </p:grpSpPr>
        <p:sp>
          <p:nvSpPr>
            <p:cNvPr id="773" name="Google Shape;773;p28"/>
            <p:cNvSpPr/>
            <p:nvPr/>
          </p:nvSpPr>
          <p:spPr>
            <a:xfrm>
              <a:off x="4052859" y="1583884"/>
              <a:ext cx="256015" cy="548408"/>
            </a:xfrm>
            <a:custGeom>
              <a:avLst/>
              <a:gdLst/>
              <a:ahLst/>
              <a:cxnLst/>
              <a:rect l="l" t="t" r="r" b="b"/>
              <a:pathLst>
                <a:path w="7988" h="17111" extrusionOk="0">
                  <a:moveTo>
                    <a:pt x="1" y="1"/>
                  </a:moveTo>
                  <a:lnTo>
                    <a:pt x="1" y="17110"/>
                  </a:lnTo>
                  <a:lnTo>
                    <a:pt x="7987" y="17110"/>
                  </a:lnTo>
                  <a:lnTo>
                    <a:pt x="7987"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774" name="Google Shape;774;p28"/>
            <p:cNvSpPr/>
            <p:nvPr/>
          </p:nvSpPr>
          <p:spPr>
            <a:xfrm>
              <a:off x="4319547" y="2170816"/>
              <a:ext cx="314923" cy="529626"/>
            </a:xfrm>
            <a:custGeom>
              <a:avLst/>
              <a:gdLst/>
              <a:ahLst/>
              <a:cxnLst/>
              <a:rect l="l" t="t" r="r" b="b"/>
              <a:pathLst>
                <a:path w="9826" h="16525" extrusionOk="0">
                  <a:moveTo>
                    <a:pt x="1" y="0"/>
                  </a:moveTo>
                  <a:lnTo>
                    <a:pt x="1" y="16525"/>
                  </a:lnTo>
                  <a:lnTo>
                    <a:pt x="9825" y="16525"/>
                  </a:lnTo>
                  <a:lnTo>
                    <a:pt x="9825" y="0"/>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775" name="Google Shape;775;p28"/>
            <p:cNvSpPr/>
            <p:nvPr/>
          </p:nvSpPr>
          <p:spPr>
            <a:xfrm>
              <a:off x="4672994" y="1076757"/>
              <a:ext cx="586419" cy="497512"/>
            </a:xfrm>
            <a:custGeom>
              <a:avLst/>
              <a:gdLst/>
              <a:ahLst/>
              <a:cxnLst/>
              <a:rect l="l" t="t" r="r" b="b"/>
              <a:pathLst>
                <a:path w="18297" h="15523" extrusionOk="0">
                  <a:moveTo>
                    <a:pt x="0" y="1"/>
                  </a:moveTo>
                  <a:lnTo>
                    <a:pt x="0" y="15523"/>
                  </a:lnTo>
                  <a:lnTo>
                    <a:pt x="9324" y="15523"/>
                  </a:lnTo>
                  <a:lnTo>
                    <a:pt x="9324" y="335"/>
                  </a:lnTo>
                  <a:lnTo>
                    <a:pt x="9658" y="335"/>
                  </a:lnTo>
                  <a:lnTo>
                    <a:pt x="9658" y="15523"/>
                  </a:lnTo>
                  <a:lnTo>
                    <a:pt x="18296" y="15523"/>
                  </a:lnTo>
                  <a:lnTo>
                    <a:pt x="18296"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776" name="Google Shape;776;p28"/>
            <p:cNvSpPr/>
            <p:nvPr/>
          </p:nvSpPr>
          <p:spPr>
            <a:xfrm>
              <a:off x="4052859" y="2170816"/>
              <a:ext cx="256015" cy="529626"/>
            </a:xfrm>
            <a:custGeom>
              <a:avLst/>
              <a:gdLst/>
              <a:ahLst/>
              <a:cxnLst/>
              <a:rect l="l" t="t" r="r" b="b"/>
              <a:pathLst>
                <a:path w="7988" h="16525" extrusionOk="0">
                  <a:moveTo>
                    <a:pt x="1" y="0"/>
                  </a:moveTo>
                  <a:lnTo>
                    <a:pt x="1" y="16525"/>
                  </a:lnTo>
                  <a:lnTo>
                    <a:pt x="7987" y="16525"/>
                  </a:lnTo>
                  <a:lnTo>
                    <a:pt x="7987" y="0"/>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777" name="Google Shape;777;p28"/>
            <p:cNvSpPr/>
            <p:nvPr/>
          </p:nvSpPr>
          <p:spPr>
            <a:xfrm>
              <a:off x="4982501" y="2170816"/>
              <a:ext cx="276912" cy="529626"/>
            </a:xfrm>
            <a:custGeom>
              <a:avLst/>
              <a:gdLst/>
              <a:ahLst/>
              <a:cxnLst/>
              <a:rect l="l" t="t" r="r" b="b"/>
              <a:pathLst>
                <a:path w="8640" h="16525" extrusionOk="0">
                  <a:moveTo>
                    <a:pt x="1" y="0"/>
                  </a:moveTo>
                  <a:lnTo>
                    <a:pt x="1" y="16525"/>
                  </a:lnTo>
                  <a:lnTo>
                    <a:pt x="8639" y="16525"/>
                  </a:lnTo>
                  <a:lnTo>
                    <a:pt x="8639" y="0"/>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778" name="Google Shape;778;p28"/>
            <p:cNvSpPr/>
            <p:nvPr/>
          </p:nvSpPr>
          <p:spPr>
            <a:xfrm>
              <a:off x="4319547" y="1583884"/>
              <a:ext cx="314923" cy="548408"/>
            </a:xfrm>
            <a:custGeom>
              <a:avLst/>
              <a:gdLst/>
              <a:ahLst/>
              <a:cxnLst/>
              <a:rect l="l" t="t" r="r" b="b"/>
              <a:pathLst>
                <a:path w="9826" h="17111" extrusionOk="0">
                  <a:moveTo>
                    <a:pt x="1" y="1"/>
                  </a:moveTo>
                  <a:lnTo>
                    <a:pt x="1" y="17110"/>
                  </a:lnTo>
                  <a:lnTo>
                    <a:pt x="9825" y="17110"/>
                  </a:lnTo>
                  <a:lnTo>
                    <a:pt x="9825"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779" name="Google Shape;779;p28"/>
            <p:cNvSpPr/>
            <p:nvPr/>
          </p:nvSpPr>
          <p:spPr>
            <a:xfrm>
              <a:off x="4982501" y="1583884"/>
              <a:ext cx="276912" cy="548408"/>
            </a:xfrm>
            <a:custGeom>
              <a:avLst/>
              <a:gdLst/>
              <a:ahLst/>
              <a:cxnLst/>
              <a:rect l="l" t="t" r="r" b="b"/>
              <a:pathLst>
                <a:path w="8640" h="17111" extrusionOk="0">
                  <a:moveTo>
                    <a:pt x="1" y="1"/>
                  </a:moveTo>
                  <a:lnTo>
                    <a:pt x="1" y="17110"/>
                  </a:lnTo>
                  <a:lnTo>
                    <a:pt x="8639" y="17110"/>
                  </a:lnTo>
                  <a:lnTo>
                    <a:pt x="8639"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780" name="Google Shape;780;p28"/>
            <p:cNvSpPr/>
            <p:nvPr/>
          </p:nvSpPr>
          <p:spPr>
            <a:xfrm>
              <a:off x="4052859" y="2710057"/>
              <a:ext cx="256015" cy="477705"/>
            </a:xfrm>
            <a:custGeom>
              <a:avLst/>
              <a:gdLst/>
              <a:ahLst/>
              <a:cxnLst/>
              <a:rect l="l" t="t" r="r" b="b"/>
              <a:pathLst>
                <a:path w="7988" h="14905" extrusionOk="0">
                  <a:moveTo>
                    <a:pt x="1" y="1"/>
                  </a:moveTo>
                  <a:lnTo>
                    <a:pt x="1" y="14905"/>
                  </a:lnTo>
                  <a:lnTo>
                    <a:pt x="7987" y="14905"/>
                  </a:lnTo>
                  <a:lnTo>
                    <a:pt x="7987"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781" name="Google Shape;781;p28"/>
            <p:cNvSpPr/>
            <p:nvPr/>
          </p:nvSpPr>
          <p:spPr>
            <a:xfrm>
              <a:off x="4052859" y="1076757"/>
              <a:ext cx="581611" cy="497512"/>
            </a:xfrm>
            <a:custGeom>
              <a:avLst/>
              <a:gdLst/>
              <a:ahLst/>
              <a:cxnLst/>
              <a:rect l="l" t="t" r="r" b="b"/>
              <a:pathLst>
                <a:path w="18147" h="15523" extrusionOk="0">
                  <a:moveTo>
                    <a:pt x="1" y="1"/>
                  </a:moveTo>
                  <a:lnTo>
                    <a:pt x="1" y="15523"/>
                  </a:lnTo>
                  <a:lnTo>
                    <a:pt x="7987" y="15523"/>
                  </a:lnTo>
                  <a:lnTo>
                    <a:pt x="7987" y="335"/>
                  </a:lnTo>
                  <a:lnTo>
                    <a:pt x="8322" y="335"/>
                  </a:lnTo>
                  <a:lnTo>
                    <a:pt x="8322" y="15523"/>
                  </a:lnTo>
                  <a:lnTo>
                    <a:pt x="18146" y="15523"/>
                  </a:lnTo>
                  <a:lnTo>
                    <a:pt x="18146"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782" name="Google Shape;782;p28"/>
            <p:cNvSpPr/>
            <p:nvPr/>
          </p:nvSpPr>
          <p:spPr>
            <a:xfrm>
              <a:off x="4319547" y="2710057"/>
              <a:ext cx="314923" cy="477705"/>
            </a:xfrm>
            <a:custGeom>
              <a:avLst/>
              <a:gdLst/>
              <a:ahLst/>
              <a:cxnLst/>
              <a:rect l="l" t="t" r="r" b="b"/>
              <a:pathLst>
                <a:path w="9826" h="14905" extrusionOk="0">
                  <a:moveTo>
                    <a:pt x="1" y="1"/>
                  </a:moveTo>
                  <a:lnTo>
                    <a:pt x="1" y="14905"/>
                  </a:lnTo>
                  <a:lnTo>
                    <a:pt x="9825" y="14905"/>
                  </a:lnTo>
                  <a:lnTo>
                    <a:pt x="9825"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783" name="Google Shape;783;p28"/>
            <p:cNvSpPr/>
            <p:nvPr/>
          </p:nvSpPr>
          <p:spPr>
            <a:xfrm>
              <a:off x="4982501" y="2710057"/>
              <a:ext cx="276912" cy="477705"/>
            </a:xfrm>
            <a:custGeom>
              <a:avLst/>
              <a:gdLst/>
              <a:ahLst/>
              <a:cxnLst/>
              <a:rect l="l" t="t" r="r" b="b"/>
              <a:pathLst>
                <a:path w="8640" h="14905" extrusionOk="0">
                  <a:moveTo>
                    <a:pt x="1" y="1"/>
                  </a:moveTo>
                  <a:lnTo>
                    <a:pt x="1" y="14905"/>
                  </a:lnTo>
                  <a:lnTo>
                    <a:pt x="8639" y="14905"/>
                  </a:lnTo>
                  <a:lnTo>
                    <a:pt x="8639"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784" name="Google Shape;784;p28"/>
            <p:cNvSpPr/>
            <p:nvPr/>
          </p:nvSpPr>
          <p:spPr>
            <a:xfrm>
              <a:off x="4672994" y="1583884"/>
              <a:ext cx="298834" cy="548408"/>
            </a:xfrm>
            <a:custGeom>
              <a:avLst/>
              <a:gdLst/>
              <a:ahLst/>
              <a:cxnLst/>
              <a:rect l="l" t="t" r="r" b="b"/>
              <a:pathLst>
                <a:path w="9324" h="17111" extrusionOk="0">
                  <a:moveTo>
                    <a:pt x="0" y="1"/>
                  </a:moveTo>
                  <a:lnTo>
                    <a:pt x="0" y="17110"/>
                  </a:lnTo>
                  <a:lnTo>
                    <a:pt x="9324" y="17110"/>
                  </a:lnTo>
                  <a:lnTo>
                    <a:pt x="9324"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785" name="Google Shape;785;p28"/>
            <p:cNvSpPr/>
            <p:nvPr/>
          </p:nvSpPr>
          <p:spPr>
            <a:xfrm>
              <a:off x="4672994" y="2710057"/>
              <a:ext cx="298834" cy="477705"/>
            </a:xfrm>
            <a:custGeom>
              <a:avLst/>
              <a:gdLst/>
              <a:ahLst/>
              <a:cxnLst/>
              <a:rect l="l" t="t" r="r" b="b"/>
              <a:pathLst>
                <a:path w="9324" h="14905" extrusionOk="0">
                  <a:moveTo>
                    <a:pt x="0" y="1"/>
                  </a:moveTo>
                  <a:lnTo>
                    <a:pt x="0" y="14905"/>
                  </a:lnTo>
                  <a:lnTo>
                    <a:pt x="9324" y="14905"/>
                  </a:lnTo>
                  <a:lnTo>
                    <a:pt x="9324"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786" name="Google Shape;786;p28"/>
            <p:cNvSpPr/>
            <p:nvPr/>
          </p:nvSpPr>
          <p:spPr>
            <a:xfrm>
              <a:off x="4672994" y="2170816"/>
              <a:ext cx="298834" cy="529626"/>
            </a:xfrm>
            <a:custGeom>
              <a:avLst/>
              <a:gdLst/>
              <a:ahLst/>
              <a:cxnLst/>
              <a:rect l="l" t="t" r="r" b="b"/>
              <a:pathLst>
                <a:path w="9324" h="16525" extrusionOk="0">
                  <a:moveTo>
                    <a:pt x="0" y="0"/>
                  </a:moveTo>
                  <a:lnTo>
                    <a:pt x="0" y="16525"/>
                  </a:lnTo>
                  <a:lnTo>
                    <a:pt x="9324" y="16525"/>
                  </a:lnTo>
                  <a:lnTo>
                    <a:pt x="9324" y="0"/>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grpSp>
      <p:sp>
        <p:nvSpPr>
          <p:cNvPr id="787" name="Google Shape;787;p28"/>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788" name="Google Shape;788;p28"/>
          <p:cNvSpPr txBox="1">
            <a:spLocks noGrp="1"/>
          </p:cNvSpPr>
          <p:nvPr>
            <p:ph type="title"/>
          </p:nvPr>
        </p:nvSpPr>
        <p:spPr>
          <a:xfrm>
            <a:off x="960000" y="2508347"/>
            <a:ext cx="10272000" cy="42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6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89" name="Google Shape;789;p28"/>
          <p:cNvSpPr txBox="1">
            <a:spLocks noGrp="1"/>
          </p:cNvSpPr>
          <p:nvPr>
            <p:ph type="subTitle" idx="1"/>
          </p:nvPr>
        </p:nvSpPr>
        <p:spPr>
          <a:xfrm>
            <a:off x="1872533" y="4777600"/>
            <a:ext cx="2260800" cy="42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790" name="Google Shape;790;p28"/>
          <p:cNvSpPr txBox="1">
            <a:spLocks noGrp="1"/>
          </p:cNvSpPr>
          <p:nvPr>
            <p:ph type="subTitle" idx="2"/>
          </p:nvPr>
        </p:nvSpPr>
        <p:spPr>
          <a:xfrm>
            <a:off x="1872533" y="5204800"/>
            <a:ext cx="2260800" cy="92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791" name="Google Shape;791;p28"/>
          <p:cNvSpPr txBox="1">
            <a:spLocks noGrp="1"/>
          </p:cNvSpPr>
          <p:nvPr>
            <p:ph type="subTitle" idx="3"/>
          </p:nvPr>
        </p:nvSpPr>
        <p:spPr>
          <a:xfrm>
            <a:off x="4965600" y="4777600"/>
            <a:ext cx="2260800" cy="42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792" name="Google Shape;792;p28"/>
          <p:cNvSpPr txBox="1">
            <a:spLocks noGrp="1"/>
          </p:cNvSpPr>
          <p:nvPr>
            <p:ph type="subTitle" idx="4"/>
          </p:nvPr>
        </p:nvSpPr>
        <p:spPr>
          <a:xfrm>
            <a:off x="4965600" y="5204800"/>
            <a:ext cx="2260800" cy="92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793" name="Google Shape;793;p28"/>
          <p:cNvSpPr txBox="1">
            <a:spLocks noGrp="1"/>
          </p:cNvSpPr>
          <p:nvPr>
            <p:ph type="subTitle" idx="5"/>
          </p:nvPr>
        </p:nvSpPr>
        <p:spPr>
          <a:xfrm>
            <a:off x="8058667" y="4777600"/>
            <a:ext cx="2260800" cy="42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794" name="Google Shape;794;p28"/>
          <p:cNvSpPr txBox="1">
            <a:spLocks noGrp="1"/>
          </p:cNvSpPr>
          <p:nvPr>
            <p:ph type="subTitle" idx="6"/>
          </p:nvPr>
        </p:nvSpPr>
        <p:spPr>
          <a:xfrm>
            <a:off x="8058667" y="5204800"/>
            <a:ext cx="2260800" cy="92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396353311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hree columns 5">
  <p:cSld name="Three columns 5">
    <p:spTree>
      <p:nvGrpSpPr>
        <p:cNvPr id="1" name="Shape 795"/>
        <p:cNvGrpSpPr/>
        <p:nvPr/>
      </p:nvGrpSpPr>
      <p:grpSpPr>
        <a:xfrm>
          <a:off x="0" y="0"/>
          <a:ext cx="0" cy="0"/>
          <a:chOff x="0" y="0"/>
          <a:chExt cx="0" cy="0"/>
        </a:xfrm>
      </p:grpSpPr>
      <p:sp>
        <p:nvSpPr>
          <p:cNvPr id="796" name="Google Shape;796;p29"/>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797" name="Google Shape;797;p29"/>
          <p:cNvSpPr txBox="1">
            <a:spLocks noGrp="1"/>
          </p:cNvSpPr>
          <p:nvPr>
            <p:ph type="title"/>
          </p:nvPr>
        </p:nvSpPr>
        <p:spPr>
          <a:xfrm>
            <a:off x="960000" y="720000"/>
            <a:ext cx="10272000" cy="42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6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98" name="Google Shape;798;p29"/>
          <p:cNvSpPr txBox="1">
            <a:spLocks noGrp="1"/>
          </p:cNvSpPr>
          <p:nvPr>
            <p:ph type="subTitle" idx="1"/>
          </p:nvPr>
        </p:nvSpPr>
        <p:spPr>
          <a:xfrm>
            <a:off x="1586400" y="4574400"/>
            <a:ext cx="2260800" cy="42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799" name="Google Shape;799;p29"/>
          <p:cNvSpPr txBox="1">
            <a:spLocks noGrp="1"/>
          </p:cNvSpPr>
          <p:nvPr>
            <p:ph type="subTitle" idx="2"/>
          </p:nvPr>
        </p:nvSpPr>
        <p:spPr>
          <a:xfrm>
            <a:off x="1586400" y="5001600"/>
            <a:ext cx="2260800" cy="113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800" name="Google Shape;800;p29"/>
          <p:cNvSpPr txBox="1">
            <a:spLocks noGrp="1"/>
          </p:cNvSpPr>
          <p:nvPr>
            <p:ph type="subTitle" idx="3"/>
          </p:nvPr>
        </p:nvSpPr>
        <p:spPr>
          <a:xfrm>
            <a:off x="4965600" y="4574400"/>
            <a:ext cx="2260800" cy="42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801" name="Google Shape;801;p29"/>
          <p:cNvSpPr txBox="1">
            <a:spLocks noGrp="1"/>
          </p:cNvSpPr>
          <p:nvPr>
            <p:ph type="subTitle" idx="4"/>
          </p:nvPr>
        </p:nvSpPr>
        <p:spPr>
          <a:xfrm>
            <a:off x="4965600" y="5001600"/>
            <a:ext cx="2260800" cy="113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802" name="Google Shape;802;p29"/>
          <p:cNvSpPr txBox="1">
            <a:spLocks noGrp="1"/>
          </p:cNvSpPr>
          <p:nvPr>
            <p:ph type="subTitle" idx="5"/>
          </p:nvPr>
        </p:nvSpPr>
        <p:spPr>
          <a:xfrm>
            <a:off x="8344800" y="4574400"/>
            <a:ext cx="2260800" cy="42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803" name="Google Shape;803;p29"/>
          <p:cNvSpPr txBox="1">
            <a:spLocks noGrp="1"/>
          </p:cNvSpPr>
          <p:nvPr>
            <p:ph type="subTitle" idx="6"/>
          </p:nvPr>
        </p:nvSpPr>
        <p:spPr>
          <a:xfrm>
            <a:off x="8344800" y="5001600"/>
            <a:ext cx="2260800" cy="113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357286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726CB0-BC57-4D80-9439-F25318DAC9ED}" type="datetimeFigureOut">
              <a:rPr lang="en-US" smtClean="0"/>
              <a:t>5/13/2020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96BB7D-7CDE-4600-BD94-D99BB32201D0}" type="slidenum">
              <a:rPr lang="en-US" smtClean="0"/>
              <a:t>‹#›</a:t>
            </a:fld>
            <a:endParaRPr lang="en-US"/>
          </a:p>
        </p:txBody>
      </p:sp>
    </p:spTree>
    <p:extLst>
      <p:ext uri="{BB962C8B-B14F-4D97-AF65-F5344CB8AC3E}">
        <p14:creationId xmlns:p14="http://schemas.microsoft.com/office/powerpoint/2010/main" val="310607090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804"/>
        <p:cNvGrpSpPr/>
        <p:nvPr/>
      </p:nvGrpSpPr>
      <p:grpSpPr>
        <a:xfrm>
          <a:off x="0" y="0"/>
          <a:ext cx="0" cy="0"/>
          <a:chOff x="0" y="0"/>
          <a:chExt cx="0" cy="0"/>
        </a:xfrm>
      </p:grpSpPr>
      <p:sp>
        <p:nvSpPr>
          <p:cNvPr id="805" name="Google Shape;805;p30"/>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806" name="Google Shape;806;p30"/>
          <p:cNvSpPr txBox="1">
            <a:spLocks noGrp="1"/>
          </p:cNvSpPr>
          <p:nvPr>
            <p:ph type="title"/>
          </p:nvPr>
        </p:nvSpPr>
        <p:spPr>
          <a:xfrm>
            <a:off x="960000" y="720000"/>
            <a:ext cx="4008000" cy="1636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6933"/>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07" name="Google Shape;807;p30"/>
          <p:cNvSpPr txBox="1">
            <a:spLocks noGrp="1"/>
          </p:cNvSpPr>
          <p:nvPr>
            <p:ph type="subTitle" idx="1"/>
          </p:nvPr>
        </p:nvSpPr>
        <p:spPr>
          <a:xfrm>
            <a:off x="960000" y="2356800"/>
            <a:ext cx="4008000" cy="12000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100"/>
              <a:buNone/>
              <a:defRPr sz="18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808" name="Google Shape;808;p30"/>
          <p:cNvSpPr txBox="1"/>
          <p:nvPr/>
        </p:nvSpPr>
        <p:spPr>
          <a:xfrm>
            <a:off x="960000" y="5078400"/>
            <a:ext cx="4008000" cy="689600"/>
          </a:xfrm>
          <a:prstGeom prst="rect">
            <a:avLst/>
          </a:prstGeom>
          <a:noFill/>
          <a:ln>
            <a:noFill/>
          </a:ln>
        </p:spPr>
        <p:txBody>
          <a:bodyPr spcFirstLastPara="1" wrap="square" lIns="121900" tIns="121900" rIns="121900" bIns="121900" anchor="b" anchorCtr="0">
            <a:noAutofit/>
          </a:bodyPr>
          <a:lstStyle/>
          <a:p>
            <a:pPr>
              <a:buClr>
                <a:srgbClr val="000000"/>
              </a:buClr>
              <a:buFont typeface="Arial"/>
              <a:buNone/>
            </a:pPr>
            <a:r>
              <a:rPr lang="en" sz="1067" kern="0">
                <a:solidFill>
                  <a:srgbClr val="263238"/>
                </a:solidFill>
                <a:latin typeface="Josefin Sans"/>
                <a:ea typeface="Josefin Sans"/>
                <a:cs typeface="Josefin Sans"/>
                <a:sym typeface="Josefin Sans"/>
              </a:rPr>
              <a:t>CREDITS: This presentation template was created by </a:t>
            </a:r>
            <a:r>
              <a:rPr lang="en" sz="1067" kern="0">
                <a:solidFill>
                  <a:srgbClr val="263238"/>
                </a:solidFill>
                <a:uFill>
                  <a:noFill/>
                </a:uFill>
                <a:latin typeface="Josefin Sans"/>
                <a:ea typeface="Josefin Sans"/>
                <a:cs typeface="Josefin Sans"/>
                <a:sym typeface="Josefin Sans"/>
                <a:hlinkClick r:id="rId2"/>
              </a:rPr>
              <a:t>Slidesgo</a:t>
            </a:r>
            <a:r>
              <a:rPr lang="en" sz="1067" kern="0">
                <a:solidFill>
                  <a:srgbClr val="263238"/>
                </a:solidFill>
                <a:latin typeface="Josefin Sans"/>
                <a:ea typeface="Josefin Sans"/>
                <a:cs typeface="Josefin Sans"/>
                <a:sym typeface="Josefin Sans"/>
              </a:rPr>
              <a:t>, including icons by </a:t>
            </a:r>
            <a:r>
              <a:rPr lang="en" sz="1067" kern="0">
                <a:solidFill>
                  <a:srgbClr val="263238"/>
                </a:solidFill>
                <a:uFill>
                  <a:noFill/>
                </a:uFill>
                <a:latin typeface="Josefin Sans"/>
                <a:ea typeface="Josefin Sans"/>
                <a:cs typeface="Josefin Sans"/>
                <a:sym typeface="Josefin Sans"/>
                <a:hlinkClick r:id="rId3"/>
              </a:rPr>
              <a:t>Flaticon</a:t>
            </a:r>
            <a:r>
              <a:rPr lang="en" sz="1067" kern="0">
                <a:solidFill>
                  <a:srgbClr val="263238"/>
                </a:solidFill>
                <a:latin typeface="Josefin Sans"/>
                <a:ea typeface="Josefin Sans"/>
                <a:cs typeface="Josefin Sans"/>
                <a:sym typeface="Josefin Sans"/>
              </a:rPr>
              <a:t>, and infographics &amp; images by </a:t>
            </a:r>
            <a:r>
              <a:rPr lang="en" sz="1067" kern="0">
                <a:solidFill>
                  <a:srgbClr val="263238"/>
                </a:solidFill>
                <a:uFill>
                  <a:noFill/>
                </a:uFill>
                <a:latin typeface="Josefin Sans"/>
                <a:ea typeface="Josefin Sans"/>
                <a:cs typeface="Josefin Sans"/>
                <a:sym typeface="Josefin Sans"/>
                <a:hlinkClick r:id="rId4"/>
              </a:rPr>
              <a:t>Freepik</a:t>
            </a:r>
            <a:endParaRPr sz="1067" kern="0">
              <a:solidFill>
                <a:srgbClr val="263238"/>
              </a:solidFill>
              <a:latin typeface="Josefin Sans"/>
              <a:ea typeface="Josefin Sans"/>
              <a:cs typeface="Josefin Sans"/>
              <a:sym typeface="Josefin Sans"/>
            </a:endParaRPr>
          </a:p>
        </p:txBody>
      </p:sp>
      <p:grpSp>
        <p:nvGrpSpPr>
          <p:cNvPr id="809" name="Google Shape;809;p30"/>
          <p:cNvGrpSpPr/>
          <p:nvPr/>
        </p:nvGrpSpPr>
        <p:grpSpPr>
          <a:xfrm>
            <a:off x="5141613" y="1435676"/>
            <a:ext cx="6611945" cy="4793269"/>
            <a:chOff x="3856209" y="1076757"/>
            <a:chExt cx="4958959" cy="3594952"/>
          </a:xfrm>
        </p:grpSpPr>
        <p:grpSp>
          <p:nvGrpSpPr>
            <p:cNvPr id="810" name="Google Shape;810;p30"/>
            <p:cNvGrpSpPr/>
            <p:nvPr/>
          </p:nvGrpSpPr>
          <p:grpSpPr>
            <a:xfrm>
              <a:off x="5651527" y="1451635"/>
              <a:ext cx="483570" cy="631930"/>
              <a:chOff x="8361052" y="1422160"/>
              <a:chExt cx="483570" cy="631930"/>
            </a:xfrm>
          </p:grpSpPr>
          <p:sp>
            <p:nvSpPr>
              <p:cNvPr id="811" name="Google Shape;811;p30"/>
              <p:cNvSpPr/>
              <p:nvPr/>
            </p:nvSpPr>
            <p:spPr>
              <a:xfrm>
                <a:off x="8361052" y="1422160"/>
                <a:ext cx="483570" cy="631930"/>
              </a:xfrm>
              <a:custGeom>
                <a:avLst/>
                <a:gdLst/>
                <a:ahLst/>
                <a:cxnLst/>
                <a:rect l="l" t="t" r="r" b="b"/>
                <a:pathLst>
                  <a:path w="15088" h="19717" extrusionOk="0">
                    <a:moveTo>
                      <a:pt x="14854" y="1"/>
                    </a:moveTo>
                    <a:lnTo>
                      <a:pt x="0" y="185"/>
                    </a:lnTo>
                    <a:lnTo>
                      <a:pt x="251" y="19533"/>
                    </a:lnTo>
                    <a:lnTo>
                      <a:pt x="15088" y="19717"/>
                    </a:lnTo>
                    <a:lnTo>
                      <a:pt x="14854" y="1"/>
                    </a:ln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812" name="Google Shape;812;p30"/>
              <p:cNvSpPr/>
              <p:nvPr/>
            </p:nvSpPr>
            <p:spPr>
              <a:xfrm>
                <a:off x="8386756" y="1444659"/>
                <a:ext cx="423060" cy="576772"/>
              </a:xfrm>
              <a:custGeom>
                <a:avLst/>
                <a:gdLst/>
                <a:ahLst/>
                <a:cxnLst/>
                <a:rect l="l" t="t" r="r" b="b"/>
                <a:pathLst>
                  <a:path w="13200" h="17996" extrusionOk="0">
                    <a:moveTo>
                      <a:pt x="12983" y="1"/>
                    </a:moveTo>
                    <a:lnTo>
                      <a:pt x="0" y="151"/>
                    </a:lnTo>
                    <a:lnTo>
                      <a:pt x="217" y="17712"/>
                    </a:lnTo>
                    <a:lnTo>
                      <a:pt x="13200" y="17996"/>
                    </a:lnTo>
                    <a:lnTo>
                      <a:pt x="13200" y="17996"/>
                    </a:lnTo>
                    <a:lnTo>
                      <a:pt x="12983" y="1"/>
                    </a:ln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813" name="Google Shape;813;p30"/>
              <p:cNvSpPr/>
              <p:nvPr/>
            </p:nvSpPr>
            <p:spPr>
              <a:xfrm>
                <a:off x="8457971" y="1540521"/>
                <a:ext cx="280630" cy="393093"/>
              </a:xfrm>
              <a:custGeom>
                <a:avLst/>
                <a:gdLst/>
                <a:ahLst/>
                <a:cxnLst/>
                <a:rect l="l" t="t" r="r" b="b"/>
                <a:pathLst>
                  <a:path w="8756" h="12265" extrusionOk="0">
                    <a:moveTo>
                      <a:pt x="0" y="0"/>
                    </a:moveTo>
                    <a:lnTo>
                      <a:pt x="151" y="12264"/>
                    </a:lnTo>
                    <a:lnTo>
                      <a:pt x="8756" y="12164"/>
                    </a:lnTo>
                    <a:lnTo>
                      <a:pt x="8622" y="218"/>
                    </a:lnTo>
                    <a:lnTo>
                      <a:pt x="0" y="0"/>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814" name="Google Shape;814;p30"/>
              <p:cNvSpPr/>
              <p:nvPr/>
            </p:nvSpPr>
            <p:spPr>
              <a:xfrm>
                <a:off x="8457971" y="1540521"/>
                <a:ext cx="278482" cy="393093"/>
              </a:xfrm>
              <a:custGeom>
                <a:avLst/>
                <a:gdLst/>
                <a:ahLst/>
                <a:cxnLst/>
                <a:rect l="l" t="t" r="r" b="b"/>
                <a:pathLst>
                  <a:path w="8689" h="12265" extrusionOk="0">
                    <a:moveTo>
                      <a:pt x="0" y="0"/>
                    </a:moveTo>
                    <a:lnTo>
                      <a:pt x="151" y="12264"/>
                    </a:lnTo>
                    <a:lnTo>
                      <a:pt x="8689" y="5865"/>
                    </a:lnTo>
                    <a:lnTo>
                      <a:pt x="0" y="0"/>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grpSp>
        <p:grpSp>
          <p:nvGrpSpPr>
            <p:cNvPr id="815" name="Google Shape;815;p30"/>
            <p:cNvGrpSpPr/>
            <p:nvPr/>
          </p:nvGrpSpPr>
          <p:grpSpPr>
            <a:xfrm>
              <a:off x="3856209" y="1076757"/>
              <a:ext cx="1206554" cy="2111005"/>
              <a:chOff x="4052859" y="1076757"/>
              <a:chExt cx="1206554" cy="2111005"/>
            </a:xfrm>
          </p:grpSpPr>
          <p:sp>
            <p:nvSpPr>
              <p:cNvPr id="816" name="Google Shape;816;p30"/>
              <p:cNvSpPr/>
              <p:nvPr/>
            </p:nvSpPr>
            <p:spPr>
              <a:xfrm>
                <a:off x="4052859" y="1583884"/>
                <a:ext cx="256015" cy="548408"/>
              </a:xfrm>
              <a:custGeom>
                <a:avLst/>
                <a:gdLst/>
                <a:ahLst/>
                <a:cxnLst/>
                <a:rect l="l" t="t" r="r" b="b"/>
                <a:pathLst>
                  <a:path w="7988" h="17111" extrusionOk="0">
                    <a:moveTo>
                      <a:pt x="1" y="1"/>
                    </a:moveTo>
                    <a:lnTo>
                      <a:pt x="1" y="17110"/>
                    </a:lnTo>
                    <a:lnTo>
                      <a:pt x="7987" y="17110"/>
                    </a:lnTo>
                    <a:lnTo>
                      <a:pt x="7987"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817" name="Google Shape;817;p30"/>
              <p:cNvSpPr/>
              <p:nvPr/>
            </p:nvSpPr>
            <p:spPr>
              <a:xfrm>
                <a:off x="4319547" y="2170816"/>
                <a:ext cx="314923" cy="529626"/>
              </a:xfrm>
              <a:custGeom>
                <a:avLst/>
                <a:gdLst/>
                <a:ahLst/>
                <a:cxnLst/>
                <a:rect l="l" t="t" r="r" b="b"/>
                <a:pathLst>
                  <a:path w="9826" h="16525" extrusionOk="0">
                    <a:moveTo>
                      <a:pt x="1" y="0"/>
                    </a:moveTo>
                    <a:lnTo>
                      <a:pt x="1" y="16525"/>
                    </a:lnTo>
                    <a:lnTo>
                      <a:pt x="9825" y="16525"/>
                    </a:lnTo>
                    <a:lnTo>
                      <a:pt x="9825" y="0"/>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818" name="Google Shape;818;p30"/>
              <p:cNvSpPr/>
              <p:nvPr/>
            </p:nvSpPr>
            <p:spPr>
              <a:xfrm>
                <a:off x="4672994" y="1076757"/>
                <a:ext cx="586419" cy="497512"/>
              </a:xfrm>
              <a:custGeom>
                <a:avLst/>
                <a:gdLst/>
                <a:ahLst/>
                <a:cxnLst/>
                <a:rect l="l" t="t" r="r" b="b"/>
                <a:pathLst>
                  <a:path w="18297" h="15523" extrusionOk="0">
                    <a:moveTo>
                      <a:pt x="0" y="1"/>
                    </a:moveTo>
                    <a:lnTo>
                      <a:pt x="0" y="15523"/>
                    </a:lnTo>
                    <a:lnTo>
                      <a:pt x="9324" y="15523"/>
                    </a:lnTo>
                    <a:lnTo>
                      <a:pt x="9324" y="335"/>
                    </a:lnTo>
                    <a:lnTo>
                      <a:pt x="9658" y="335"/>
                    </a:lnTo>
                    <a:lnTo>
                      <a:pt x="9658" y="15523"/>
                    </a:lnTo>
                    <a:lnTo>
                      <a:pt x="18296" y="15523"/>
                    </a:lnTo>
                    <a:lnTo>
                      <a:pt x="18296"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819" name="Google Shape;819;p30"/>
              <p:cNvSpPr/>
              <p:nvPr/>
            </p:nvSpPr>
            <p:spPr>
              <a:xfrm>
                <a:off x="4052859" y="2170816"/>
                <a:ext cx="256015" cy="529626"/>
              </a:xfrm>
              <a:custGeom>
                <a:avLst/>
                <a:gdLst/>
                <a:ahLst/>
                <a:cxnLst/>
                <a:rect l="l" t="t" r="r" b="b"/>
                <a:pathLst>
                  <a:path w="7988" h="16525" extrusionOk="0">
                    <a:moveTo>
                      <a:pt x="1" y="0"/>
                    </a:moveTo>
                    <a:lnTo>
                      <a:pt x="1" y="16525"/>
                    </a:lnTo>
                    <a:lnTo>
                      <a:pt x="7987" y="16525"/>
                    </a:lnTo>
                    <a:lnTo>
                      <a:pt x="7987" y="0"/>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820" name="Google Shape;820;p30"/>
              <p:cNvSpPr/>
              <p:nvPr/>
            </p:nvSpPr>
            <p:spPr>
              <a:xfrm>
                <a:off x="4982501" y="2170816"/>
                <a:ext cx="276912" cy="529626"/>
              </a:xfrm>
              <a:custGeom>
                <a:avLst/>
                <a:gdLst/>
                <a:ahLst/>
                <a:cxnLst/>
                <a:rect l="l" t="t" r="r" b="b"/>
                <a:pathLst>
                  <a:path w="8640" h="16525" extrusionOk="0">
                    <a:moveTo>
                      <a:pt x="1" y="0"/>
                    </a:moveTo>
                    <a:lnTo>
                      <a:pt x="1" y="16525"/>
                    </a:lnTo>
                    <a:lnTo>
                      <a:pt x="8639" y="16525"/>
                    </a:lnTo>
                    <a:lnTo>
                      <a:pt x="8639" y="0"/>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821" name="Google Shape;821;p30"/>
              <p:cNvSpPr/>
              <p:nvPr/>
            </p:nvSpPr>
            <p:spPr>
              <a:xfrm>
                <a:off x="4319547" y="1583884"/>
                <a:ext cx="314923" cy="548408"/>
              </a:xfrm>
              <a:custGeom>
                <a:avLst/>
                <a:gdLst/>
                <a:ahLst/>
                <a:cxnLst/>
                <a:rect l="l" t="t" r="r" b="b"/>
                <a:pathLst>
                  <a:path w="9826" h="17111" extrusionOk="0">
                    <a:moveTo>
                      <a:pt x="1" y="1"/>
                    </a:moveTo>
                    <a:lnTo>
                      <a:pt x="1" y="17110"/>
                    </a:lnTo>
                    <a:lnTo>
                      <a:pt x="9825" y="17110"/>
                    </a:lnTo>
                    <a:lnTo>
                      <a:pt x="9825"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822" name="Google Shape;822;p30"/>
              <p:cNvSpPr/>
              <p:nvPr/>
            </p:nvSpPr>
            <p:spPr>
              <a:xfrm>
                <a:off x="4982501" y="1583884"/>
                <a:ext cx="276912" cy="548408"/>
              </a:xfrm>
              <a:custGeom>
                <a:avLst/>
                <a:gdLst/>
                <a:ahLst/>
                <a:cxnLst/>
                <a:rect l="l" t="t" r="r" b="b"/>
                <a:pathLst>
                  <a:path w="8640" h="17111" extrusionOk="0">
                    <a:moveTo>
                      <a:pt x="1" y="1"/>
                    </a:moveTo>
                    <a:lnTo>
                      <a:pt x="1" y="17110"/>
                    </a:lnTo>
                    <a:lnTo>
                      <a:pt x="8639" y="17110"/>
                    </a:lnTo>
                    <a:lnTo>
                      <a:pt x="8639"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823" name="Google Shape;823;p30"/>
              <p:cNvSpPr/>
              <p:nvPr/>
            </p:nvSpPr>
            <p:spPr>
              <a:xfrm>
                <a:off x="4052859" y="2710057"/>
                <a:ext cx="256015" cy="477705"/>
              </a:xfrm>
              <a:custGeom>
                <a:avLst/>
                <a:gdLst/>
                <a:ahLst/>
                <a:cxnLst/>
                <a:rect l="l" t="t" r="r" b="b"/>
                <a:pathLst>
                  <a:path w="7988" h="14905" extrusionOk="0">
                    <a:moveTo>
                      <a:pt x="1" y="1"/>
                    </a:moveTo>
                    <a:lnTo>
                      <a:pt x="1" y="14905"/>
                    </a:lnTo>
                    <a:lnTo>
                      <a:pt x="7987" y="14905"/>
                    </a:lnTo>
                    <a:lnTo>
                      <a:pt x="7987"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824" name="Google Shape;824;p30"/>
              <p:cNvSpPr/>
              <p:nvPr/>
            </p:nvSpPr>
            <p:spPr>
              <a:xfrm>
                <a:off x="4052859" y="1076757"/>
                <a:ext cx="581611" cy="497512"/>
              </a:xfrm>
              <a:custGeom>
                <a:avLst/>
                <a:gdLst/>
                <a:ahLst/>
                <a:cxnLst/>
                <a:rect l="l" t="t" r="r" b="b"/>
                <a:pathLst>
                  <a:path w="18147" h="15523" extrusionOk="0">
                    <a:moveTo>
                      <a:pt x="1" y="1"/>
                    </a:moveTo>
                    <a:lnTo>
                      <a:pt x="1" y="15523"/>
                    </a:lnTo>
                    <a:lnTo>
                      <a:pt x="7987" y="15523"/>
                    </a:lnTo>
                    <a:lnTo>
                      <a:pt x="7987" y="335"/>
                    </a:lnTo>
                    <a:lnTo>
                      <a:pt x="8322" y="335"/>
                    </a:lnTo>
                    <a:lnTo>
                      <a:pt x="8322" y="15523"/>
                    </a:lnTo>
                    <a:lnTo>
                      <a:pt x="18146" y="15523"/>
                    </a:lnTo>
                    <a:lnTo>
                      <a:pt x="18146"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825" name="Google Shape;825;p30"/>
              <p:cNvSpPr/>
              <p:nvPr/>
            </p:nvSpPr>
            <p:spPr>
              <a:xfrm>
                <a:off x="4319547" y="2710057"/>
                <a:ext cx="314923" cy="477705"/>
              </a:xfrm>
              <a:custGeom>
                <a:avLst/>
                <a:gdLst/>
                <a:ahLst/>
                <a:cxnLst/>
                <a:rect l="l" t="t" r="r" b="b"/>
                <a:pathLst>
                  <a:path w="9826" h="14905" extrusionOk="0">
                    <a:moveTo>
                      <a:pt x="1" y="1"/>
                    </a:moveTo>
                    <a:lnTo>
                      <a:pt x="1" y="14905"/>
                    </a:lnTo>
                    <a:lnTo>
                      <a:pt x="9825" y="14905"/>
                    </a:lnTo>
                    <a:lnTo>
                      <a:pt x="9825"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826" name="Google Shape;826;p30"/>
              <p:cNvSpPr/>
              <p:nvPr/>
            </p:nvSpPr>
            <p:spPr>
              <a:xfrm>
                <a:off x="4982501" y="2710057"/>
                <a:ext cx="276912" cy="477705"/>
              </a:xfrm>
              <a:custGeom>
                <a:avLst/>
                <a:gdLst/>
                <a:ahLst/>
                <a:cxnLst/>
                <a:rect l="l" t="t" r="r" b="b"/>
                <a:pathLst>
                  <a:path w="8640" h="14905" extrusionOk="0">
                    <a:moveTo>
                      <a:pt x="1" y="1"/>
                    </a:moveTo>
                    <a:lnTo>
                      <a:pt x="1" y="14905"/>
                    </a:lnTo>
                    <a:lnTo>
                      <a:pt x="8639" y="14905"/>
                    </a:lnTo>
                    <a:lnTo>
                      <a:pt x="8639"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827" name="Google Shape;827;p30"/>
              <p:cNvSpPr/>
              <p:nvPr/>
            </p:nvSpPr>
            <p:spPr>
              <a:xfrm>
                <a:off x="4672994" y="1583884"/>
                <a:ext cx="298834" cy="548408"/>
              </a:xfrm>
              <a:custGeom>
                <a:avLst/>
                <a:gdLst/>
                <a:ahLst/>
                <a:cxnLst/>
                <a:rect l="l" t="t" r="r" b="b"/>
                <a:pathLst>
                  <a:path w="9324" h="17111" extrusionOk="0">
                    <a:moveTo>
                      <a:pt x="0" y="1"/>
                    </a:moveTo>
                    <a:lnTo>
                      <a:pt x="0" y="17110"/>
                    </a:lnTo>
                    <a:lnTo>
                      <a:pt x="9324" y="17110"/>
                    </a:lnTo>
                    <a:lnTo>
                      <a:pt x="9324"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828" name="Google Shape;828;p30"/>
              <p:cNvSpPr/>
              <p:nvPr/>
            </p:nvSpPr>
            <p:spPr>
              <a:xfrm>
                <a:off x="4672994" y="2710057"/>
                <a:ext cx="298834" cy="477705"/>
              </a:xfrm>
              <a:custGeom>
                <a:avLst/>
                <a:gdLst/>
                <a:ahLst/>
                <a:cxnLst/>
                <a:rect l="l" t="t" r="r" b="b"/>
                <a:pathLst>
                  <a:path w="9324" h="14905" extrusionOk="0">
                    <a:moveTo>
                      <a:pt x="0" y="1"/>
                    </a:moveTo>
                    <a:lnTo>
                      <a:pt x="0" y="14905"/>
                    </a:lnTo>
                    <a:lnTo>
                      <a:pt x="9324" y="14905"/>
                    </a:lnTo>
                    <a:lnTo>
                      <a:pt x="9324"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829" name="Google Shape;829;p30"/>
              <p:cNvSpPr/>
              <p:nvPr/>
            </p:nvSpPr>
            <p:spPr>
              <a:xfrm>
                <a:off x="4672994" y="2170816"/>
                <a:ext cx="298834" cy="529626"/>
              </a:xfrm>
              <a:custGeom>
                <a:avLst/>
                <a:gdLst/>
                <a:ahLst/>
                <a:cxnLst/>
                <a:rect l="l" t="t" r="r" b="b"/>
                <a:pathLst>
                  <a:path w="9324" h="16525" extrusionOk="0">
                    <a:moveTo>
                      <a:pt x="0" y="0"/>
                    </a:moveTo>
                    <a:lnTo>
                      <a:pt x="0" y="16525"/>
                    </a:lnTo>
                    <a:lnTo>
                      <a:pt x="9324" y="16525"/>
                    </a:lnTo>
                    <a:lnTo>
                      <a:pt x="9324" y="0"/>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grpSp>
        <p:grpSp>
          <p:nvGrpSpPr>
            <p:cNvPr id="830" name="Google Shape;830;p30"/>
            <p:cNvGrpSpPr/>
            <p:nvPr/>
          </p:nvGrpSpPr>
          <p:grpSpPr>
            <a:xfrm>
              <a:off x="6809671" y="1076757"/>
              <a:ext cx="1206522" cy="2111005"/>
              <a:chOff x="6809671" y="1076757"/>
              <a:chExt cx="1206522" cy="2111005"/>
            </a:xfrm>
          </p:grpSpPr>
          <p:sp>
            <p:nvSpPr>
              <p:cNvPr id="831" name="Google Shape;831;p30"/>
              <p:cNvSpPr/>
              <p:nvPr/>
            </p:nvSpPr>
            <p:spPr>
              <a:xfrm>
                <a:off x="6809671" y="1583884"/>
                <a:ext cx="256528" cy="548408"/>
              </a:xfrm>
              <a:custGeom>
                <a:avLst/>
                <a:gdLst/>
                <a:ahLst/>
                <a:cxnLst/>
                <a:rect l="l" t="t" r="r" b="b"/>
                <a:pathLst>
                  <a:path w="8004" h="17111" extrusionOk="0">
                    <a:moveTo>
                      <a:pt x="0" y="1"/>
                    </a:moveTo>
                    <a:lnTo>
                      <a:pt x="0" y="17110"/>
                    </a:lnTo>
                    <a:lnTo>
                      <a:pt x="8004" y="17110"/>
                    </a:lnTo>
                    <a:lnTo>
                      <a:pt x="8004"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832" name="Google Shape;832;p30"/>
              <p:cNvSpPr/>
              <p:nvPr/>
            </p:nvSpPr>
            <p:spPr>
              <a:xfrm>
                <a:off x="7076872" y="2170816"/>
                <a:ext cx="314923" cy="529626"/>
              </a:xfrm>
              <a:custGeom>
                <a:avLst/>
                <a:gdLst/>
                <a:ahLst/>
                <a:cxnLst/>
                <a:rect l="l" t="t" r="r" b="b"/>
                <a:pathLst>
                  <a:path w="9826" h="16525" extrusionOk="0">
                    <a:moveTo>
                      <a:pt x="1" y="0"/>
                    </a:moveTo>
                    <a:lnTo>
                      <a:pt x="1" y="16525"/>
                    </a:lnTo>
                    <a:lnTo>
                      <a:pt x="9826" y="16525"/>
                    </a:lnTo>
                    <a:lnTo>
                      <a:pt x="9826" y="0"/>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833" name="Google Shape;833;p30"/>
              <p:cNvSpPr/>
              <p:nvPr/>
            </p:nvSpPr>
            <p:spPr>
              <a:xfrm>
                <a:off x="7429775" y="1076757"/>
                <a:ext cx="586419" cy="497512"/>
              </a:xfrm>
              <a:custGeom>
                <a:avLst/>
                <a:gdLst/>
                <a:ahLst/>
                <a:cxnLst/>
                <a:rect l="l" t="t" r="r" b="b"/>
                <a:pathLst>
                  <a:path w="18297" h="15523" extrusionOk="0">
                    <a:moveTo>
                      <a:pt x="1" y="1"/>
                    </a:moveTo>
                    <a:lnTo>
                      <a:pt x="1" y="15523"/>
                    </a:lnTo>
                    <a:lnTo>
                      <a:pt x="9341" y="15523"/>
                    </a:lnTo>
                    <a:lnTo>
                      <a:pt x="9341" y="335"/>
                    </a:lnTo>
                    <a:lnTo>
                      <a:pt x="9658" y="335"/>
                    </a:lnTo>
                    <a:lnTo>
                      <a:pt x="9658" y="15523"/>
                    </a:lnTo>
                    <a:lnTo>
                      <a:pt x="18297" y="15523"/>
                    </a:lnTo>
                    <a:lnTo>
                      <a:pt x="18297"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834" name="Google Shape;834;p30"/>
              <p:cNvSpPr/>
              <p:nvPr/>
            </p:nvSpPr>
            <p:spPr>
              <a:xfrm>
                <a:off x="6809671" y="2170816"/>
                <a:ext cx="256528" cy="529626"/>
              </a:xfrm>
              <a:custGeom>
                <a:avLst/>
                <a:gdLst/>
                <a:ahLst/>
                <a:cxnLst/>
                <a:rect l="l" t="t" r="r" b="b"/>
                <a:pathLst>
                  <a:path w="8004" h="16525" extrusionOk="0">
                    <a:moveTo>
                      <a:pt x="0" y="0"/>
                    </a:moveTo>
                    <a:lnTo>
                      <a:pt x="0" y="16525"/>
                    </a:lnTo>
                    <a:lnTo>
                      <a:pt x="8004" y="16525"/>
                    </a:lnTo>
                    <a:lnTo>
                      <a:pt x="8004" y="0"/>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835" name="Google Shape;835;p30"/>
              <p:cNvSpPr/>
              <p:nvPr/>
            </p:nvSpPr>
            <p:spPr>
              <a:xfrm>
                <a:off x="7739314" y="2170816"/>
                <a:ext cx="276880" cy="529626"/>
              </a:xfrm>
              <a:custGeom>
                <a:avLst/>
                <a:gdLst/>
                <a:ahLst/>
                <a:cxnLst/>
                <a:rect l="l" t="t" r="r" b="b"/>
                <a:pathLst>
                  <a:path w="8639" h="16525" extrusionOk="0">
                    <a:moveTo>
                      <a:pt x="0" y="0"/>
                    </a:moveTo>
                    <a:lnTo>
                      <a:pt x="0" y="16525"/>
                    </a:lnTo>
                    <a:lnTo>
                      <a:pt x="8639" y="16525"/>
                    </a:lnTo>
                    <a:lnTo>
                      <a:pt x="8639" y="0"/>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836" name="Google Shape;836;p30"/>
              <p:cNvSpPr/>
              <p:nvPr/>
            </p:nvSpPr>
            <p:spPr>
              <a:xfrm>
                <a:off x="7076872" y="1583884"/>
                <a:ext cx="314923" cy="548408"/>
              </a:xfrm>
              <a:custGeom>
                <a:avLst/>
                <a:gdLst/>
                <a:ahLst/>
                <a:cxnLst/>
                <a:rect l="l" t="t" r="r" b="b"/>
                <a:pathLst>
                  <a:path w="9826" h="17111" extrusionOk="0">
                    <a:moveTo>
                      <a:pt x="1" y="1"/>
                    </a:moveTo>
                    <a:lnTo>
                      <a:pt x="1" y="17110"/>
                    </a:lnTo>
                    <a:lnTo>
                      <a:pt x="9826" y="17110"/>
                    </a:lnTo>
                    <a:lnTo>
                      <a:pt x="9826"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837" name="Google Shape;837;p30"/>
              <p:cNvSpPr/>
              <p:nvPr/>
            </p:nvSpPr>
            <p:spPr>
              <a:xfrm>
                <a:off x="7739314" y="1583884"/>
                <a:ext cx="276880" cy="548408"/>
              </a:xfrm>
              <a:custGeom>
                <a:avLst/>
                <a:gdLst/>
                <a:ahLst/>
                <a:cxnLst/>
                <a:rect l="l" t="t" r="r" b="b"/>
                <a:pathLst>
                  <a:path w="8639" h="17111" extrusionOk="0">
                    <a:moveTo>
                      <a:pt x="0" y="1"/>
                    </a:moveTo>
                    <a:lnTo>
                      <a:pt x="0" y="17110"/>
                    </a:lnTo>
                    <a:lnTo>
                      <a:pt x="8639" y="17110"/>
                    </a:lnTo>
                    <a:lnTo>
                      <a:pt x="8639"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838" name="Google Shape;838;p30"/>
              <p:cNvSpPr/>
              <p:nvPr/>
            </p:nvSpPr>
            <p:spPr>
              <a:xfrm>
                <a:off x="6809671" y="2710057"/>
                <a:ext cx="256528" cy="477705"/>
              </a:xfrm>
              <a:custGeom>
                <a:avLst/>
                <a:gdLst/>
                <a:ahLst/>
                <a:cxnLst/>
                <a:rect l="l" t="t" r="r" b="b"/>
                <a:pathLst>
                  <a:path w="8004" h="14905" extrusionOk="0">
                    <a:moveTo>
                      <a:pt x="0" y="1"/>
                    </a:moveTo>
                    <a:lnTo>
                      <a:pt x="0" y="14905"/>
                    </a:lnTo>
                    <a:lnTo>
                      <a:pt x="8004" y="14905"/>
                    </a:lnTo>
                    <a:lnTo>
                      <a:pt x="8004"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839" name="Google Shape;839;p30"/>
              <p:cNvSpPr/>
              <p:nvPr/>
            </p:nvSpPr>
            <p:spPr>
              <a:xfrm>
                <a:off x="6809671" y="1076757"/>
                <a:ext cx="582124" cy="497512"/>
              </a:xfrm>
              <a:custGeom>
                <a:avLst/>
                <a:gdLst/>
                <a:ahLst/>
                <a:cxnLst/>
                <a:rect l="l" t="t" r="r" b="b"/>
                <a:pathLst>
                  <a:path w="18163" h="15523" extrusionOk="0">
                    <a:moveTo>
                      <a:pt x="0" y="1"/>
                    </a:moveTo>
                    <a:lnTo>
                      <a:pt x="0" y="15523"/>
                    </a:lnTo>
                    <a:lnTo>
                      <a:pt x="8004" y="15523"/>
                    </a:lnTo>
                    <a:lnTo>
                      <a:pt x="8004" y="335"/>
                    </a:lnTo>
                    <a:lnTo>
                      <a:pt x="8338" y="335"/>
                    </a:lnTo>
                    <a:lnTo>
                      <a:pt x="8338" y="15523"/>
                    </a:lnTo>
                    <a:lnTo>
                      <a:pt x="18163" y="15523"/>
                    </a:lnTo>
                    <a:lnTo>
                      <a:pt x="18163"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840" name="Google Shape;840;p30"/>
              <p:cNvSpPr/>
              <p:nvPr/>
            </p:nvSpPr>
            <p:spPr>
              <a:xfrm>
                <a:off x="7076872" y="2710057"/>
                <a:ext cx="314923" cy="477705"/>
              </a:xfrm>
              <a:custGeom>
                <a:avLst/>
                <a:gdLst/>
                <a:ahLst/>
                <a:cxnLst/>
                <a:rect l="l" t="t" r="r" b="b"/>
                <a:pathLst>
                  <a:path w="9826" h="14905" extrusionOk="0">
                    <a:moveTo>
                      <a:pt x="1" y="1"/>
                    </a:moveTo>
                    <a:lnTo>
                      <a:pt x="1" y="14905"/>
                    </a:lnTo>
                    <a:lnTo>
                      <a:pt x="9826" y="14905"/>
                    </a:lnTo>
                    <a:lnTo>
                      <a:pt x="9826"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841" name="Google Shape;841;p30"/>
              <p:cNvSpPr/>
              <p:nvPr/>
            </p:nvSpPr>
            <p:spPr>
              <a:xfrm>
                <a:off x="7739314" y="2710057"/>
                <a:ext cx="276880" cy="477705"/>
              </a:xfrm>
              <a:custGeom>
                <a:avLst/>
                <a:gdLst/>
                <a:ahLst/>
                <a:cxnLst/>
                <a:rect l="l" t="t" r="r" b="b"/>
                <a:pathLst>
                  <a:path w="8639" h="14905" extrusionOk="0">
                    <a:moveTo>
                      <a:pt x="0" y="1"/>
                    </a:moveTo>
                    <a:lnTo>
                      <a:pt x="0" y="14905"/>
                    </a:lnTo>
                    <a:lnTo>
                      <a:pt x="8639" y="14905"/>
                    </a:lnTo>
                    <a:lnTo>
                      <a:pt x="8639"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842" name="Google Shape;842;p30"/>
              <p:cNvSpPr/>
              <p:nvPr/>
            </p:nvSpPr>
            <p:spPr>
              <a:xfrm>
                <a:off x="7429775" y="1583884"/>
                <a:ext cx="299379" cy="548408"/>
              </a:xfrm>
              <a:custGeom>
                <a:avLst/>
                <a:gdLst/>
                <a:ahLst/>
                <a:cxnLst/>
                <a:rect l="l" t="t" r="r" b="b"/>
                <a:pathLst>
                  <a:path w="9341" h="17111" extrusionOk="0">
                    <a:moveTo>
                      <a:pt x="1" y="1"/>
                    </a:moveTo>
                    <a:lnTo>
                      <a:pt x="1" y="17110"/>
                    </a:lnTo>
                    <a:lnTo>
                      <a:pt x="9341" y="17110"/>
                    </a:lnTo>
                    <a:lnTo>
                      <a:pt x="9341"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843" name="Google Shape;843;p30"/>
              <p:cNvSpPr/>
              <p:nvPr/>
            </p:nvSpPr>
            <p:spPr>
              <a:xfrm>
                <a:off x="7429775" y="2710057"/>
                <a:ext cx="299379" cy="477705"/>
              </a:xfrm>
              <a:custGeom>
                <a:avLst/>
                <a:gdLst/>
                <a:ahLst/>
                <a:cxnLst/>
                <a:rect l="l" t="t" r="r" b="b"/>
                <a:pathLst>
                  <a:path w="9341" h="14905" extrusionOk="0">
                    <a:moveTo>
                      <a:pt x="1" y="1"/>
                    </a:moveTo>
                    <a:lnTo>
                      <a:pt x="1" y="14905"/>
                    </a:lnTo>
                    <a:lnTo>
                      <a:pt x="9341" y="14905"/>
                    </a:lnTo>
                    <a:lnTo>
                      <a:pt x="9341"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844" name="Google Shape;844;p30"/>
              <p:cNvSpPr/>
              <p:nvPr/>
            </p:nvSpPr>
            <p:spPr>
              <a:xfrm>
                <a:off x="7429775" y="2170816"/>
                <a:ext cx="299379" cy="529626"/>
              </a:xfrm>
              <a:custGeom>
                <a:avLst/>
                <a:gdLst/>
                <a:ahLst/>
                <a:cxnLst/>
                <a:rect l="l" t="t" r="r" b="b"/>
                <a:pathLst>
                  <a:path w="9341" h="16525" extrusionOk="0">
                    <a:moveTo>
                      <a:pt x="1" y="0"/>
                    </a:moveTo>
                    <a:lnTo>
                      <a:pt x="1" y="16525"/>
                    </a:lnTo>
                    <a:lnTo>
                      <a:pt x="9341" y="16525"/>
                    </a:lnTo>
                    <a:lnTo>
                      <a:pt x="9341" y="0"/>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grpSp>
        <p:grpSp>
          <p:nvGrpSpPr>
            <p:cNvPr id="845" name="Google Shape;845;p30"/>
            <p:cNvGrpSpPr/>
            <p:nvPr/>
          </p:nvGrpSpPr>
          <p:grpSpPr>
            <a:xfrm>
              <a:off x="8191828" y="3210069"/>
              <a:ext cx="623340" cy="1461640"/>
              <a:chOff x="8191828" y="3210069"/>
              <a:chExt cx="623340" cy="1461640"/>
            </a:xfrm>
          </p:grpSpPr>
          <p:sp>
            <p:nvSpPr>
              <p:cNvPr id="846" name="Google Shape;846;p30"/>
              <p:cNvSpPr/>
              <p:nvPr/>
            </p:nvSpPr>
            <p:spPr>
              <a:xfrm>
                <a:off x="8376019" y="3210069"/>
                <a:ext cx="439149" cy="1076207"/>
              </a:xfrm>
              <a:custGeom>
                <a:avLst/>
                <a:gdLst/>
                <a:ahLst/>
                <a:cxnLst/>
                <a:rect l="l" t="t" r="r" b="b"/>
                <a:pathLst>
                  <a:path w="13702" h="33579" extrusionOk="0">
                    <a:moveTo>
                      <a:pt x="5041" y="0"/>
                    </a:moveTo>
                    <a:cubicBezTo>
                      <a:pt x="4864" y="0"/>
                      <a:pt x="4682" y="7"/>
                      <a:pt x="4496" y="22"/>
                    </a:cubicBezTo>
                    <a:cubicBezTo>
                      <a:pt x="2557" y="340"/>
                      <a:pt x="1689" y="2729"/>
                      <a:pt x="1856" y="4684"/>
                    </a:cubicBezTo>
                    <a:cubicBezTo>
                      <a:pt x="2023" y="6639"/>
                      <a:pt x="2841" y="8560"/>
                      <a:pt x="2624" y="10515"/>
                    </a:cubicBezTo>
                    <a:cubicBezTo>
                      <a:pt x="2340" y="13005"/>
                      <a:pt x="469" y="15093"/>
                      <a:pt x="252" y="17583"/>
                    </a:cubicBezTo>
                    <a:cubicBezTo>
                      <a:pt x="1" y="20524"/>
                      <a:pt x="2073" y="23130"/>
                      <a:pt x="2691" y="26004"/>
                    </a:cubicBezTo>
                    <a:cubicBezTo>
                      <a:pt x="2992" y="27407"/>
                      <a:pt x="2942" y="28895"/>
                      <a:pt x="3476" y="30231"/>
                    </a:cubicBezTo>
                    <a:cubicBezTo>
                      <a:pt x="4244" y="32224"/>
                      <a:pt x="6355" y="33578"/>
                      <a:pt x="8473" y="33578"/>
                    </a:cubicBezTo>
                    <a:cubicBezTo>
                      <a:pt x="8752" y="33578"/>
                      <a:pt x="9031" y="33555"/>
                      <a:pt x="9308" y="33506"/>
                    </a:cubicBezTo>
                    <a:cubicBezTo>
                      <a:pt x="11697" y="33072"/>
                      <a:pt x="13602" y="30833"/>
                      <a:pt x="13652" y="28410"/>
                    </a:cubicBezTo>
                    <a:cubicBezTo>
                      <a:pt x="13702" y="26154"/>
                      <a:pt x="12315" y="24032"/>
                      <a:pt x="12482" y="21777"/>
                    </a:cubicBezTo>
                    <a:cubicBezTo>
                      <a:pt x="12599" y="20123"/>
                      <a:pt x="13568" y="18552"/>
                      <a:pt x="13368" y="16898"/>
                    </a:cubicBezTo>
                    <a:cubicBezTo>
                      <a:pt x="13117" y="14926"/>
                      <a:pt x="11296" y="13523"/>
                      <a:pt x="10661" y="11651"/>
                    </a:cubicBezTo>
                    <a:cubicBezTo>
                      <a:pt x="10009" y="9780"/>
                      <a:pt x="10628" y="7708"/>
                      <a:pt x="10410" y="5737"/>
                    </a:cubicBezTo>
                    <a:cubicBezTo>
                      <a:pt x="10030" y="2396"/>
                      <a:pt x="8255" y="0"/>
                      <a:pt x="5041" y="0"/>
                    </a:cubicBez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847" name="Google Shape;847;p30"/>
              <p:cNvSpPr/>
              <p:nvPr/>
            </p:nvSpPr>
            <p:spPr>
              <a:xfrm>
                <a:off x="8191828" y="3759663"/>
                <a:ext cx="378639" cy="528056"/>
              </a:xfrm>
              <a:custGeom>
                <a:avLst/>
                <a:gdLst/>
                <a:ahLst/>
                <a:cxnLst/>
                <a:rect l="l" t="t" r="r" b="b"/>
                <a:pathLst>
                  <a:path w="11814" h="16476" extrusionOk="0">
                    <a:moveTo>
                      <a:pt x="334" y="0"/>
                    </a:moveTo>
                    <a:lnTo>
                      <a:pt x="334" y="0"/>
                    </a:lnTo>
                    <a:cubicBezTo>
                      <a:pt x="0" y="3275"/>
                      <a:pt x="1454" y="7118"/>
                      <a:pt x="3125" y="9959"/>
                    </a:cubicBezTo>
                    <a:cubicBezTo>
                      <a:pt x="4829" y="12799"/>
                      <a:pt x="7402" y="15038"/>
                      <a:pt x="10460" y="16325"/>
                    </a:cubicBezTo>
                    <a:cubicBezTo>
                      <a:pt x="10665" y="16403"/>
                      <a:pt x="10893" y="16475"/>
                      <a:pt x="11107" y="16475"/>
                    </a:cubicBezTo>
                    <a:cubicBezTo>
                      <a:pt x="11259" y="16475"/>
                      <a:pt x="11404" y="16439"/>
                      <a:pt x="11529" y="16341"/>
                    </a:cubicBezTo>
                    <a:cubicBezTo>
                      <a:pt x="11763" y="16158"/>
                      <a:pt x="11780" y="15807"/>
                      <a:pt x="11796" y="15506"/>
                    </a:cubicBezTo>
                    <a:cubicBezTo>
                      <a:pt x="11813" y="12064"/>
                      <a:pt x="10610" y="8672"/>
                      <a:pt x="8639" y="5848"/>
                    </a:cubicBezTo>
                    <a:cubicBezTo>
                      <a:pt x="6767" y="3142"/>
                      <a:pt x="4996" y="1538"/>
                      <a:pt x="334" y="0"/>
                    </a:cubicBez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848" name="Google Shape;848;p30"/>
              <p:cNvSpPr/>
              <p:nvPr/>
            </p:nvSpPr>
            <p:spPr>
              <a:xfrm>
                <a:off x="8336405" y="3948694"/>
                <a:ext cx="323481" cy="553760"/>
              </a:xfrm>
              <a:custGeom>
                <a:avLst/>
                <a:gdLst/>
                <a:ahLst/>
                <a:cxnLst/>
                <a:rect l="l" t="t" r="r" b="b"/>
                <a:pathLst>
                  <a:path w="10093" h="17278" extrusionOk="0">
                    <a:moveTo>
                      <a:pt x="1" y="1"/>
                    </a:moveTo>
                    <a:cubicBezTo>
                      <a:pt x="34" y="67"/>
                      <a:pt x="67" y="118"/>
                      <a:pt x="101" y="168"/>
                    </a:cubicBezTo>
                    <a:lnTo>
                      <a:pt x="468" y="635"/>
                    </a:lnTo>
                    <a:cubicBezTo>
                      <a:pt x="769" y="1036"/>
                      <a:pt x="1220" y="1638"/>
                      <a:pt x="1755" y="2356"/>
                    </a:cubicBezTo>
                    <a:cubicBezTo>
                      <a:pt x="4545" y="6183"/>
                      <a:pt x="6951" y="10276"/>
                      <a:pt x="8889" y="14587"/>
                    </a:cubicBezTo>
                    <a:cubicBezTo>
                      <a:pt x="9274" y="15406"/>
                      <a:pt x="9558" y="16091"/>
                      <a:pt x="9758" y="16559"/>
                    </a:cubicBezTo>
                    <a:cubicBezTo>
                      <a:pt x="9859" y="16776"/>
                      <a:pt x="9925" y="16943"/>
                      <a:pt x="9992" y="17093"/>
                    </a:cubicBezTo>
                    <a:cubicBezTo>
                      <a:pt x="10026" y="17160"/>
                      <a:pt x="10042" y="17210"/>
                      <a:pt x="10092" y="17277"/>
                    </a:cubicBezTo>
                    <a:cubicBezTo>
                      <a:pt x="10076" y="17194"/>
                      <a:pt x="10059" y="17143"/>
                      <a:pt x="10026" y="17077"/>
                    </a:cubicBezTo>
                    <a:cubicBezTo>
                      <a:pt x="9976" y="16926"/>
                      <a:pt x="9909" y="16742"/>
                      <a:pt x="9825" y="16525"/>
                    </a:cubicBezTo>
                    <a:cubicBezTo>
                      <a:pt x="9658" y="16041"/>
                      <a:pt x="9374" y="15372"/>
                      <a:pt x="9006" y="14537"/>
                    </a:cubicBezTo>
                    <a:cubicBezTo>
                      <a:pt x="7118" y="10176"/>
                      <a:pt x="4729" y="6066"/>
                      <a:pt x="1855" y="2290"/>
                    </a:cubicBezTo>
                    <a:cubicBezTo>
                      <a:pt x="1304" y="1554"/>
                      <a:pt x="853" y="986"/>
                      <a:pt x="518" y="602"/>
                    </a:cubicBezTo>
                    <a:lnTo>
                      <a:pt x="134" y="151"/>
                    </a:lnTo>
                    <a:cubicBezTo>
                      <a:pt x="101" y="101"/>
                      <a:pt x="51" y="51"/>
                      <a:pt x="1"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849" name="Google Shape;849;p30"/>
              <p:cNvSpPr/>
              <p:nvPr/>
            </p:nvSpPr>
            <p:spPr>
              <a:xfrm>
                <a:off x="8591844" y="3501532"/>
                <a:ext cx="70190" cy="992332"/>
              </a:xfrm>
              <a:custGeom>
                <a:avLst/>
                <a:gdLst/>
                <a:ahLst/>
                <a:cxnLst/>
                <a:rect l="l" t="t" r="r" b="b"/>
                <a:pathLst>
                  <a:path w="2190" h="30962" extrusionOk="0">
                    <a:moveTo>
                      <a:pt x="1" y="1"/>
                    </a:moveTo>
                    <a:cubicBezTo>
                      <a:pt x="1" y="101"/>
                      <a:pt x="1" y="201"/>
                      <a:pt x="1" y="302"/>
                    </a:cubicBezTo>
                    <a:cubicBezTo>
                      <a:pt x="17" y="536"/>
                      <a:pt x="17" y="836"/>
                      <a:pt x="34" y="1221"/>
                    </a:cubicBezTo>
                    <a:cubicBezTo>
                      <a:pt x="67" y="2023"/>
                      <a:pt x="134" y="3142"/>
                      <a:pt x="184" y="4529"/>
                    </a:cubicBezTo>
                    <a:cubicBezTo>
                      <a:pt x="335" y="7336"/>
                      <a:pt x="569" y="11212"/>
                      <a:pt x="869" y="15490"/>
                    </a:cubicBezTo>
                    <a:cubicBezTo>
                      <a:pt x="1170" y="19767"/>
                      <a:pt x="1488" y="23627"/>
                      <a:pt x="1738" y="26434"/>
                    </a:cubicBezTo>
                    <a:cubicBezTo>
                      <a:pt x="1872" y="27821"/>
                      <a:pt x="1972" y="28940"/>
                      <a:pt x="2039" y="29742"/>
                    </a:cubicBezTo>
                    <a:cubicBezTo>
                      <a:pt x="2089" y="30126"/>
                      <a:pt x="2122" y="30427"/>
                      <a:pt x="2139" y="30644"/>
                    </a:cubicBezTo>
                    <a:cubicBezTo>
                      <a:pt x="2156" y="30745"/>
                      <a:pt x="2173" y="30862"/>
                      <a:pt x="2189" y="30962"/>
                    </a:cubicBezTo>
                    <a:cubicBezTo>
                      <a:pt x="2189" y="30845"/>
                      <a:pt x="2189" y="30745"/>
                      <a:pt x="2173" y="30644"/>
                    </a:cubicBezTo>
                    <a:cubicBezTo>
                      <a:pt x="2173" y="30410"/>
                      <a:pt x="2139" y="30110"/>
                      <a:pt x="2122" y="29742"/>
                    </a:cubicBezTo>
                    <a:cubicBezTo>
                      <a:pt x="2056" y="28940"/>
                      <a:pt x="1972" y="27804"/>
                      <a:pt x="1872" y="26417"/>
                    </a:cubicBezTo>
                    <a:cubicBezTo>
                      <a:pt x="1655" y="23627"/>
                      <a:pt x="1354" y="19750"/>
                      <a:pt x="1053" y="15473"/>
                    </a:cubicBezTo>
                    <a:cubicBezTo>
                      <a:pt x="752" y="11196"/>
                      <a:pt x="502" y="7336"/>
                      <a:pt x="318" y="4529"/>
                    </a:cubicBezTo>
                    <a:cubicBezTo>
                      <a:pt x="234" y="3142"/>
                      <a:pt x="168" y="2006"/>
                      <a:pt x="117" y="1204"/>
                    </a:cubicBezTo>
                    <a:cubicBezTo>
                      <a:pt x="84" y="836"/>
                      <a:pt x="67" y="536"/>
                      <a:pt x="51" y="302"/>
                    </a:cubicBezTo>
                    <a:cubicBezTo>
                      <a:pt x="34" y="201"/>
                      <a:pt x="34" y="101"/>
                      <a:pt x="17"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850" name="Google Shape;850;p30"/>
              <p:cNvSpPr/>
              <p:nvPr/>
            </p:nvSpPr>
            <p:spPr>
              <a:xfrm>
                <a:off x="8495437" y="4352459"/>
                <a:ext cx="262970" cy="319250"/>
              </a:xfrm>
              <a:custGeom>
                <a:avLst/>
                <a:gdLst/>
                <a:ahLst/>
                <a:cxnLst/>
                <a:rect l="l" t="t" r="r" b="b"/>
                <a:pathLst>
                  <a:path w="8205" h="9961" extrusionOk="0">
                    <a:moveTo>
                      <a:pt x="1" y="1"/>
                    </a:moveTo>
                    <a:lnTo>
                      <a:pt x="335" y="6233"/>
                    </a:lnTo>
                    <a:cubicBezTo>
                      <a:pt x="450" y="8340"/>
                      <a:pt x="2187" y="9960"/>
                      <a:pt x="4283" y="9960"/>
                    </a:cubicBezTo>
                    <a:cubicBezTo>
                      <a:pt x="4315" y="9960"/>
                      <a:pt x="4347" y="9960"/>
                      <a:pt x="4379" y="9959"/>
                    </a:cubicBezTo>
                    <a:cubicBezTo>
                      <a:pt x="6501" y="9909"/>
                      <a:pt x="8205" y="8155"/>
                      <a:pt x="8205" y="6033"/>
                    </a:cubicBezTo>
                    <a:lnTo>
                      <a:pt x="8205" y="1"/>
                    </a:ln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grpSp>
      </p:grpSp>
    </p:spTree>
    <p:extLst>
      <p:ext uri="{BB962C8B-B14F-4D97-AF65-F5344CB8AC3E}">
        <p14:creationId xmlns:p14="http://schemas.microsoft.com/office/powerpoint/2010/main" val="219009096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851"/>
        <p:cNvGrpSpPr/>
        <p:nvPr/>
      </p:nvGrpSpPr>
      <p:grpSpPr>
        <a:xfrm>
          <a:off x="0" y="0"/>
          <a:ext cx="0" cy="0"/>
          <a:chOff x="0" y="0"/>
          <a:chExt cx="0" cy="0"/>
        </a:xfrm>
      </p:grpSpPr>
      <p:sp>
        <p:nvSpPr>
          <p:cNvPr id="852" name="Google Shape;852;p31"/>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Tree>
    <p:extLst>
      <p:ext uri="{BB962C8B-B14F-4D97-AF65-F5344CB8AC3E}">
        <p14:creationId xmlns:p14="http://schemas.microsoft.com/office/powerpoint/2010/main" val="105693433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OPENING TITLE" type="title">
  <p:cSld name="OPENING 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148467" y="3796967"/>
            <a:ext cx="6938400" cy="1330000"/>
          </a:xfrm>
          <a:prstGeom prst="rect">
            <a:avLst/>
          </a:prstGeom>
        </p:spPr>
        <p:txBody>
          <a:bodyPr spcFirstLastPara="1" wrap="square" lIns="91425" tIns="91425" rIns="91425" bIns="91425" anchor="ctr" anchorCtr="0">
            <a:noAutofit/>
          </a:bodyPr>
          <a:lstStyle>
            <a:lvl1pPr lvl="0" algn="r">
              <a:spcBef>
                <a:spcPts val="0"/>
              </a:spcBef>
              <a:spcAft>
                <a:spcPts val="0"/>
              </a:spcAft>
              <a:buSzPts val="9600"/>
              <a:buNone/>
              <a:defRPr sz="12800"/>
            </a:lvl1pPr>
            <a:lvl2pPr lvl="1" algn="r">
              <a:spcBef>
                <a:spcPts val="0"/>
              </a:spcBef>
              <a:spcAft>
                <a:spcPts val="0"/>
              </a:spcAft>
              <a:buSzPts val="7200"/>
              <a:buNone/>
              <a:defRPr sz="9600"/>
            </a:lvl2pPr>
            <a:lvl3pPr lvl="2" algn="r">
              <a:spcBef>
                <a:spcPts val="0"/>
              </a:spcBef>
              <a:spcAft>
                <a:spcPts val="0"/>
              </a:spcAft>
              <a:buSzPts val="7200"/>
              <a:buNone/>
              <a:defRPr sz="9600"/>
            </a:lvl3pPr>
            <a:lvl4pPr lvl="3" algn="r">
              <a:spcBef>
                <a:spcPts val="0"/>
              </a:spcBef>
              <a:spcAft>
                <a:spcPts val="0"/>
              </a:spcAft>
              <a:buSzPts val="7200"/>
              <a:buNone/>
              <a:defRPr sz="9600"/>
            </a:lvl4pPr>
            <a:lvl5pPr lvl="4" algn="r">
              <a:spcBef>
                <a:spcPts val="0"/>
              </a:spcBef>
              <a:spcAft>
                <a:spcPts val="0"/>
              </a:spcAft>
              <a:buSzPts val="7200"/>
              <a:buNone/>
              <a:defRPr sz="9600"/>
            </a:lvl5pPr>
            <a:lvl6pPr lvl="5" algn="r">
              <a:spcBef>
                <a:spcPts val="0"/>
              </a:spcBef>
              <a:spcAft>
                <a:spcPts val="0"/>
              </a:spcAft>
              <a:buSzPts val="7200"/>
              <a:buNone/>
              <a:defRPr sz="9600"/>
            </a:lvl6pPr>
            <a:lvl7pPr lvl="6" algn="r">
              <a:spcBef>
                <a:spcPts val="0"/>
              </a:spcBef>
              <a:spcAft>
                <a:spcPts val="0"/>
              </a:spcAft>
              <a:buSzPts val="7200"/>
              <a:buNone/>
              <a:defRPr sz="9600"/>
            </a:lvl7pPr>
            <a:lvl8pPr lvl="7" algn="r">
              <a:spcBef>
                <a:spcPts val="0"/>
              </a:spcBef>
              <a:spcAft>
                <a:spcPts val="0"/>
              </a:spcAft>
              <a:buSzPts val="7200"/>
              <a:buNone/>
              <a:defRPr sz="9600"/>
            </a:lvl8pPr>
            <a:lvl9pPr lvl="8" algn="r">
              <a:spcBef>
                <a:spcPts val="0"/>
              </a:spcBef>
              <a:spcAft>
                <a:spcPts val="0"/>
              </a:spcAft>
              <a:buSzPts val="7200"/>
              <a:buNone/>
              <a:defRPr sz="9600"/>
            </a:lvl9pPr>
          </a:lstStyle>
          <a:p>
            <a:endParaRPr/>
          </a:p>
        </p:txBody>
      </p:sp>
      <p:sp>
        <p:nvSpPr>
          <p:cNvPr id="10" name="Google Shape;10;p2"/>
          <p:cNvSpPr txBox="1">
            <a:spLocks noGrp="1"/>
          </p:cNvSpPr>
          <p:nvPr>
            <p:ph type="subTitle" idx="1"/>
          </p:nvPr>
        </p:nvSpPr>
        <p:spPr>
          <a:xfrm>
            <a:off x="4272467" y="5294567"/>
            <a:ext cx="6814400" cy="4652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900"/>
              <a:buNone/>
              <a:defRPr sz="1200"/>
            </a:lvl1pPr>
            <a:lvl2pPr lvl="1" algn="r">
              <a:lnSpc>
                <a:spcPct val="100000"/>
              </a:lnSpc>
              <a:spcBef>
                <a:spcPts val="0"/>
              </a:spcBef>
              <a:spcAft>
                <a:spcPts val="0"/>
              </a:spcAft>
              <a:buSzPts val="2800"/>
              <a:buNone/>
              <a:defRPr sz="3733"/>
            </a:lvl2pPr>
            <a:lvl3pPr lvl="2" algn="r">
              <a:lnSpc>
                <a:spcPct val="100000"/>
              </a:lnSpc>
              <a:spcBef>
                <a:spcPts val="0"/>
              </a:spcBef>
              <a:spcAft>
                <a:spcPts val="0"/>
              </a:spcAft>
              <a:buSzPts val="2800"/>
              <a:buNone/>
              <a:defRPr sz="3733"/>
            </a:lvl3pPr>
            <a:lvl4pPr lvl="3" algn="r">
              <a:lnSpc>
                <a:spcPct val="100000"/>
              </a:lnSpc>
              <a:spcBef>
                <a:spcPts val="0"/>
              </a:spcBef>
              <a:spcAft>
                <a:spcPts val="0"/>
              </a:spcAft>
              <a:buSzPts val="2800"/>
              <a:buNone/>
              <a:defRPr sz="3733"/>
            </a:lvl4pPr>
            <a:lvl5pPr lvl="4" algn="r">
              <a:lnSpc>
                <a:spcPct val="100000"/>
              </a:lnSpc>
              <a:spcBef>
                <a:spcPts val="0"/>
              </a:spcBef>
              <a:spcAft>
                <a:spcPts val="0"/>
              </a:spcAft>
              <a:buSzPts val="2800"/>
              <a:buNone/>
              <a:defRPr sz="3733"/>
            </a:lvl5pPr>
            <a:lvl6pPr lvl="5" algn="r">
              <a:lnSpc>
                <a:spcPct val="100000"/>
              </a:lnSpc>
              <a:spcBef>
                <a:spcPts val="0"/>
              </a:spcBef>
              <a:spcAft>
                <a:spcPts val="0"/>
              </a:spcAft>
              <a:buSzPts val="2800"/>
              <a:buNone/>
              <a:defRPr sz="3733"/>
            </a:lvl6pPr>
            <a:lvl7pPr lvl="6" algn="r">
              <a:lnSpc>
                <a:spcPct val="100000"/>
              </a:lnSpc>
              <a:spcBef>
                <a:spcPts val="0"/>
              </a:spcBef>
              <a:spcAft>
                <a:spcPts val="0"/>
              </a:spcAft>
              <a:buSzPts val="2800"/>
              <a:buNone/>
              <a:defRPr sz="3733"/>
            </a:lvl7pPr>
            <a:lvl8pPr lvl="7" algn="r">
              <a:lnSpc>
                <a:spcPct val="100000"/>
              </a:lnSpc>
              <a:spcBef>
                <a:spcPts val="0"/>
              </a:spcBef>
              <a:spcAft>
                <a:spcPts val="0"/>
              </a:spcAft>
              <a:buSzPts val="2800"/>
              <a:buNone/>
              <a:defRPr sz="3733"/>
            </a:lvl8pPr>
            <a:lvl9pPr lvl="8" algn="r">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2382815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ITLE + BULLET POINTS">
  <p:cSld name="TITLE + BULLET POINTS">
    <p:bg>
      <p:bgPr>
        <a:solidFill>
          <a:schemeClr val="accent1"/>
        </a:soli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1236600" y="708800"/>
            <a:ext cx="97188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13" name="Google Shape;13;p3"/>
          <p:cNvSpPr txBox="1">
            <a:spLocks noGrp="1"/>
          </p:cNvSpPr>
          <p:nvPr>
            <p:ph type="body" idx="1"/>
          </p:nvPr>
        </p:nvSpPr>
        <p:spPr>
          <a:xfrm>
            <a:off x="1358200" y="2138667"/>
            <a:ext cx="8824400" cy="3601600"/>
          </a:xfrm>
          <a:prstGeom prst="rect">
            <a:avLst/>
          </a:prstGeom>
        </p:spPr>
        <p:txBody>
          <a:bodyPr spcFirstLastPara="1" wrap="square" lIns="91425" tIns="91425" rIns="91425" bIns="91425" anchor="t" anchorCtr="0">
            <a:noAutofit/>
          </a:bodyPr>
          <a:lstStyle>
            <a:lvl1pPr marL="609585" lvl="0" indent="-389457" rtl="0">
              <a:lnSpc>
                <a:spcPct val="115000"/>
              </a:lnSpc>
              <a:spcBef>
                <a:spcPts val="0"/>
              </a:spcBef>
              <a:spcAft>
                <a:spcPts val="0"/>
              </a:spcAft>
              <a:buSzPts val="1000"/>
              <a:buChar char="●"/>
              <a:defRPr sz="1333"/>
            </a:lvl1pPr>
            <a:lvl2pPr marL="1219170" lvl="1" indent="-389457" rtl="0">
              <a:lnSpc>
                <a:spcPct val="115000"/>
              </a:lnSpc>
              <a:spcBef>
                <a:spcPts val="2133"/>
              </a:spcBef>
              <a:spcAft>
                <a:spcPts val="0"/>
              </a:spcAft>
              <a:buSzPts val="1000"/>
              <a:buChar char="○"/>
              <a:defRPr sz="1333"/>
            </a:lvl2pPr>
            <a:lvl3pPr marL="1828754" lvl="2" indent="-389457" rtl="0">
              <a:lnSpc>
                <a:spcPct val="115000"/>
              </a:lnSpc>
              <a:spcBef>
                <a:spcPts val="2133"/>
              </a:spcBef>
              <a:spcAft>
                <a:spcPts val="0"/>
              </a:spcAft>
              <a:buSzPts val="1000"/>
              <a:buChar char="■"/>
              <a:defRPr sz="1333"/>
            </a:lvl3pPr>
            <a:lvl4pPr marL="2438339" lvl="3" indent="-389457" rtl="0">
              <a:lnSpc>
                <a:spcPct val="115000"/>
              </a:lnSpc>
              <a:spcBef>
                <a:spcPts val="2133"/>
              </a:spcBef>
              <a:spcAft>
                <a:spcPts val="0"/>
              </a:spcAft>
              <a:buSzPts val="1000"/>
              <a:buChar char="●"/>
              <a:defRPr sz="1333"/>
            </a:lvl4pPr>
            <a:lvl5pPr marL="3047924" lvl="4" indent="-389457" rtl="0">
              <a:lnSpc>
                <a:spcPct val="115000"/>
              </a:lnSpc>
              <a:spcBef>
                <a:spcPts val="2133"/>
              </a:spcBef>
              <a:spcAft>
                <a:spcPts val="0"/>
              </a:spcAft>
              <a:buSzPts val="1000"/>
              <a:buChar char="○"/>
              <a:defRPr sz="1333"/>
            </a:lvl5pPr>
            <a:lvl6pPr marL="3657509" lvl="5" indent="-389457" rtl="0">
              <a:lnSpc>
                <a:spcPct val="115000"/>
              </a:lnSpc>
              <a:spcBef>
                <a:spcPts val="2133"/>
              </a:spcBef>
              <a:spcAft>
                <a:spcPts val="0"/>
              </a:spcAft>
              <a:buSzPts val="1000"/>
              <a:buChar char="■"/>
              <a:defRPr sz="1333"/>
            </a:lvl6pPr>
            <a:lvl7pPr marL="4267093" lvl="6" indent="-389457" rtl="0">
              <a:lnSpc>
                <a:spcPct val="115000"/>
              </a:lnSpc>
              <a:spcBef>
                <a:spcPts val="2133"/>
              </a:spcBef>
              <a:spcAft>
                <a:spcPts val="0"/>
              </a:spcAft>
              <a:buSzPts val="1000"/>
              <a:buChar char="●"/>
              <a:defRPr sz="1333"/>
            </a:lvl7pPr>
            <a:lvl8pPr marL="4876678" lvl="7" indent="-389457" rtl="0">
              <a:lnSpc>
                <a:spcPct val="115000"/>
              </a:lnSpc>
              <a:spcBef>
                <a:spcPts val="2133"/>
              </a:spcBef>
              <a:spcAft>
                <a:spcPts val="0"/>
              </a:spcAft>
              <a:buSzPts val="1000"/>
              <a:buChar char="○"/>
              <a:defRPr sz="1333"/>
            </a:lvl8pPr>
            <a:lvl9pPr marL="5486263" lvl="8" indent="-389457" rtl="0">
              <a:lnSpc>
                <a:spcPct val="115000"/>
              </a:lnSpc>
              <a:spcBef>
                <a:spcPts val="2133"/>
              </a:spcBef>
              <a:spcAft>
                <a:spcPts val="2133"/>
              </a:spcAft>
              <a:buSzPts val="1000"/>
              <a:buChar char="■"/>
              <a:defRPr sz="1333"/>
            </a:lvl9pPr>
          </a:lstStyle>
          <a:p>
            <a:endParaRPr/>
          </a:p>
        </p:txBody>
      </p:sp>
    </p:spTree>
    <p:extLst>
      <p:ext uri="{BB962C8B-B14F-4D97-AF65-F5344CB8AC3E}">
        <p14:creationId xmlns:p14="http://schemas.microsoft.com/office/powerpoint/2010/main" val="347821540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4"/>
        <p:cNvGrpSpPr/>
        <p:nvPr/>
      </p:nvGrpSpPr>
      <p:grpSpPr>
        <a:xfrm>
          <a:off x="0" y="0"/>
          <a:ext cx="0" cy="0"/>
          <a:chOff x="0" y="0"/>
          <a:chExt cx="0" cy="0"/>
        </a:xfrm>
      </p:grpSpPr>
      <p:sp>
        <p:nvSpPr>
          <p:cNvPr id="15" name="Google Shape;15;p4"/>
          <p:cNvSpPr/>
          <p:nvPr/>
        </p:nvSpPr>
        <p:spPr>
          <a:xfrm>
            <a:off x="1917769" y="100278"/>
            <a:ext cx="7612265" cy="6978287"/>
          </a:xfrm>
          <a:custGeom>
            <a:avLst/>
            <a:gdLst/>
            <a:ahLst/>
            <a:cxnLst/>
            <a:rect l="l" t="t" r="r" b="b"/>
            <a:pathLst>
              <a:path w="217245" h="199152" extrusionOk="0">
                <a:moveTo>
                  <a:pt x="125752" y="0"/>
                </a:moveTo>
                <a:cubicBezTo>
                  <a:pt x="115330" y="0"/>
                  <a:pt x="104935" y="983"/>
                  <a:pt x="94954" y="3880"/>
                </a:cubicBezTo>
                <a:cubicBezTo>
                  <a:pt x="76766" y="9158"/>
                  <a:pt x="61604" y="21568"/>
                  <a:pt x="53018" y="38390"/>
                </a:cubicBezTo>
                <a:cubicBezTo>
                  <a:pt x="43740" y="56565"/>
                  <a:pt x="38372" y="76983"/>
                  <a:pt x="25366" y="93087"/>
                </a:cubicBezTo>
                <a:cubicBezTo>
                  <a:pt x="18504" y="101584"/>
                  <a:pt x="9546" y="108811"/>
                  <a:pt x="5619" y="119003"/>
                </a:cubicBezTo>
                <a:cubicBezTo>
                  <a:pt x="1" y="133578"/>
                  <a:pt x="6982" y="151133"/>
                  <a:pt x="19718" y="160177"/>
                </a:cubicBezTo>
                <a:cubicBezTo>
                  <a:pt x="27750" y="165880"/>
                  <a:pt x="37477" y="168607"/>
                  <a:pt x="46205" y="173174"/>
                </a:cubicBezTo>
                <a:cubicBezTo>
                  <a:pt x="54260" y="177389"/>
                  <a:pt x="61413" y="183148"/>
                  <a:pt x="69345" y="187588"/>
                </a:cubicBezTo>
                <a:cubicBezTo>
                  <a:pt x="84229" y="195917"/>
                  <a:pt x="100948" y="199152"/>
                  <a:pt x="118037" y="199152"/>
                </a:cubicBezTo>
                <a:cubicBezTo>
                  <a:pt x="134377" y="199152"/>
                  <a:pt x="151054" y="196195"/>
                  <a:pt x="166786" y="191906"/>
                </a:cubicBezTo>
                <a:cubicBezTo>
                  <a:pt x="182868" y="187522"/>
                  <a:pt x="199726" y="181032"/>
                  <a:pt x="208943" y="167145"/>
                </a:cubicBezTo>
                <a:cubicBezTo>
                  <a:pt x="216021" y="156478"/>
                  <a:pt x="217244" y="143559"/>
                  <a:pt x="215671" y="130623"/>
                </a:cubicBezTo>
                <a:cubicBezTo>
                  <a:pt x="214777" y="123276"/>
                  <a:pt x="212981" y="115923"/>
                  <a:pt x="210844" y="108974"/>
                </a:cubicBezTo>
                <a:cubicBezTo>
                  <a:pt x="208446" y="101182"/>
                  <a:pt x="205657" y="93288"/>
                  <a:pt x="205948" y="85140"/>
                </a:cubicBezTo>
                <a:cubicBezTo>
                  <a:pt x="206153" y="79394"/>
                  <a:pt x="207888" y="73823"/>
                  <a:pt x="208756" y="68140"/>
                </a:cubicBezTo>
                <a:cubicBezTo>
                  <a:pt x="210142" y="59046"/>
                  <a:pt x="209283" y="49687"/>
                  <a:pt x="206890" y="40805"/>
                </a:cubicBezTo>
                <a:cubicBezTo>
                  <a:pt x="205168" y="34414"/>
                  <a:pt x="202608" y="28152"/>
                  <a:pt x="198518" y="22947"/>
                </a:cubicBezTo>
                <a:cubicBezTo>
                  <a:pt x="194858" y="18288"/>
                  <a:pt x="190067" y="14605"/>
                  <a:pt x="184910" y="11688"/>
                </a:cubicBezTo>
                <a:cubicBezTo>
                  <a:pt x="171283" y="3978"/>
                  <a:pt x="155327" y="1548"/>
                  <a:pt x="139704" y="505"/>
                </a:cubicBezTo>
                <a:cubicBezTo>
                  <a:pt x="135071" y="196"/>
                  <a:pt x="130409" y="0"/>
                  <a:pt x="125752" y="0"/>
                </a:cubicBezTo>
                <a:close/>
              </a:path>
            </a:pathLst>
          </a:custGeom>
          <a:solidFill>
            <a:srgbClr val="ECFFA8"/>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6" name="Google Shape;16;p4"/>
          <p:cNvSpPr txBox="1">
            <a:spLocks noGrp="1"/>
          </p:cNvSpPr>
          <p:nvPr>
            <p:ph type="title" hasCustomPrompt="1"/>
          </p:nvPr>
        </p:nvSpPr>
        <p:spPr>
          <a:xfrm>
            <a:off x="3981751" y="2339200"/>
            <a:ext cx="2002000" cy="112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None/>
              <a:defRPr sz="5333"/>
            </a:lvl1pPr>
            <a:lvl2pPr lvl="1" algn="ctr" rtl="0">
              <a:spcBef>
                <a:spcPts val="0"/>
              </a:spcBef>
              <a:spcAft>
                <a:spcPts val="0"/>
              </a:spcAft>
              <a:buSzPts val="4000"/>
              <a:buNone/>
              <a:defRPr sz="5333"/>
            </a:lvl2pPr>
            <a:lvl3pPr lvl="2" algn="ctr" rtl="0">
              <a:spcBef>
                <a:spcPts val="0"/>
              </a:spcBef>
              <a:spcAft>
                <a:spcPts val="0"/>
              </a:spcAft>
              <a:buSzPts val="4000"/>
              <a:buNone/>
              <a:defRPr sz="5333"/>
            </a:lvl3pPr>
            <a:lvl4pPr lvl="3" algn="ctr" rtl="0">
              <a:spcBef>
                <a:spcPts val="0"/>
              </a:spcBef>
              <a:spcAft>
                <a:spcPts val="0"/>
              </a:spcAft>
              <a:buSzPts val="4000"/>
              <a:buNone/>
              <a:defRPr sz="5333"/>
            </a:lvl4pPr>
            <a:lvl5pPr lvl="4" algn="ctr" rtl="0">
              <a:spcBef>
                <a:spcPts val="0"/>
              </a:spcBef>
              <a:spcAft>
                <a:spcPts val="0"/>
              </a:spcAft>
              <a:buSzPts val="4000"/>
              <a:buNone/>
              <a:defRPr sz="5333"/>
            </a:lvl5pPr>
            <a:lvl6pPr lvl="5" algn="ctr" rtl="0">
              <a:spcBef>
                <a:spcPts val="0"/>
              </a:spcBef>
              <a:spcAft>
                <a:spcPts val="0"/>
              </a:spcAft>
              <a:buSzPts val="4000"/>
              <a:buNone/>
              <a:defRPr sz="5333"/>
            </a:lvl6pPr>
            <a:lvl7pPr lvl="6" algn="ctr" rtl="0">
              <a:spcBef>
                <a:spcPts val="0"/>
              </a:spcBef>
              <a:spcAft>
                <a:spcPts val="0"/>
              </a:spcAft>
              <a:buSzPts val="4000"/>
              <a:buNone/>
              <a:defRPr sz="5333"/>
            </a:lvl7pPr>
            <a:lvl8pPr lvl="7" algn="ctr" rtl="0">
              <a:spcBef>
                <a:spcPts val="0"/>
              </a:spcBef>
              <a:spcAft>
                <a:spcPts val="0"/>
              </a:spcAft>
              <a:buSzPts val="4000"/>
              <a:buNone/>
              <a:defRPr sz="5333"/>
            </a:lvl8pPr>
            <a:lvl9pPr lvl="8" algn="ctr" rtl="0">
              <a:spcBef>
                <a:spcPts val="0"/>
              </a:spcBef>
              <a:spcAft>
                <a:spcPts val="0"/>
              </a:spcAft>
              <a:buSzPts val="4000"/>
              <a:buNone/>
              <a:defRPr sz="5333"/>
            </a:lvl9pPr>
          </a:lstStyle>
          <a:p>
            <a:r>
              <a:t>xx%</a:t>
            </a:r>
          </a:p>
        </p:txBody>
      </p:sp>
      <p:sp>
        <p:nvSpPr>
          <p:cNvPr id="17" name="Google Shape;17;p4"/>
          <p:cNvSpPr txBox="1">
            <a:spLocks noGrp="1"/>
          </p:cNvSpPr>
          <p:nvPr>
            <p:ph type="title" idx="2"/>
          </p:nvPr>
        </p:nvSpPr>
        <p:spPr>
          <a:xfrm>
            <a:off x="1236600" y="708800"/>
            <a:ext cx="97188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18" name="Google Shape;18;p4"/>
          <p:cNvSpPr txBox="1">
            <a:spLocks noGrp="1"/>
          </p:cNvSpPr>
          <p:nvPr>
            <p:ph type="title" idx="3"/>
          </p:nvPr>
        </p:nvSpPr>
        <p:spPr>
          <a:xfrm>
            <a:off x="3767951" y="3271133"/>
            <a:ext cx="2429600" cy="112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9" name="Google Shape;19;p4"/>
          <p:cNvSpPr txBox="1">
            <a:spLocks noGrp="1"/>
          </p:cNvSpPr>
          <p:nvPr>
            <p:ph type="title" idx="4" hasCustomPrompt="1"/>
          </p:nvPr>
        </p:nvSpPr>
        <p:spPr>
          <a:xfrm>
            <a:off x="6208251" y="2339200"/>
            <a:ext cx="2002000" cy="112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None/>
              <a:defRPr sz="5333"/>
            </a:lvl1pPr>
            <a:lvl2pPr lvl="1" algn="ctr" rtl="0">
              <a:spcBef>
                <a:spcPts val="0"/>
              </a:spcBef>
              <a:spcAft>
                <a:spcPts val="0"/>
              </a:spcAft>
              <a:buSzPts val="4000"/>
              <a:buNone/>
              <a:defRPr sz="5333"/>
            </a:lvl2pPr>
            <a:lvl3pPr lvl="2" algn="ctr" rtl="0">
              <a:spcBef>
                <a:spcPts val="0"/>
              </a:spcBef>
              <a:spcAft>
                <a:spcPts val="0"/>
              </a:spcAft>
              <a:buSzPts val="4000"/>
              <a:buNone/>
              <a:defRPr sz="5333"/>
            </a:lvl3pPr>
            <a:lvl4pPr lvl="3" algn="ctr" rtl="0">
              <a:spcBef>
                <a:spcPts val="0"/>
              </a:spcBef>
              <a:spcAft>
                <a:spcPts val="0"/>
              </a:spcAft>
              <a:buSzPts val="4000"/>
              <a:buNone/>
              <a:defRPr sz="5333"/>
            </a:lvl4pPr>
            <a:lvl5pPr lvl="4" algn="ctr" rtl="0">
              <a:spcBef>
                <a:spcPts val="0"/>
              </a:spcBef>
              <a:spcAft>
                <a:spcPts val="0"/>
              </a:spcAft>
              <a:buSzPts val="4000"/>
              <a:buNone/>
              <a:defRPr sz="5333"/>
            </a:lvl5pPr>
            <a:lvl6pPr lvl="5" algn="ctr" rtl="0">
              <a:spcBef>
                <a:spcPts val="0"/>
              </a:spcBef>
              <a:spcAft>
                <a:spcPts val="0"/>
              </a:spcAft>
              <a:buSzPts val="4000"/>
              <a:buNone/>
              <a:defRPr sz="5333"/>
            </a:lvl6pPr>
            <a:lvl7pPr lvl="6" algn="ctr" rtl="0">
              <a:spcBef>
                <a:spcPts val="0"/>
              </a:spcBef>
              <a:spcAft>
                <a:spcPts val="0"/>
              </a:spcAft>
              <a:buSzPts val="4000"/>
              <a:buNone/>
              <a:defRPr sz="5333"/>
            </a:lvl7pPr>
            <a:lvl8pPr lvl="7" algn="ctr" rtl="0">
              <a:spcBef>
                <a:spcPts val="0"/>
              </a:spcBef>
              <a:spcAft>
                <a:spcPts val="0"/>
              </a:spcAft>
              <a:buSzPts val="4000"/>
              <a:buNone/>
              <a:defRPr sz="5333"/>
            </a:lvl8pPr>
            <a:lvl9pPr lvl="8" algn="ctr" rtl="0">
              <a:spcBef>
                <a:spcPts val="0"/>
              </a:spcBef>
              <a:spcAft>
                <a:spcPts val="0"/>
              </a:spcAft>
              <a:buSzPts val="4000"/>
              <a:buNone/>
              <a:defRPr sz="5333"/>
            </a:lvl9pPr>
          </a:lstStyle>
          <a:p>
            <a:r>
              <a:t>xx%</a:t>
            </a:r>
          </a:p>
        </p:txBody>
      </p:sp>
      <p:sp>
        <p:nvSpPr>
          <p:cNvPr id="20" name="Google Shape;20;p4"/>
          <p:cNvSpPr txBox="1">
            <a:spLocks noGrp="1"/>
          </p:cNvSpPr>
          <p:nvPr>
            <p:ph type="title" idx="5"/>
          </p:nvPr>
        </p:nvSpPr>
        <p:spPr>
          <a:xfrm>
            <a:off x="5994451" y="3271133"/>
            <a:ext cx="2429600" cy="112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21" name="Google Shape;21;p4"/>
          <p:cNvSpPr txBox="1">
            <a:spLocks noGrp="1"/>
          </p:cNvSpPr>
          <p:nvPr>
            <p:ph type="title" idx="6" hasCustomPrompt="1"/>
          </p:nvPr>
        </p:nvSpPr>
        <p:spPr>
          <a:xfrm>
            <a:off x="3981751" y="4236367"/>
            <a:ext cx="2002000" cy="112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None/>
              <a:defRPr sz="5333"/>
            </a:lvl1pPr>
            <a:lvl2pPr lvl="1" algn="ctr" rtl="0">
              <a:spcBef>
                <a:spcPts val="0"/>
              </a:spcBef>
              <a:spcAft>
                <a:spcPts val="0"/>
              </a:spcAft>
              <a:buSzPts val="4000"/>
              <a:buNone/>
              <a:defRPr sz="5333"/>
            </a:lvl2pPr>
            <a:lvl3pPr lvl="2" algn="ctr" rtl="0">
              <a:spcBef>
                <a:spcPts val="0"/>
              </a:spcBef>
              <a:spcAft>
                <a:spcPts val="0"/>
              </a:spcAft>
              <a:buSzPts val="4000"/>
              <a:buNone/>
              <a:defRPr sz="5333"/>
            </a:lvl3pPr>
            <a:lvl4pPr lvl="3" algn="ctr" rtl="0">
              <a:spcBef>
                <a:spcPts val="0"/>
              </a:spcBef>
              <a:spcAft>
                <a:spcPts val="0"/>
              </a:spcAft>
              <a:buSzPts val="4000"/>
              <a:buNone/>
              <a:defRPr sz="5333"/>
            </a:lvl4pPr>
            <a:lvl5pPr lvl="4" algn="ctr" rtl="0">
              <a:spcBef>
                <a:spcPts val="0"/>
              </a:spcBef>
              <a:spcAft>
                <a:spcPts val="0"/>
              </a:spcAft>
              <a:buSzPts val="4000"/>
              <a:buNone/>
              <a:defRPr sz="5333"/>
            </a:lvl5pPr>
            <a:lvl6pPr lvl="5" algn="ctr" rtl="0">
              <a:spcBef>
                <a:spcPts val="0"/>
              </a:spcBef>
              <a:spcAft>
                <a:spcPts val="0"/>
              </a:spcAft>
              <a:buSzPts val="4000"/>
              <a:buNone/>
              <a:defRPr sz="5333"/>
            </a:lvl6pPr>
            <a:lvl7pPr lvl="6" algn="ctr" rtl="0">
              <a:spcBef>
                <a:spcPts val="0"/>
              </a:spcBef>
              <a:spcAft>
                <a:spcPts val="0"/>
              </a:spcAft>
              <a:buSzPts val="4000"/>
              <a:buNone/>
              <a:defRPr sz="5333"/>
            </a:lvl7pPr>
            <a:lvl8pPr lvl="7" algn="ctr" rtl="0">
              <a:spcBef>
                <a:spcPts val="0"/>
              </a:spcBef>
              <a:spcAft>
                <a:spcPts val="0"/>
              </a:spcAft>
              <a:buSzPts val="4000"/>
              <a:buNone/>
              <a:defRPr sz="5333"/>
            </a:lvl8pPr>
            <a:lvl9pPr lvl="8" algn="ctr" rtl="0">
              <a:spcBef>
                <a:spcPts val="0"/>
              </a:spcBef>
              <a:spcAft>
                <a:spcPts val="0"/>
              </a:spcAft>
              <a:buSzPts val="4000"/>
              <a:buNone/>
              <a:defRPr sz="5333"/>
            </a:lvl9pPr>
          </a:lstStyle>
          <a:p>
            <a:r>
              <a:t>xx%</a:t>
            </a:r>
          </a:p>
        </p:txBody>
      </p:sp>
      <p:sp>
        <p:nvSpPr>
          <p:cNvPr id="22" name="Google Shape;22;p4"/>
          <p:cNvSpPr txBox="1">
            <a:spLocks noGrp="1"/>
          </p:cNvSpPr>
          <p:nvPr>
            <p:ph type="title" idx="7"/>
          </p:nvPr>
        </p:nvSpPr>
        <p:spPr>
          <a:xfrm>
            <a:off x="3767951" y="5168300"/>
            <a:ext cx="2429600" cy="112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23" name="Google Shape;23;p4"/>
          <p:cNvSpPr txBox="1">
            <a:spLocks noGrp="1"/>
          </p:cNvSpPr>
          <p:nvPr>
            <p:ph type="title" idx="8" hasCustomPrompt="1"/>
          </p:nvPr>
        </p:nvSpPr>
        <p:spPr>
          <a:xfrm>
            <a:off x="6208251" y="4236367"/>
            <a:ext cx="2002000" cy="112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None/>
              <a:defRPr sz="5333"/>
            </a:lvl1pPr>
            <a:lvl2pPr lvl="1" algn="ctr" rtl="0">
              <a:spcBef>
                <a:spcPts val="0"/>
              </a:spcBef>
              <a:spcAft>
                <a:spcPts val="0"/>
              </a:spcAft>
              <a:buSzPts val="4000"/>
              <a:buNone/>
              <a:defRPr sz="5333"/>
            </a:lvl2pPr>
            <a:lvl3pPr lvl="2" algn="ctr" rtl="0">
              <a:spcBef>
                <a:spcPts val="0"/>
              </a:spcBef>
              <a:spcAft>
                <a:spcPts val="0"/>
              </a:spcAft>
              <a:buSzPts val="4000"/>
              <a:buNone/>
              <a:defRPr sz="5333"/>
            </a:lvl3pPr>
            <a:lvl4pPr lvl="3" algn="ctr" rtl="0">
              <a:spcBef>
                <a:spcPts val="0"/>
              </a:spcBef>
              <a:spcAft>
                <a:spcPts val="0"/>
              </a:spcAft>
              <a:buSzPts val="4000"/>
              <a:buNone/>
              <a:defRPr sz="5333"/>
            </a:lvl4pPr>
            <a:lvl5pPr lvl="4" algn="ctr" rtl="0">
              <a:spcBef>
                <a:spcPts val="0"/>
              </a:spcBef>
              <a:spcAft>
                <a:spcPts val="0"/>
              </a:spcAft>
              <a:buSzPts val="4000"/>
              <a:buNone/>
              <a:defRPr sz="5333"/>
            </a:lvl5pPr>
            <a:lvl6pPr lvl="5" algn="ctr" rtl="0">
              <a:spcBef>
                <a:spcPts val="0"/>
              </a:spcBef>
              <a:spcAft>
                <a:spcPts val="0"/>
              </a:spcAft>
              <a:buSzPts val="4000"/>
              <a:buNone/>
              <a:defRPr sz="5333"/>
            </a:lvl6pPr>
            <a:lvl7pPr lvl="6" algn="ctr" rtl="0">
              <a:spcBef>
                <a:spcPts val="0"/>
              </a:spcBef>
              <a:spcAft>
                <a:spcPts val="0"/>
              </a:spcAft>
              <a:buSzPts val="4000"/>
              <a:buNone/>
              <a:defRPr sz="5333"/>
            </a:lvl7pPr>
            <a:lvl8pPr lvl="7" algn="ctr" rtl="0">
              <a:spcBef>
                <a:spcPts val="0"/>
              </a:spcBef>
              <a:spcAft>
                <a:spcPts val="0"/>
              </a:spcAft>
              <a:buSzPts val="4000"/>
              <a:buNone/>
              <a:defRPr sz="5333"/>
            </a:lvl8pPr>
            <a:lvl9pPr lvl="8" algn="ctr" rtl="0">
              <a:spcBef>
                <a:spcPts val="0"/>
              </a:spcBef>
              <a:spcAft>
                <a:spcPts val="0"/>
              </a:spcAft>
              <a:buSzPts val="4000"/>
              <a:buNone/>
              <a:defRPr sz="5333"/>
            </a:lvl9pPr>
          </a:lstStyle>
          <a:p>
            <a:r>
              <a:t>xx%</a:t>
            </a:r>
          </a:p>
        </p:txBody>
      </p:sp>
      <p:sp>
        <p:nvSpPr>
          <p:cNvPr id="24" name="Google Shape;24;p4"/>
          <p:cNvSpPr txBox="1">
            <a:spLocks noGrp="1"/>
          </p:cNvSpPr>
          <p:nvPr>
            <p:ph type="title" idx="9"/>
          </p:nvPr>
        </p:nvSpPr>
        <p:spPr>
          <a:xfrm>
            <a:off x="5994451" y="5168300"/>
            <a:ext cx="2429600" cy="112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Tree>
    <p:extLst>
      <p:ext uri="{BB962C8B-B14F-4D97-AF65-F5344CB8AC3E}">
        <p14:creationId xmlns:p14="http://schemas.microsoft.com/office/powerpoint/2010/main" val="188169924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LE + TEXT">
  <p:cSld name="TITLE + TEXT">
    <p:bg>
      <p:bgPr>
        <a:solidFill>
          <a:schemeClr val="accent1"/>
        </a:solidFill>
        <a:effectLst/>
      </p:bgPr>
    </p:bg>
    <p:spTree>
      <p:nvGrpSpPr>
        <p:cNvPr id="1" name="Shape 25"/>
        <p:cNvGrpSpPr/>
        <p:nvPr/>
      </p:nvGrpSpPr>
      <p:grpSpPr>
        <a:xfrm>
          <a:off x="0" y="0"/>
          <a:ext cx="0" cy="0"/>
          <a:chOff x="0" y="0"/>
          <a:chExt cx="0" cy="0"/>
        </a:xfrm>
      </p:grpSpPr>
      <p:sp>
        <p:nvSpPr>
          <p:cNvPr id="26" name="Google Shape;26;p5"/>
          <p:cNvSpPr/>
          <p:nvPr/>
        </p:nvSpPr>
        <p:spPr>
          <a:xfrm rot="982846">
            <a:off x="3100291" y="943008"/>
            <a:ext cx="6487613" cy="5539043"/>
          </a:xfrm>
          <a:custGeom>
            <a:avLst/>
            <a:gdLst/>
            <a:ahLst/>
            <a:cxnLst/>
            <a:rect l="l" t="t" r="r" b="b"/>
            <a:pathLst>
              <a:path w="229565" h="195971" extrusionOk="0">
                <a:moveTo>
                  <a:pt x="163601" y="1"/>
                </a:moveTo>
                <a:cubicBezTo>
                  <a:pt x="157516" y="1"/>
                  <a:pt x="151426" y="1252"/>
                  <a:pt x="145747" y="3949"/>
                </a:cubicBezTo>
                <a:cubicBezTo>
                  <a:pt x="134264" y="9404"/>
                  <a:pt x="124441" y="17339"/>
                  <a:pt x="111791" y="20259"/>
                </a:cubicBezTo>
                <a:cubicBezTo>
                  <a:pt x="108699" y="20972"/>
                  <a:pt x="105454" y="21277"/>
                  <a:pt x="102097" y="21277"/>
                </a:cubicBezTo>
                <a:cubicBezTo>
                  <a:pt x="82544" y="21277"/>
                  <a:pt x="59157" y="10951"/>
                  <a:pt x="39664" y="10951"/>
                </a:cubicBezTo>
                <a:cubicBezTo>
                  <a:pt x="25548" y="10951"/>
                  <a:pt x="13474" y="16365"/>
                  <a:pt x="6375" y="35035"/>
                </a:cubicBezTo>
                <a:cubicBezTo>
                  <a:pt x="0" y="51803"/>
                  <a:pt x="2555" y="73903"/>
                  <a:pt x="14105" y="87921"/>
                </a:cubicBezTo>
                <a:cubicBezTo>
                  <a:pt x="17811" y="92417"/>
                  <a:pt x="22331" y="96337"/>
                  <a:pt x="25072" y="101479"/>
                </a:cubicBezTo>
                <a:cubicBezTo>
                  <a:pt x="32571" y="115556"/>
                  <a:pt x="21958" y="131029"/>
                  <a:pt x="17148" y="144163"/>
                </a:cubicBezTo>
                <a:cubicBezTo>
                  <a:pt x="5782" y="175198"/>
                  <a:pt x="48637" y="192369"/>
                  <a:pt x="71894" y="195535"/>
                </a:cubicBezTo>
                <a:cubicBezTo>
                  <a:pt x="74078" y="195832"/>
                  <a:pt x="76241" y="195970"/>
                  <a:pt x="78384" y="195970"/>
                </a:cubicBezTo>
                <a:cubicBezTo>
                  <a:pt x="107527" y="195970"/>
                  <a:pt x="133092" y="170369"/>
                  <a:pt x="161193" y="170369"/>
                </a:cubicBezTo>
                <a:cubicBezTo>
                  <a:pt x="167418" y="170369"/>
                  <a:pt x="173768" y="171625"/>
                  <a:pt x="180310" y="174696"/>
                </a:cubicBezTo>
                <a:cubicBezTo>
                  <a:pt x="184521" y="176673"/>
                  <a:pt x="188652" y="177577"/>
                  <a:pt x="192602" y="177577"/>
                </a:cubicBezTo>
                <a:cubicBezTo>
                  <a:pt x="213641" y="177577"/>
                  <a:pt x="229565" y="151937"/>
                  <a:pt x="225445" y="126298"/>
                </a:cubicBezTo>
                <a:cubicBezTo>
                  <a:pt x="222240" y="106360"/>
                  <a:pt x="206028" y="87282"/>
                  <a:pt x="207542" y="66967"/>
                </a:cubicBezTo>
                <a:cubicBezTo>
                  <a:pt x="207594" y="66262"/>
                  <a:pt x="207655" y="65563"/>
                  <a:pt x="207722" y="64870"/>
                </a:cubicBezTo>
                <a:cubicBezTo>
                  <a:pt x="208955" y="52116"/>
                  <a:pt x="211909" y="40037"/>
                  <a:pt x="206690" y="27766"/>
                </a:cubicBezTo>
                <a:cubicBezTo>
                  <a:pt x="199528" y="10929"/>
                  <a:pt x="181585" y="1"/>
                  <a:pt x="163601" y="1"/>
                </a:cubicBezTo>
                <a:close/>
              </a:path>
            </a:pathLst>
          </a:custGeom>
          <a:solidFill>
            <a:srgbClr val="FFFFFF"/>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27" name="Google Shape;27;p5"/>
          <p:cNvSpPr txBox="1">
            <a:spLocks noGrp="1"/>
          </p:cNvSpPr>
          <p:nvPr>
            <p:ph type="title"/>
          </p:nvPr>
        </p:nvSpPr>
        <p:spPr>
          <a:xfrm>
            <a:off x="3930400" y="2474400"/>
            <a:ext cx="43312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28" name="Google Shape;28;p5"/>
          <p:cNvSpPr txBox="1">
            <a:spLocks noGrp="1"/>
          </p:cNvSpPr>
          <p:nvPr>
            <p:ph type="subTitle" idx="1"/>
          </p:nvPr>
        </p:nvSpPr>
        <p:spPr>
          <a:xfrm>
            <a:off x="4060600" y="3672433"/>
            <a:ext cx="4070800" cy="20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333"/>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Tree>
    <p:extLst>
      <p:ext uri="{BB962C8B-B14F-4D97-AF65-F5344CB8AC3E}">
        <p14:creationId xmlns:p14="http://schemas.microsoft.com/office/powerpoint/2010/main" val="169430212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SECTION 1">
  <p:cSld name="SECTION 1">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1506600" y="4870133"/>
            <a:ext cx="91788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500"/>
              <a:buNone/>
              <a:defRPr sz="7333"/>
            </a:lvl1pPr>
            <a:lvl2pPr lvl="1" algn="ctr" rtl="0">
              <a:spcBef>
                <a:spcPts val="0"/>
              </a:spcBef>
              <a:spcAft>
                <a:spcPts val="0"/>
              </a:spcAft>
              <a:buSzPts val="5500"/>
              <a:buNone/>
              <a:defRPr sz="7333"/>
            </a:lvl2pPr>
            <a:lvl3pPr lvl="2" algn="ctr" rtl="0">
              <a:spcBef>
                <a:spcPts val="0"/>
              </a:spcBef>
              <a:spcAft>
                <a:spcPts val="0"/>
              </a:spcAft>
              <a:buSzPts val="5500"/>
              <a:buNone/>
              <a:defRPr sz="7333"/>
            </a:lvl3pPr>
            <a:lvl4pPr lvl="3" algn="ctr" rtl="0">
              <a:spcBef>
                <a:spcPts val="0"/>
              </a:spcBef>
              <a:spcAft>
                <a:spcPts val="0"/>
              </a:spcAft>
              <a:buSzPts val="5500"/>
              <a:buNone/>
              <a:defRPr sz="7333"/>
            </a:lvl4pPr>
            <a:lvl5pPr lvl="4" algn="ctr" rtl="0">
              <a:spcBef>
                <a:spcPts val="0"/>
              </a:spcBef>
              <a:spcAft>
                <a:spcPts val="0"/>
              </a:spcAft>
              <a:buSzPts val="5500"/>
              <a:buNone/>
              <a:defRPr sz="7333"/>
            </a:lvl5pPr>
            <a:lvl6pPr lvl="5" algn="ctr" rtl="0">
              <a:spcBef>
                <a:spcPts val="0"/>
              </a:spcBef>
              <a:spcAft>
                <a:spcPts val="0"/>
              </a:spcAft>
              <a:buSzPts val="5500"/>
              <a:buNone/>
              <a:defRPr sz="7333"/>
            </a:lvl6pPr>
            <a:lvl7pPr lvl="6" algn="ctr" rtl="0">
              <a:spcBef>
                <a:spcPts val="0"/>
              </a:spcBef>
              <a:spcAft>
                <a:spcPts val="0"/>
              </a:spcAft>
              <a:buSzPts val="5500"/>
              <a:buNone/>
              <a:defRPr sz="7333"/>
            </a:lvl7pPr>
            <a:lvl8pPr lvl="7" algn="ctr" rtl="0">
              <a:spcBef>
                <a:spcPts val="0"/>
              </a:spcBef>
              <a:spcAft>
                <a:spcPts val="0"/>
              </a:spcAft>
              <a:buSzPts val="5500"/>
              <a:buNone/>
              <a:defRPr sz="7333"/>
            </a:lvl8pPr>
            <a:lvl9pPr lvl="8" algn="ctr" rtl="0">
              <a:spcBef>
                <a:spcPts val="0"/>
              </a:spcBef>
              <a:spcAft>
                <a:spcPts val="0"/>
              </a:spcAft>
              <a:buSzPts val="5500"/>
              <a:buNone/>
              <a:defRPr sz="7333"/>
            </a:lvl9pPr>
          </a:lstStyle>
          <a:p>
            <a:endParaRPr/>
          </a:p>
        </p:txBody>
      </p:sp>
    </p:spTree>
    <p:extLst>
      <p:ext uri="{BB962C8B-B14F-4D97-AF65-F5344CB8AC3E}">
        <p14:creationId xmlns:p14="http://schemas.microsoft.com/office/powerpoint/2010/main" val="373517769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 DESIGN">
  <p:cSld name="TITLE + DESIGN">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1236600" y="708800"/>
            <a:ext cx="97188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Tree>
    <p:extLst>
      <p:ext uri="{BB962C8B-B14F-4D97-AF65-F5344CB8AC3E}">
        <p14:creationId xmlns:p14="http://schemas.microsoft.com/office/powerpoint/2010/main" val="332027426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 DESIGN 1">
  <p:cSld name="TITLE + DESIGN 1">
    <p:spTree>
      <p:nvGrpSpPr>
        <p:cNvPr id="1" name="Shape 33"/>
        <p:cNvGrpSpPr/>
        <p:nvPr/>
      </p:nvGrpSpPr>
      <p:grpSpPr>
        <a:xfrm>
          <a:off x="0" y="0"/>
          <a:ext cx="0" cy="0"/>
          <a:chOff x="0" y="0"/>
          <a:chExt cx="0" cy="0"/>
        </a:xfrm>
      </p:grpSpPr>
      <p:sp>
        <p:nvSpPr>
          <p:cNvPr id="34" name="Google Shape;34;p8"/>
          <p:cNvSpPr/>
          <p:nvPr/>
        </p:nvSpPr>
        <p:spPr>
          <a:xfrm rot="-3585625">
            <a:off x="2496933" y="572415"/>
            <a:ext cx="7000195" cy="6479525"/>
          </a:xfrm>
          <a:custGeom>
            <a:avLst/>
            <a:gdLst/>
            <a:ahLst/>
            <a:cxnLst/>
            <a:rect l="l" t="t" r="r" b="b"/>
            <a:pathLst>
              <a:path w="220155" h="189824" extrusionOk="0">
                <a:moveTo>
                  <a:pt x="131019" y="1"/>
                </a:moveTo>
                <a:cubicBezTo>
                  <a:pt x="117723" y="1"/>
                  <a:pt x="105109" y="9705"/>
                  <a:pt x="94042" y="17092"/>
                </a:cubicBezTo>
                <a:cubicBezTo>
                  <a:pt x="86324" y="22243"/>
                  <a:pt x="78096" y="27611"/>
                  <a:pt x="68755" y="29106"/>
                </a:cubicBezTo>
                <a:cubicBezTo>
                  <a:pt x="66601" y="29451"/>
                  <a:pt x="64441" y="29587"/>
                  <a:pt x="62279" y="29587"/>
                </a:cubicBezTo>
                <a:cubicBezTo>
                  <a:pt x="54309" y="29587"/>
                  <a:pt x="46296" y="27745"/>
                  <a:pt x="38350" y="27745"/>
                </a:cubicBezTo>
                <a:cubicBezTo>
                  <a:pt x="35064" y="27745"/>
                  <a:pt x="31790" y="28060"/>
                  <a:pt x="28534" y="28950"/>
                </a:cubicBezTo>
                <a:cubicBezTo>
                  <a:pt x="6147" y="35074"/>
                  <a:pt x="0" y="62290"/>
                  <a:pt x="7537" y="81668"/>
                </a:cubicBezTo>
                <a:cubicBezTo>
                  <a:pt x="17993" y="108557"/>
                  <a:pt x="41395" y="137438"/>
                  <a:pt x="45878" y="159347"/>
                </a:cubicBezTo>
                <a:cubicBezTo>
                  <a:pt x="49405" y="176590"/>
                  <a:pt x="63110" y="189823"/>
                  <a:pt x="86265" y="189823"/>
                </a:cubicBezTo>
                <a:cubicBezTo>
                  <a:pt x="92531" y="189823"/>
                  <a:pt x="99488" y="188854"/>
                  <a:pt x="107124" y="186734"/>
                </a:cubicBezTo>
                <a:cubicBezTo>
                  <a:pt x="142974" y="176775"/>
                  <a:pt x="140983" y="153869"/>
                  <a:pt x="172851" y="148891"/>
                </a:cubicBezTo>
                <a:cubicBezTo>
                  <a:pt x="204719" y="143911"/>
                  <a:pt x="220155" y="121006"/>
                  <a:pt x="214677" y="92126"/>
                </a:cubicBezTo>
                <a:cubicBezTo>
                  <a:pt x="211980" y="77907"/>
                  <a:pt x="203249" y="67474"/>
                  <a:pt x="191890" y="59102"/>
                </a:cubicBezTo>
                <a:cubicBezTo>
                  <a:pt x="183782" y="53127"/>
                  <a:pt x="177197" y="45313"/>
                  <a:pt x="171552" y="36986"/>
                </a:cubicBezTo>
                <a:cubicBezTo>
                  <a:pt x="163660" y="25348"/>
                  <a:pt x="157111" y="10786"/>
                  <a:pt x="144350" y="3589"/>
                </a:cubicBezTo>
                <a:cubicBezTo>
                  <a:pt x="139853" y="1054"/>
                  <a:pt x="135399" y="1"/>
                  <a:pt x="131019" y="1"/>
                </a:cubicBezTo>
                <a:close/>
              </a:path>
            </a:pathLst>
          </a:custGeom>
          <a:solidFill>
            <a:srgbClr val="EEFFB2"/>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35" name="Google Shape;35;p8"/>
          <p:cNvSpPr txBox="1">
            <a:spLocks noGrp="1"/>
          </p:cNvSpPr>
          <p:nvPr>
            <p:ph type="title"/>
          </p:nvPr>
        </p:nvSpPr>
        <p:spPr>
          <a:xfrm>
            <a:off x="1236600" y="708800"/>
            <a:ext cx="97188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Tree>
    <p:extLst>
      <p:ext uri="{BB962C8B-B14F-4D97-AF65-F5344CB8AC3E}">
        <p14:creationId xmlns:p14="http://schemas.microsoft.com/office/powerpoint/2010/main" val="22435040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ITLE + FIVE COLUMNS">
  <p:cSld name="TITLE + FIVE COLUMNS">
    <p:spTree>
      <p:nvGrpSpPr>
        <p:cNvPr id="1" name="Shape 36"/>
        <p:cNvGrpSpPr/>
        <p:nvPr/>
      </p:nvGrpSpPr>
      <p:grpSpPr>
        <a:xfrm>
          <a:off x="0" y="0"/>
          <a:ext cx="0" cy="0"/>
          <a:chOff x="0" y="0"/>
          <a:chExt cx="0" cy="0"/>
        </a:xfrm>
      </p:grpSpPr>
      <p:sp>
        <p:nvSpPr>
          <p:cNvPr id="37" name="Google Shape;37;p9"/>
          <p:cNvSpPr txBox="1">
            <a:spLocks noGrp="1"/>
          </p:cNvSpPr>
          <p:nvPr>
            <p:ph type="title"/>
          </p:nvPr>
        </p:nvSpPr>
        <p:spPr>
          <a:xfrm>
            <a:off x="1236600" y="708800"/>
            <a:ext cx="97188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38" name="Google Shape;38;p9"/>
          <p:cNvSpPr txBox="1">
            <a:spLocks noGrp="1"/>
          </p:cNvSpPr>
          <p:nvPr>
            <p:ph type="title" idx="2"/>
          </p:nvPr>
        </p:nvSpPr>
        <p:spPr>
          <a:xfrm>
            <a:off x="1220833" y="2874933"/>
            <a:ext cx="2786000" cy="37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39" name="Google Shape;39;p9"/>
          <p:cNvSpPr txBox="1">
            <a:spLocks noGrp="1"/>
          </p:cNvSpPr>
          <p:nvPr>
            <p:ph type="subTitle" idx="1"/>
          </p:nvPr>
        </p:nvSpPr>
        <p:spPr>
          <a:xfrm>
            <a:off x="1220833" y="3211667"/>
            <a:ext cx="2786000" cy="77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333"/>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40" name="Google Shape;40;p9"/>
          <p:cNvSpPr txBox="1">
            <a:spLocks noGrp="1"/>
          </p:cNvSpPr>
          <p:nvPr>
            <p:ph type="title" idx="3"/>
          </p:nvPr>
        </p:nvSpPr>
        <p:spPr>
          <a:xfrm>
            <a:off x="2880317" y="4735600"/>
            <a:ext cx="2786000" cy="37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41" name="Google Shape;41;p9"/>
          <p:cNvSpPr txBox="1">
            <a:spLocks noGrp="1"/>
          </p:cNvSpPr>
          <p:nvPr>
            <p:ph type="subTitle" idx="4"/>
          </p:nvPr>
        </p:nvSpPr>
        <p:spPr>
          <a:xfrm>
            <a:off x="2880317" y="5072333"/>
            <a:ext cx="2786000" cy="77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333"/>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42" name="Google Shape;42;p9"/>
          <p:cNvSpPr txBox="1">
            <a:spLocks noGrp="1"/>
          </p:cNvSpPr>
          <p:nvPr>
            <p:ph type="title" idx="5"/>
          </p:nvPr>
        </p:nvSpPr>
        <p:spPr>
          <a:xfrm>
            <a:off x="4703000" y="2874933"/>
            <a:ext cx="2786000" cy="37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43" name="Google Shape;43;p9"/>
          <p:cNvSpPr txBox="1">
            <a:spLocks noGrp="1"/>
          </p:cNvSpPr>
          <p:nvPr>
            <p:ph type="subTitle" idx="6"/>
          </p:nvPr>
        </p:nvSpPr>
        <p:spPr>
          <a:xfrm>
            <a:off x="4703000" y="3211667"/>
            <a:ext cx="2786000" cy="77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333"/>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44" name="Google Shape;44;p9"/>
          <p:cNvSpPr txBox="1">
            <a:spLocks noGrp="1"/>
          </p:cNvSpPr>
          <p:nvPr>
            <p:ph type="title" idx="7"/>
          </p:nvPr>
        </p:nvSpPr>
        <p:spPr>
          <a:xfrm>
            <a:off x="8185167" y="2874933"/>
            <a:ext cx="2786000" cy="37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45" name="Google Shape;45;p9"/>
          <p:cNvSpPr txBox="1">
            <a:spLocks noGrp="1"/>
          </p:cNvSpPr>
          <p:nvPr>
            <p:ph type="subTitle" idx="8"/>
          </p:nvPr>
        </p:nvSpPr>
        <p:spPr>
          <a:xfrm>
            <a:off x="8185167" y="3211667"/>
            <a:ext cx="2786000" cy="77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333"/>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46" name="Google Shape;46;p9"/>
          <p:cNvSpPr txBox="1">
            <a:spLocks noGrp="1"/>
          </p:cNvSpPr>
          <p:nvPr>
            <p:ph type="title" idx="9"/>
          </p:nvPr>
        </p:nvSpPr>
        <p:spPr>
          <a:xfrm>
            <a:off x="6525684" y="4735600"/>
            <a:ext cx="2786000" cy="37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47" name="Google Shape;47;p9"/>
          <p:cNvSpPr txBox="1">
            <a:spLocks noGrp="1"/>
          </p:cNvSpPr>
          <p:nvPr>
            <p:ph type="subTitle" idx="13"/>
          </p:nvPr>
        </p:nvSpPr>
        <p:spPr>
          <a:xfrm>
            <a:off x="6525684" y="5072333"/>
            <a:ext cx="2786000" cy="77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333"/>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Tree>
    <p:extLst>
      <p:ext uri="{BB962C8B-B14F-4D97-AF65-F5344CB8AC3E}">
        <p14:creationId xmlns:p14="http://schemas.microsoft.com/office/powerpoint/2010/main" val="2905369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theme" Target="../theme/theme3.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theme" Target="../theme/theme4.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theme" Target="../theme/theme6.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3" Type="http://schemas.openxmlformats.org/officeDocument/2006/relationships/slideLayout" Target="../slideLayouts/slideLayout113.xml"/><Relationship Id="rId21" Type="http://schemas.openxmlformats.org/officeDocument/2006/relationships/slideLayout" Target="../slideLayouts/slideLayout131.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slideLayout" Target="../slideLayouts/slideLayout130.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theme" Target="../theme/theme7.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726CB0-BC57-4D80-9439-F25318DAC9ED}" type="datetimeFigureOut">
              <a:rPr lang="en-US" smtClean="0"/>
              <a:t>5/13/2020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96BB7D-7CDE-4600-BD94-D99BB32201D0}" type="slidenum">
              <a:rPr lang="en-US" smtClean="0"/>
              <a:t>‹#›</a:t>
            </a:fld>
            <a:endParaRPr lang="en-US"/>
          </a:p>
        </p:txBody>
      </p:sp>
    </p:spTree>
    <p:extLst>
      <p:ext uri="{BB962C8B-B14F-4D97-AF65-F5344CB8AC3E}">
        <p14:creationId xmlns:p14="http://schemas.microsoft.com/office/powerpoint/2010/main" val="13734581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154067-6C7A-44A3-B3D5-A9FE77D88B31}" type="datetimeFigureOut">
              <a:rPr lang="en-US" smtClean="0">
                <a:solidFill>
                  <a:prstClr val="black">
                    <a:tint val="75000"/>
                  </a:prstClr>
                </a:solidFill>
              </a:rPr>
              <a:pPr/>
              <a:t>5/13/2020</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704292-8B7A-4C46-A415-22E47EA20AA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0339415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400"/>
              <a:buFont typeface="Dosis ExtraLight"/>
              <a:buNone/>
              <a:defRPr sz="2400">
                <a:solidFill>
                  <a:schemeClr val="dk1"/>
                </a:solidFill>
                <a:latin typeface="Dosis ExtraLight"/>
                <a:ea typeface="Dosis ExtraLight"/>
                <a:cs typeface="Dosis ExtraLight"/>
                <a:sym typeface="Dosis ExtraLight"/>
              </a:defRPr>
            </a:lvl1pPr>
            <a:lvl2pPr lvl="1">
              <a:spcBef>
                <a:spcPts val="0"/>
              </a:spcBef>
              <a:spcAft>
                <a:spcPts val="0"/>
              </a:spcAft>
              <a:buClr>
                <a:schemeClr val="dk1"/>
              </a:buClr>
              <a:buSzPts val="2400"/>
              <a:buFont typeface="Dosis ExtraLight"/>
              <a:buNone/>
              <a:defRPr sz="2400">
                <a:solidFill>
                  <a:schemeClr val="dk1"/>
                </a:solidFill>
                <a:latin typeface="Dosis ExtraLight"/>
                <a:ea typeface="Dosis ExtraLight"/>
                <a:cs typeface="Dosis ExtraLight"/>
                <a:sym typeface="Dosis ExtraLight"/>
              </a:defRPr>
            </a:lvl2pPr>
            <a:lvl3pPr lvl="2">
              <a:spcBef>
                <a:spcPts val="0"/>
              </a:spcBef>
              <a:spcAft>
                <a:spcPts val="0"/>
              </a:spcAft>
              <a:buClr>
                <a:schemeClr val="dk1"/>
              </a:buClr>
              <a:buSzPts val="2400"/>
              <a:buFont typeface="Dosis ExtraLight"/>
              <a:buNone/>
              <a:defRPr sz="2400">
                <a:solidFill>
                  <a:schemeClr val="dk1"/>
                </a:solidFill>
                <a:latin typeface="Dosis ExtraLight"/>
                <a:ea typeface="Dosis ExtraLight"/>
                <a:cs typeface="Dosis ExtraLight"/>
                <a:sym typeface="Dosis ExtraLight"/>
              </a:defRPr>
            </a:lvl3pPr>
            <a:lvl4pPr lvl="3">
              <a:spcBef>
                <a:spcPts val="0"/>
              </a:spcBef>
              <a:spcAft>
                <a:spcPts val="0"/>
              </a:spcAft>
              <a:buClr>
                <a:schemeClr val="dk1"/>
              </a:buClr>
              <a:buSzPts val="2400"/>
              <a:buFont typeface="Dosis ExtraLight"/>
              <a:buNone/>
              <a:defRPr sz="2400">
                <a:solidFill>
                  <a:schemeClr val="dk1"/>
                </a:solidFill>
                <a:latin typeface="Dosis ExtraLight"/>
                <a:ea typeface="Dosis ExtraLight"/>
                <a:cs typeface="Dosis ExtraLight"/>
                <a:sym typeface="Dosis ExtraLight"/>
              </a:defRPr>
            </a:lvl4pPr>
            <a:lvl5pPr lvl="4">
              <a:spcBef>
                <a:spcPts val="0"/>
              </a:spcBef>
              <a:spcAft>
                <a:spcPts val="0"/>
              </a:spcAft>
              <a:buClr>
                <a:schemeClr val="dk1"/>
              </a:buClr>
              <a:buSzPts val="2400"/>
              <a:buFont typeface="Dosis ExtraLight"/>
              <a:buNone/>
              <a:defRPr sz="2400">
                <a:solidFill>
                  <a:schemeClr val="dk1"/>
                </a:solidFill>
                <a:latin typeface="Dosis ExtraLight"/>
                <a:ea typeface="Dosis ExtraLight"/>
                <a:cs typeface="Dosis ExtraLight"/>
                <a:sym typeface="Dosis ExtraLight"/>
              </a:defRPr>
            </a:lvl5pPr>
            <a:lvl6pPr lvl="5">
              <a:spcBef>
                <a:spcPts val="0"/>
              </a:spcBef>
              <a:spcAft>
                <a:spcPts val="0"/>
              </a:spcAft>
              <a:buClr>
                <a:schemeClr val="dk1"/>
              </a:buClr>
              <a:buSzPts val="2400"/>
              <a:buFont typeface="Dosis ExtraLight"/>
              <a:buNone/>
              <a:defRPr sz="2400">
                <a:solidFill>
                  <a:schemeClr val="dk1"/>
                </a:solidFill>
                <a:latin typeface="Dosis ExtraLight"/>
                <a:ea typeface="Dosis ExtraLight"/>
                <a:cs typeface="Dosis ExtraLight"/>
                <a:sym typeface="Dosis ExtraLight"/>
              </a:defRPr>
            </a:lvl6pPr>
            <a:lvl7pPr lvl="6">
              <a:spcBef>
                <a:spcPts val="0"/>
              </a:spcBef>
              <a:spcAft>
                <a:spcPts val="0"/>
              </a:spcAft>
              <a:buClr>
                <a:schemeClr val="dk1"/>
              </a:buClr>
              <a:buSzPts val="2400"/>
              <a:buFont typeface="Dosis ExtraLight"/>
              <a:buNone/>
              <a:defRPr sz="2400">
                <a:solidFill>
                  <a:schemeClr val="dk1"/>
                </a:solidFill>
                <a:latin typeface="Dosis ExtraLight"/>
                <a:ea typeface="Dosis ExtraLight"/>
                <a:cs typeface="Dosis ExtraLight"/>
                <a:sym typeface="Dosis ExtraLight"/>
              </a:defRPr>
            </a:lvl7pPr>
            <a:lvl8pPr lvl="7">
              <a:spcBef>
                <a:spcPts val="0"/>
              </a:spcBef>
              <a:spcAft>
                <a:spcPts val="0"/>
              </a:spcAft>
              <a:buClr>
                <a:schemeClr val="dk1"/>
              </a:buClr>
              <a:buSzPts val="2400"/>
              <a:buFont typeface="Dosis ExtraLight"/>
              <a:buNone/>
              <a:defRPr sz="2400">
                <a:solidFill>
                  <a:schemeClr val="dk1"/>
                </a:solidFill>
                <a:latin typeface="Dosis ExtraLight"/>
                <a:ea typeface="Dosis ExtraLight"/>
                <a:cs typeface="Dosis ExtraLight"/>
                <a:sym typeface="Dosis ExtraLight"/>
              </a:defRPr>
            </a:lvl8pPr>
            <a:lvl9pPr lvl="8">
              <a:spcBef>
                <a:spcPts val="0"/>
              </a:spcBef>
              <a:spcAft>
                <a:spcPts val="0"/>
              </a:spcAft>
              <a:buClr>
                <a:schemeClr val="dk1"/>
              </a:buClr>
              <a:buSzPts val="2400"/>
              <a:buFont typeface="Dosis ExtraLight"/>
              <a:buNone/>
              <a:defRPr sz="2400">
                <a:solidFill>
                  <a:schemeClr val="dk1"/>
                </a:solidFill>
                <a:latin typeface="Dosis ExtraLight"/>
                <a:ea typeface="Dosis ExtraLight"/>
                <a:cs typeface="Dosis ExtraLight"/>
                <a:sym typeface="Dosis ExtraLight"/>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Raleway Light"/>
              <a:buChar char="●"/>
              <a:defRPr sz="1800">
                <a:solidFill>
                  <a:schemeClr val="dk1"/>
                </a:solidFill>
                <a:latin typeface="Raleway Light"/>
                <a:ea typeface="Raleway Light"/>
                <a:cs typeface="Raleway Light"/>
                <a:sym typeface="Raleway Light"/>
              </a:defRPr>
            </a:lvl1pPr>
            <a:lvl2pPr marL="914400" lvl="1" indent="-317500">
              <a:lnSpc>
                <a:spcPct val="115000"/>
              </a:lnSpc>
              <a:spcBef>
                <a:spcPts val="1600"/>
              </a:spcBef>
              <a:spcAft>
                <a:spcPts val="0"/>
              </a:spcAft>
              <a:buClr>
                <a:schemeClr val="dk1"/>
              </a:buClr>
              <a:buSzPts val="1400"/>
              <a:buFont typeface="Raleway Light"/>
              <a:buChar char="○"/>
              <a:defRPr>
                <a:solidFill>
                  <a:schemeClr val="dk1"/>
                </a:solidFill>
                <a:latin typeface="Raleway Light"/>
                <a:ea typeface="Raleway Light"/>
                <a:cs typeface="Raleway Light"/>
                <a:sym typeface="Raleway Light"/>
              </a:defRPr>
            </a:lvl2pPr>
            <a:lvl3pPr marL="1371600" lvl="2" indent="-304800">
              <a:lnSpc>
                <a:spcPct val="115000"/>
              </a:lnSpc>
              <a:spcBef>
                <a:spcPts val="1600"/>
              </a:spcBef>
              <a:spcAft>
                <a:spcPts val="0"/>
              </a:spcAft>
              <a:buClr>
                <a:schemeClr val="dk1"/>
              </a:buClr>
              <a:buSzPts val="1200"/>
              <a:buFont typeface="Raleway Light"/>
              <a:buChar char="■"/>
              <a:defRPr sz="1200">
                <a:solidFill>
                  <a:schemeClr val="dk1"/>
                </a:solidFill>
                <a:latin typeface="Raleway Light"/>
                <a:ea typeface="Raleway Light"/>
                <a:cs typeface="Raleway Light"/>
                <a:sym typeface="Raleway Light"/>
              </a:defRPr>
            </a:lvl3pPr>
            <a:lvl4pPr marL="1828800" lvl="3" indent="-304800">
              <a:lnSpc>
                <a:spcPct val="115000"/>
              </a:lnSpc>
              <a:spcBef>
                <a:spcPts val="1600"/>
              </a:spcBef>
              <a:spcAft>
                <a:spcPts val="0"/>
              </a:spcAft>
              <a:buClr>
                <a:schemeClr val="dk1"/>
              </a:buClr>
              <a:buSzPts val="1200"/>
              <a:buFont typeface="Raleway Light"/>
              <a:buChar char="●"/>
              <a:defRPr sz="1200">
                <a:solidFill>
                  <a:schemeClr val="dk1"/>
                </a:solidFill>
                <a:latin typeface="Raleway Light"/>
                <a:ea typeface="Raleway Light"/>
                <a:cs typeface="Raleway Light"/>
                <a:sym typeface="Raleway Light"/>
              </a:defRPr>
            </a:lvl4pPr>
            <a:lvl5pPr marL="2286000" lvl="4" indent="-304800">
              <a:lnSpc>
                <a:spcPct val="115000"/>
              </a:lnSpc>
              <a:spcBef>
                <a:spcPts val="1600"/>
              </a:spcBef>
              <a:spcAft>
                <a:spcPts val="0"/>
              </a:spcAft>
              <a:buClr>
                <a:schemeClr val="dk1"/>
              </a:buClr>
              <a:buSzPts val="1200"/>
              <a:buFont typeface="Raleway Light"/>
              <a:buChar char="○"/>
              <a:defRPr sz="1200">
                <a:solidFill>
                  <a:schemeClr val="dk1"/>
                </a:solidFill>
                <a:latin typeface="Raleway Light"/>
                <a:ea typeface="Raleway Light"/>
                <a:cs typeface="Raleway Light"/>
                <a:sym typeface="Raleway Light"/>
              </a:defRPr>
            </a:lvl5pPr>
            <a:lvl6pPr marL="2743200" lvl="5" indent="-304800">
              <a:lnSpc>
                <a:spcPct val="115000"/>
              </a:lnSpc>
              <a:spcBef>
                <a:spcPts val="1600"/>
              </a:spcBef>
              <a:spcAft>
                <a:spcPts val="0"/>
              </a:spcAft>
              <a:buClr>
                <a:schemeClr val="dk1"/>
              </a:buClr>
              <a:buSzPts val="1200"/>
              <a:buFont typeface="Raleway Light"/>
              <a:buChar char="■"/>
              <a:defRPr sz="1200">
                <a:solidFill>
                  <a:schemeClr val="dk1"/>
                </a:solidFill>
                <a:latin typeface="Raleway Light"/>
                <a:ea typeface="Raleway Light"/>
                <a:cs typeface="Raleway Light"/>
                <a:sym typeface="Raleway Light"/>
              </a:defRPr>
            </a:lvl6pPr>
            <a:lvl7pPr marL="3200400" lvl="6" indent="-304800">
              <a:lnSpc>
                <a:spcPct val="115000"/>
              </a:lnSpc>
              <a:spcBef>
                <a:spcPts val="1600"/>
              </a:spcBef>
              <a:spcAft>
                <a:spcPts val="0"/>
              </a:spcAft>
              <a:buClr>
                <a:schemeClr val="dk1"/>
              </a:buClr>
              <a:buSzPts val="1200"/>
              <a:buFont typeface="Raleway Light"/>
              <a:buChar char="●"/>
              <a:defRPr sz="1200">
                <a:solidFill>
                  <a:schemeClr val="dk1"/>
                </a:solidFill>
                <a:latin typeface="Raleway Light"/>
                <a:ea typeface="Raleway Light"/>
                <a:cs typeface="Raleway Light"/>
                <a:sym typeface="Raleway Light"/>
              </a:defRPr>
            </a:lvl7pPr>
            <a:lvl8pPr marL="3657600" lvl="7" indent="-304800">
              <a:lnSpc>
                <a:spcPct val="115000"/>
              </a:lnSpc>
              <a:spcBef>
                <a:spcPts val="1600"/>
              </a:spcBef>
              <a:spcAft>
                <a:spcPts val="0"/>
              </a:spcAft>
              <a:buClr>
                <a:schemeClr val="dk1"/>
              </a:buClr>
              <a:buSzPts val="1200"/>
              <a:buFont typeface="Raleway Light"/>
              <a:buChar char="○"/>
              <a:defRPr sz="1200">
                <a:solidFill>
                  <a:schemeClr val="dk1"/>
                </a:solidFill>
                <a:latin typeface="Raleway Light"/>
                <a:ea typeface="Raleway Light"/>
                <a:cs typeface="Raleway Light"/>
                <a:sym typeface="Raleway Light"/>
              </a:defRPr>
            </a:lvl8pPr>
            <a:lvl9pPr marL="4114800" lvl="8" indent="-304800">
              <a:lnSpc>
                <a:spcPct val="115000"/>
              </a:lnSpc>
              <a:spcBef>
                <a:spcPts val="1600"/>
              </a:spcBef>
              <a:spcAft>
                <a:spcPts val="1600"/>
              </a:spcAft>
              <a:buClr>
                <a:schemeClr val="dk1"/>
              </a:buClr>
              <a:buSzPts val="1200"/>
              <a:buFont typeface="Raleway Light"/>
              <a:buChar char="■"/>
              <a:defRPr sz="1200">
                <a:solidFill>
                  <a:schemeClr val="dk1"/>
                </a:solidFill>
                <a:latin typeface="Raleway Light"/>
                <a:ea typeface="Raleway Light"/>
                <a:cs typeface="Raleway Light"/>
                <a:sym typeface="Raleway Light"/>
              </a:defRPr>
            </a:lvl9pPr>
          </a:lstStyle>
          <a:p>
            <a:endParaRPr/>
          </a:p>
        </p:txBody>
      </p:sp>
    </p:spTree>
    <p:extLst>
      <p:ext uri="{BB962C8B-B14F-4D97-AF65-F5344CB8AC3E}">
        <p14:creationId xmlns:p14="http://schemas.microsoft.com/office/powerpoint/2010/main" val="4008448610"/>
      </p:ext>
    </p:extLst>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154067-6C7A-44A3-B3D5-A9FE77D88B31}" type="datetimeFigureOut">
              <a:rPr lang="en-US" smtClean="0">
                <a:solidFill>
                  <a:prstClr val="black">
                    <a:tint val="75000"/>
                  </a:prstClr>
                </a:solidFill>
              </a:rPr>
              <a:pPr/>
              <a:t>5/13/2020</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704292-8B7A-4C46-A415-22E47EA20AA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27576356"/>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1pPr>
            <a:lvl2pPr lvl="1"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2pPr>
            <a:lvl3pPr lvl="2"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3pPr>
            <a:lvl4pPr lvl="3"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4pPr>
            <a:lvl5pPr lvl="4"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5pPr>
            <a:lvl6pPr lvl="5"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6pPr>
            <a:lvl7pPr lvl="6"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7pPr>
            <a:lvl8pPr lvl="7"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8pPr>
            <a:lvl9pPr lvl="8"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1pPr>
            <a:lvl2pPr marL="914400" lvl="1" indent="-298450" rtl="0">
              <a:lnSpc>
                <a:spcPct val="115000"/>
              </a:lnSpc>
              <a:spcBef>
                <a:spcPts val="160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2pPr>
            <a:lvl3pPr marL="1371600" lvl="2" indent="-298450" rtl="0">
              <a:lnSpc>
                <a:spcPct val="115000"/>
              </a:lnSpc>
              <a:spcBef>
                <a:spcPts val="160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3pPr>
            <a:lvl4pPr marL="1828800" lvl="3" indent="-298450" rtl="0">
              <a:lnSpc>
                <a:spcPct val="115000"/>
              </a:lnSpc>
              <a:spcBef>
                <a:spcPts val="160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4pPr>
            <a:lvl5pPr marL="2286000" lvl="4" indent="-298450" rtl="0">
              <a:lnSpc>
                <a:spcPct val="115000"/>
              </a:lnSpc>
              <a:spcBef>
                <a:spcPts val="160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5pPr>
            <a:lvl6pPr marL="2743200" lvl="5" indent="-298450" rtl="0">
              <a:lnSpc>
                <a:spcPct val="115000"/>
              </a:lnSpc>
              <a:spcBef>
                <a:spcPts val="160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6pPr>
            <a:lvl7pPr marL="3200400" lvl="6" indent="-298450" rtl="0">
              <a:lnSpc>
                <a:spcPct val="115000"/>
              </a:lnSpc>
              <a:spcBef>
                <a:spcPts val="160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7pPr>
            <a:lvl8pPr marL="3657600" lvl="7" indent="-298450" rtl="0">
              <a:lnSpc>
                <a:spcPct val="115000"/>
              </a:lnSpc>
              <a:spcBef>
                <a:spcPts val="160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8pPr>
            <a:lvl9pPr marL="4114800" lvl="8" indent="-298450" rtl="0">
              <a:lnSpc>
                <a:spcPct val="115000"/>
              </a:lnSpc>
              <a:spcBef>
                <a:spcPts val="1600"/>
              </a:spcBef>
              <a:spcAft>
                <a:spcPts val="1600"/>
              </a:spcAft>
              <a:buClr>
                <a:schemeClr val="dk2"/>
              </a:buClr>
              <a:buSzPts val="1100"/>
              <a:buFont typeface="Josefin Sans"/>
              <a:buChar char="■"/>
              <a:defRPr sz="1100">
                <a:solidFill>
                  <a:schemeClr val="dk2"/>
                </a:solidFill>
                <a:latin typeface="Josefin Sans"/>
                <a:ea typeface="Josefin Sans"/>
                <a:cs typeface="Josefin Sans"/>
                <a:sym typeface="Josefin Sans"/>
              </a:defRPr>
            </a:lvl9pPr>
          </a:lstStyle>
          <a:p>
            <a:endParaRPr/>
          </a:p>
        </p:txBody>
      </p:sp>
    </p:spTree>
    <p:extLst>
      <p:ext uri="{BB962C8B-B14F-4D97-AF65-F5344CB8AC3E}">
        <p14:creationId xmlns:p14="http://schemas.microsoft.com/office/powerpoint/2010/main" val="261472949"/>
      </p:ext>
    </p:extLst>
  </p:cSld>
  <p:clrMap bg1="lt1" tx1="dk1" bg2="dk2" tx2="lt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62" r:id="rId23"/>
    <p:sldLayoutId id="2147483763" r:id="rId24"/>
    <p:sldLayoutId id="2147483764" r:id="rId25"/>
    <p:sldLayoutId id="2147483765" r:id="rId26"/>
    <p:sldLayoutId id="2147483766" r:id="rId27"/>
    <p:sldLayoutId id="2147483767" r:id="rId28"/>
    <p:sldLayoutId id="2147483768"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1D1D1B"/>
              </a:buClr>
              <a:buSzPts val="2800"/>
              <a:buFont typeface="Shadows Into Light"/>
              <a:buNone/>
              <a:defRPr sz="2800">
                <a:solidFill>
                  <a:srgbClr val="1D1D1B"/>
                </a:solidFill>
                <a:latin typeface="Shadows Into Light"/>
                <a:ea typeface="Shadows Into Light"/>
                <a:cs typeface="Shadows Into Light"/>
                <a:sym typeface="Shadows Into Light"/>
              </a:defRPr>
            </a:lvl1pPr>
            <a:lvl2pPr lvl="1">
              <a:spcBef>
                <a:spcPts val="0"/>
              </a:spcBef>
              <a:spcAft>
                <a:spcPts val="0"/>
              </a:spcAft>
              <a:buClr>
                <a:srgbClr val="1D1D1B"/>
              </a:buClr>
              <a:buSzPts val="2800"/>
              <a:buFont typeface="Shadows Into Light"/>
              <a:buNone/>
              <a:defRPr sz="2800">
                <a:solidFill>
                  <a:srgbClr val="1D1D1B"/>
                </a:solidFill>
                <a:latin typeface="Shadows Into Light"/>
                <a:ea typeface="Shadows Into Light"/>
                <a:cs typeface="Shadows Into Light"/>
                <a:sym typeface="Shadows Into Light"/>
              </a:defRPr>
            </a:lvl2pPr>
            <a:lvl3pPr lvl="2">
              <a:spcBef>
                <a:spcPts val="0"/>
              </a:spcBef>
              <a:spcAft>
                <a:spcPts val="0"/>
              </a:spcAft>
              <a:buClr>
                <a:srgbClr val="1D1D1B"/>
              </a:buClr>
              <a:buSzPts val="2800"/>
              <a:buFont typeface="Shadows Into Light"/>
              <a:buNone/>
              <a:defRPr sz="2800">
                <a:solidFill>
                  <a:srgbClr val="1D1D1B"/>
                </a:solidFill>
                <a:latin typeface="Shadows Into Light"/>
                <a:ea typeface="Shadows Into Light"/>
                <a:cs typeface="Shadows Into Light"/>
                <a:sym typeface="Shadows Into Light"/>
              </a:defRPr>
            </a:lvl3pPr>
            <a:lvl4pPr lvl="3">
              <a:spcBef>
                <a:spcPts val="0"/>
              </a:spcBef>
              <a:spcAft>
                <a:spcPts val="0"/>
              </a:spcAft>
              <a:buClr>
                <a:srgbClr val="1D1D1B"/>
              </a:buClr>
              <a:buSzPts val="2800"/>
              <a:buFont typeface="Shadows Into Light"/>
              <a:buNone/>
              <a:defRPr sz="2800">
                <a:solidFill>
                  <a:srgbClr val="1D1D1B"/>
                </a:solidFill>
                <a:latin typeface="Shadows Into Light"/>
                <a:ea typeface="Shadows Into Light"/>
                <a:cs typeface="Shadows Into Light"/>
                <a:sym typeface="Shadows Into Light"/>
              </a:defRPr>
            </a:lvl4pPr>
            <a:lvl5pPr lvl="4">
              <a:spcBef>
                <a:spcPts val="0"/>
              </a:spcBef>
              <a:spcAft>
                <a:spcPts val="0"/>
              </a:spcAft>
              <a:buClr>
                <a:srgbClr val="1D1D1B"/>
              </a:buClr>
              <a:buSzPts val="2800"/>
              <a:buFont typeface="Shadows Into Light"/>
              <a:buNone/>
              <a:defRPr sz="2800">
                <a:solidFill>
                  <a:srgbClr val="1D1D1B"/>
                </a:solidFill>
                <a:latin typeface="Shadows Into Light"/>
                <a:ea typeface="Shadows Into Light"/>
                <a:cs typeface="Shadows Into Light"/>
                <a:sym typeface="Shadows Into Light"/>
              </a:defRPr>
            </a:lvl5pPr>
            <a:lvl6pPr lvl="5">
              <a:spcBef>
                <a:spcPts val="0"/>
              </a:spcBef>
              <a:spcAft>
                <a:spcPts val="0"/>
              </a:spcAft>
              <a:buClr>
                <a:srgbClr val="1D1D1B"/>
              </a:buClr>
              <a:buSzPts val="2800"/>
              <a:buFont typeface="Shadows Into Light"/>
              <a:buNone/>
              <a:defRPr sz="2800">
                <a:solidFill>
                  <a:srgbClr val="1D1D1B"/>
                </a:solidFill>
                <a:latin typeface="Shadows Into Light"/>
                <a:ea typeface="Shadows Into Light"/>
                <a:cs typeface="Shadows Into Light"/>
                <a:sym typeface="Shadows Into Light"/>
              </a:defRPr>
            </a:lvl6pPr>
            <a:lvl7pPr lvl="6">
              <a:spcBef>
                <a:spcPts val="0"/>
              </a:spcBef>
              <a:spcAft>
                <a:spcPts val="0"/>
              </a:spcAft>
              <a:buClr>
                <a:srgbClr val="1D1D1B"/>
              </a:buClr>
              <a:buSzPts val="2800"/>
              <a:buFont typeface="Shadows Into Light"/>
              <a:buNone/>
              <a:defRPr sz="2800">
                <a:solidFill>
                  <a:srgbClr val="1D1D1B"/>
                </a:solidFill>
                <a:latin typeface="Shadows Into Light"/>
                <a:ea typeface="Shadows Into Light"/>
                <a:cs typeface="Shadows Into Light"/>
                <a:sym typeface="Shadows Into Light"/>
              </a:defRPr>
            </a:lvl7pPr>
            <a:lvl8pPr lvl="7">
              <a:spcBef>
                <a:spcPts val="0"/>
              </a:spcBef>
              <a:spcAft>
                <a:spcPts val="0"/>
              </a:spcAft>
              <a:buClr>
                <a:srgbClr val="1D1D1B"/>
              </a:buClr>
              <a:buSzPts val="2800"/>
              <a:buFont typeface="Shadows Into Light"/>
              <a:buNone/>
              <a:defRPr sz="2800">
                <a:solidFill>
                  <a:srgbClr val="1D1D1B"/>
                </a:solidFill>
                <a:latin typeface="Shadows Into Light"/>
                <a:ea typeface="Shadows Into Light"/>
                <a:cs typeface="Shadows Into Light"/>
                <a:sym typeface="Shadows Into Light"/>
              </a:defRPr>
            </a:lvl8pPr>
            <a:lvl9pPr lvl="8">
              <a:spcBef>
                <a:spcPts val="0"/>
              </a:spcBef>
              <a:spcAft>
                <a:spcPts val="0"/>
              </a:spcAft>
              <a:buClr>
                <a:srgbClr val="1D1D1B"/>
              </a:buClr>
              <a:buSzPts val="2800"/>
              <a:buFont typeface="Shadows Into Light"/>
              <a:buNone/>
              <a:defRPr sz="2800">
                <a:solidFill>
                  <a:srgbClr val="1D1D1B"/>
                </a:solidFill>
                <a:latin typeface="Shadows Into Light"/>
                <a:ea typeface="Shadows Into Light"/>
                <a:cs typeface="Shadows Into Light"/>
                <a:sym typeface="Shadows Into Light"/>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1D1D1B"/>
              </a:buClr>
              <a:buSzPts val="1800"/>
              <a:buFont typeface="Montserrat"/>
              <a:buChar char="●"/>
              <a:defRPr sz="1800">
                <a:solidFill>
                  <a:srgbClr val="1D1D1B"/>
                </a:solidFill>
                <a:latin typeface="Montserrat"/>
                <a:ea typeface="Montserrat"/>
                <a:cs typeface="Montserrat"/>
                <a:sym typeface="Montserrat"/>
              </a:defRPr>
            </a:lvl1pPr>
            <a:lvl2pPr marL="914400" lvl="1" indent="-317500">
              <a:lnSpc>
                <a:spcPct val="115000"/>
              </a:lnSpc>
              <a:spcBef>
                <a:spcPts val="1600"/>
              </a:spcBef>
              <a:spcAft>
                <a:spcPts val="0"/>
              </a:spcAft>
              <a:buClr>
                <a:srgbClr val="1D1D1B"/>
              </a:buClr>
              <a:buSzPts val="1400"/>
              <a:buFont typeface="Montserrat"/>
              <a:buChar char="○"/>
              <a:defRPr>
                <a:solidFill>
                  <a:srgbClr val="1D1D1B"/>
                </a:solidFill>
                <a:latin typeface="Montserrat"/>
                <a:ea typeface="Montserrat"/>
                <a:cs typeface="Montserrat"/>
                <a:sym typeface="Montserrat"/>
              </a:defRPr>
            </a:lvl2pPr>
            <a:lvl3pPr marL="1371600" lvl="2" indent="-317500">
              <a:lnSpc>
                <a:spcPct val="115000"/>
              </a:lnSpc>
              <a:spcBef>
                <a:spcPts val="1600"/>
              </a:spcBef>
              <a:spcAft>
                <a:spcPts val="0"/>
              </a:spcAft>
              <a:buClr>
                <a:srgbClr val="1D1D1B"/>
              </a:buClr>
              <a:buSzPts val="1400"/>
              <a:buFont typeface="Montserrat"/>
              <a:buChar char="■"/>
              <a:defRPr>
                <a:solidFill>
                  <a:srgbClr val="1D1D1B"/>
                </a:solidFill>
                <a:latin typeface="Montserrat"/>
                <a:ea typeface="Montserrat"/>
                <a:cs typeface="Montserrat"/>
                <a:sym typeface="Montserrat"/>
              </a:defRPr>
            </a:lvl3pPr>
            <a:lvl4pPr marL="1828800" lvl="3" indent="-317500">
              <a:lnSpc>
                <a:spcPct val="115000"/>
              </a:lnSpc>
              <a:spcBef>
                <a:spcPts val="1600"/>
              </a:spcBef>
              <a:spcAft>
                <a:spcPts val="0"/>
              </a:spcAft>
              <a:buClr>
                <a:srgbClr val="1D1D1B"/>
              </a:buClr>
              <a:buSzPts val="1400"/>
              <a:buFont typeface="Montserrat"/>
              <a:buChar char="●"/>
              <a:defRPr>
                <a:solidFill>
                  <a:srgbClr val="1D1D1B"/>
                </a:solidFill>
                <a:latin typeface="Montserrat"/>
                <a:ea typeface="Montserrat"/>
                <a:cs typeface="Montserrat"/>
                <a:sym typeface="Montserrat"/>
              </a:defRPr>
            </a:lvl4pPr>
            <a:lvl5pPr marL="2286000" lvl="4" indent="-317500">
              <a:lnSpc>
                <a:spcPct val="115000"/>
              </a:lnSpc>
              <a:spcBef>
                <a:spcPts val="1600"/>
              </a:spcBef>
              <a:spcAft>
                <a:spcPts val="0"/>
              </a:spcAft>
              <a:buClr>
                <a:srgbClr val="1D1D1B"/>
              </a:buClr>
              <a:buSzPts val="1400"/>
              <a:buFont typeface="Montserrat"/>
              <a:buChar char="○"/>
              <a:defRPr>
                <a:solidFill>
                  <a:srgbClr val="1D1D1B"/>
                </a:solidFill>
                <a:latin typeface="Montserrat"/>
                <a:ea typeface="Montserrat"/>
                <a:cs typeface="Montserrat"/>
                <a:sym typeface="Montserrat"/>
              </a:defRPr>
            </a:lvl5pPr>
            <a:lvl6pPr marL="2743200" lvl="5" indent="-317500">
              <a:lnSpc>
                <a:spcPct val="115000"/>
              </a:lnSpc>
              <a:spcBef>
                <a:spcPts val="1600"/>
              </a:spcBef>
              <a:spcAft>
                <a:spcPts val="0"/>
              </a:spcAft>
              <a:buClr>
                <a:srgbClr val="1D1D1B"/>
              </a:buClr>
              <a:buSzPts val="1400"/>
              <a:buFont typeface="Montserrat"/>
              <a:buChar char="■"/>
              <a:defRPr>
                <a:solidFill>
                  <a:srgbClr val="1D1D1B"/>
                </a:solidFill>
                <a:latin typeface="Montserrat"/>
                <a:ea typeface="Montserrat"/>
                <a:cs typeface="Montserrat"/>
                <a:sym typeface="Montserrat"/>
              </a:defRPr>
            </a:lvl6pPr>
            <a:lvl7pPr marL="3200400" lvl="6" indent="-317500">
              <a:lnSpc>
                <a:spcPct val="115000"/>
              </a:lnSpc>
              <a:spcBef>
                <a:spcPts val="1600"/>
              </a:spcBef>
              <a:spcAft>
                <a:spcPts val="0"/>
              </a:spcAft>
              <a:buClr>
                <a:srgbClr val="1D1D1B"/>
              </a:buClr>
              <a:buSzPts val="1400"/>
              <a:buFont typeface="Montserrat"/>
              <a:buChar char="●"/>
              <a:defRPr>
                <a:solidFill>
                  <a:srgbClr val="1D1D1B"/>
                </a:solidFill>
                <a:latin typeface="Montserrat"/>
                <a:ea typeface="Montserrat"/>
                <a:cs typeface="Montserrat"/>
                <a:sym typeface="Montserrat"/>
              </a:defRPr>
            </a:lvl7pPr>
            <a:lvl8pPr marL="3657600" lvl="7" indent="-317500">
              <a:lnSpc>
                <a:spcPct val="115000"/>
              </a:lnSpc>
              <a:spcBef>
                <a:spcPts val="1600"/>
              </a:spcBef>
              <a:spcAft>
                <a:spcPts val="0"/>
              </a:spcAft>
              <a:buClr>
                <a:srgbClr val="1D1D1B"/>
              </a:buClr>
              <a:buSzPts val="1400"/>
              <a:buFont typeface="Montserrat"/>
              <a:buChar char="○"/>
              <a:defRPr>
                <a:solidFill>
                  <a:srgbClr val="1D1D1B"/>
                </a:solidFill>
                <a:latin typeface="Montserrat"/>
                <a:ea typeface="Montserrat"/>
                <a:cs typeface="Montserrat"/>
                <a:sym typeface="Montserrat"/>
              </a:defRPr>
            </a:lvl8pPr>
            <a:lvl9pPr marL="4114800" lvl="8" indent="-317500">
              <a:lnSpc>
                <a:spcPct val="115000"/>
              </a:lnSpc>
              <a:spcBef>
                <a:spcPts val="1600"/>
              </a:spcBef>
              <a:spcAft>
                <a:spcPts val="1600"/>
              </a:spcAft>
              <a:buClr>
                <a:srgbClr val="1D1D1B"/>
              </a:buClr>
              <a:buSzPts val="1400"/>
              <a:buFont typeface="Montserrat"/>
              <a:buChar char="■"/>
              <a:defRPr>
                <a:solidFill>
                  <a:srgbClr val="1D1D1B"/>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2322429276"/>
      </p:ext>
    </p:extLst>
  </p:cSld>
  <p:clrMap bg1="lt1" tx1="dk1" bg2="dk2" tx2="lt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extLst>
      <p:ext uri="{BB962C8B-B14F-4D97-AF65-F5344CB8AC3E}">
        <p14:creationId xmlns:p14="http://schemas.microsoft.com/office/powerpoint/2010/main" val="3246793131"/>
      </p:ext>
    </p:extLst>
  </p:cSld>
  <p:clrMap bg1="lt1" tx1="dk1" bg2="dk2" tx2="lt2" accent1="accent1" accent2="accent2" accent3="accent3" accent4="accent4" accent5="accent5" accent6="accent6" hlink="hlink" folHlink="folHlink"/>
  <p:sldLayoutIdLst>
    <p:sldLayoutId id="2147483790"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 id="2147483808" r:id="rId17"/>
    <p:sldLayoutId id="2147483809" r:id="rId18"/>
    <p:sldLayoutId id="2147483810" r:id="rId19"/>
    <p:sldLayoutId id="2147483811" r:id="rId20"/>
    <p:sldLayoutId id="2147483812" r:id="rId21"/>
    <p:sldLayoutId id="2147483813"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3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69.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5.xml"/></Relationships>
</file>

<file path=ppt/slides/_rels/slide19.xml.rels><?xml version="1.0" encoding="UTF-8" standalone="yes"?>
<Relationships xmlns="http://schemas.openxmlformats.org/package/2006/relationships"><Relationship Id="rId3" Type="http://schemas.openxmlformats.org/officeDocument/2006/relationships/hyperlink" Target="https://www.bizevdeyokuz.com/cipli-pasaport-elektronik-pasaport-nedir/" TargetMode="External"/><Relationship Id="rId2" Type="http://schemas.openxmlformats.org/officeDocument/2006/relationships/notesSlide" Target="../notesSlides/notesSlide11.xml"/><Relationship Id="rId1" Type="http://schemas.openxmlformats.org/officeDocument/2006/relationships/slideLayout" Target="../slideLayouts/slideLayout42.xml"/><Relationship Id="rId5" Type="http://schemas.openxmlformats.org/officeDocument/2006/relationships/hyperlink" Target="http://www.sinosecu.com.cn/en/show/view/7.html?gclid=CjwKCAjwte71BRBCEiwAU_V9h2uW0Y9zi3psnwolN_xhpe9tZVLyTn0m527MRwDbdQNybNDd-v1zmBoCIQUQAvD_BwE" TargetMode="External"/><Relationship Id="rId4" Type="http://schemas.openxmlformats.org/officeDocument/2006/relationships/hyperlink" Target="https://en.wikipedia.org/wiki/Biometric_passpor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754257" y="2138291"/>
            <a:ext cx="8710912" cy="3970318"/>
          </a:xfrm>
          <a:prstGeom prst="rect">
            <a:avLst/>
          </a:prstGeom>
          <a:solidFill>
            <a:schemeClr val="bg1">
              <a:lumMod val="65000"/>
              <a:alpha val="68000"/>
            </a:schemeClr>
          </a:solidFill>
        </p:spPr>
        <p:txBody>
          <a:bodyPr wrap="square">
            <a:spAutoFit/>
          </a:bodyPr>
          <a:lstStyle/>
          <a:p>
            <a:pPr lvl="1"/>
            <a:r>
              <a:rPr lang="en-US" sz="3600" b="1" dirty="0" err="1" smtClean="0">
                <a:solidFill>
                  <a:schemeClr val="bg1"/>
                </a:solidFill>
                <a:effectLst>
                  <a:outerShdw blurRad="38100" dist="38100" dir="2700000" algn="tl">
                    <a:srgbClr val="000000">
                      <a:alpha val="43137"/>
                    </a:srgbClr>
                  </a:outerShdw>
                </a:effectLst>
              </a:rPr>
              <a:t>Fak</a:t>
            </a:r>
            <a:r>
              <a:rPr lang="az-Latn-AZ" sz="3600" b="1" dirty="0" smtClean="0">
                <a:solidFill>
                  <a:schemeClr val="bg1"/>
                </a:solidFill>
                <a:effectLst>
                  <a:outerShdw blurRad="38100" dist="38100" dir="2700000" algn="tl">
                    <a:srgbClr val="000000">
                      <a:alpha val="43137"/>
                    </a:srgbClr>
                  </a:outerShdw>
                </a:effectLst>
              </a:rPr>
              <a:t>ültə</a:t>
            </a:r>
            <a:r>
              <a:rPr lang="en-US" sz="3600" b="1" dirty="0" smtClean="0">
                <a:solidFill>
                  <a:schemeClr val="bg1"/>
                </a:solidFill>
                <a:effectLst>
                  <a:outerShdw blurRad="38100" dist="38100" dir="2700000" algn="tl">
                    <a:srgbClr val="000000">
                      <a:alpha val="43137"/>
                    </a:srgbClr>
                  </a:outerShdw>
                </a:effectLst>
              </a:rPr>
              <a:t>-</a:t>
            </a:r>
            <a:r>
              <a:rPr lang="az-Latn-AZ" sz="3600" b="1" dirty="0" smtClean="0">
                <a:solidFill>
                  <a:srgbClr val="002060"/>
                </a:solidFill>
                <a:effectLst>
                  <a:outerShdw blurRad="38100" dist="38100" dir="2700000" algn="tl">
                    <a:srgbClr val="000000">
                      <a:alpha val="43137"/>
                    </a:srgbClr>
                  </a:outerShdw>
                </a:effectLst>
              </a:rPr>
              <a:t>İnformasiya texnologiyaları və İdarəetmə</a:t>
            </a:r>
            <a:r>
              <a:rPr lang="az-Latn-AZ" sz="3600" b="1" dirty="0" smtClean="0">
                <a:solidFill>
                  <a:schemeClr val="accent1">
                    <a:lumMod val="60000"/>
                    <a:lumOff val="40000"/>
                  </a:schemeClr>
                </a:solidFill>
                <a:effectLst>
                  <a:outerShdw blurRad="38100" dist="38100" dir="2700000" algn="tl">
                    <a:srgbClr val="000000">
                      <a:alpha val="43137"/>
                    </a:srgbClr>
                  </a:outerShdw>
                </a:effectLst>
              </a:rPr>
              <a:t/>
            </a:r>
            <a:br>
              <a:rPr lang="az-Latn-AZ" sz="3600" b="1" dirty="0" smtClean="0">
                <a:solidFill>
                  <a:schemeClr val="accent1">
                    <a:lumMod val="60000"/>
                    <a:lumOff val="40000"/>
                  </a:schemeClr>
                </a:solidFill>
                <a:effectLst>
                  <a:outerShdw blurRad="38100" dist="38100" dir="2700000" algn="tl">
                    <a:srgbClr val="000000">
                      <a:alpha val="43137"/>
                    </a:srgbClr>
                  </a:outerShdw>
                </a:effectLst>
              </a:rPr>
            </a:br>
            <a:r>
              <a:rPr lang="az-Latn-AZ" sz="3600" b="1" dirty="0" smtClean="0">
                <a:solidFill>
                  <a:schemeClr val="bg1"/>
                </a:solidFill>
                <a:effectLst>
                  <a:outerShdw blurRad="38100" dist="38100" dir="2700000" algn="tl">
                    <a:srgbClr val="000000">
                      <a:alpha val="43137"/>
                    </a:srgbClr>
                  </a:outerShdw>
                </a:effectLst>
              </a:rPr>
              <a:t>İxtisas</a:t>
            </a:r>
            <a:r>
              <a:rPr lang="en-US" sz="3600" b="1" dirty="0" smtClean="0">
                <a:solidFill>
                  <a:schemeClr val="bg1"/>
                </a:solidFill>
                <a:effectLst>
                  <a:outerShdw blurRad="38100" dist="38100" dir="2700000" algn="tl">
                    <a:srgbClr val="000000">
                      <a:alpha val="43137"/>
                    </a:srgbClr>
                  </a:outerShdw>
                </a:effectLst>
              </a:rPr>
              <a:t>-</a:t>
            </a:r>
            <a:r>
              <a:rPr lang="az-Latn-AZ" sz="3600" b="1" dirty="0" smtClean="0">
                <a:solidFill>
                  <a:srgbClr val="002060"/>
                </a:solidFill>
                <a:effectLst>
                  <a:outerShdw blurRad="38100" dist="38100" dir="2700000" algn="tl">
                    <a:srgbClr val="000000">
                      <a:alpha val="43137"/>
                    </a:srgbClr>
                  </a:outerShdw>
                </a:effectLst>
              </a:rPr>
              <a:t>İnformasiya texnologiyaları</a:t>
            </a:r>
            <a:r>
              <a:rPr lang="az-Latn-AZ" sz="3600" b="1" dirty="0" smtClean="0">
                <a:solidFill>
                  <a:schemeClr val="accent1">
                    <a:lumMod val="75000"/>
                  </a:schemeClr>
                </a:solidFill>
                <a:effectLst>
                  <a:outerShdw blurRad="38100" dist="38100" dir="2700000" algn="tl">
                    <a:srgbClr val="000000">
                      <a:alpha val="43137"/>
                    </a:srgbClr>
                  </a:outerShdw>
                </a:effectLst>
              </a:rPr>
              <a:t/>
            </a:r>
            <a:br>
              <a:rPr lang="az-Latn-AZ" sz="3600" b="1" dirty="0" smtClean="0">
                <a:solidFill>
                  <a:schemeClr val="accent1">
                    <a:lumMod val="75000"/>
                  </a:schemeClr>
                </a:solidFill>
                <a:effectLst>
                  <a:outerShdw blurRad="38100" dist="38100" dir="2700000" algn="tl">
                    <a:srgbClr val="000000">
                      <a:alpha val="43137"/>
                    </a:srgbClr>
                  </a:outerShdw>
                </a:effectLst>
              </a:rPr>
            </a:br>
            <a:r>
              <a:rPr lang="az-Latn-AZ" sz="3600" b="1" dirty="0" smtClean="0">
                <a:solidFill>
                  <a:schemeClr val="bg1"/>
                </a:solidFill>
                <a:effectLst>
                  <a:outerShdw blurRad="38100" dist="38100" dir="2700000" algn="tl">
                    <a:srgbClr val="000000">
                      <a:alpha val="43137"/>
                    </a:srgbClr>
                  </a:outerShdw>
                </a:effectLst>
              </a:rPr>
              <a:t>Qrup</a:t>
            </a:r>
            <a:r>
              <a:rPr lang="en-US" sz="3600" b="1" dirty="0" smtClean="0">
                <a:solidFill>
                  <a:schemeClr val="bg1"/>
                </a:solidFill>
                <a:effectLst>
                  <a:outerShdw blurRad="38100" dist="38100" dir="2700000" algn="tl">
                    <a:srgbClr val="000000">
                      <a:alpha val="43137"/>
                    </a:srgbClr>
                  </a:outerShdw>
                </a:effectLst>
              </a:rPr>
              <a:t>-</a:t>
            </a:r>
            <a:r>
              <a:rPr lang="az-Latn-AZ" sz="3600" b="1" dirty="0" smtClean="0">
                <a:solidFill>
                  <a:srgbClr val="002060"/>
                </a:solidFill>
                <a:effectLst>
                  <a:outerShdw blurRad="38100" dist="38100" dir="2700000" algn="tl">
                    <a:srgbClr val="000000">
                      <a:alpha val="43137"/>
                    </a:srgbClr>
                  </a:outerShdw>
                </a:effectLst>
              </a:rPr>
              <a:t>№ 685</a:t>
            </a:r>
            <a:r>
              <a:rPr lang="en-US" sz="3600" b="1" dirty="0" smtClean="0">
                <a:solidFill>
                  <a:srgbClr val="002060"/>
                </a:solidFill>
                <a:effectLst>
                  <a:outerShdw blurRad="38100" dist="38100" dir="2700000" algn="tl">
                    <a:srgbClr val="000000">
                      <a:alpha val="43137"/>
                    </a:srgbClr>
                  </a:outerShdw>
                </a:effectLst>
              </a:rPr>
              <a:t>.18</a:t>
            </a:r>
            <a:r>
              <a:rPr lang="az-Latn-AZ" sz="3600" b="1" dirty="0" smtClean="0">
                <a:solidFill>
                  <a:schemeClr val="accent1">
                    <a:lumMod val="75000"/>
                  </a:schemeClr>
                </a:solidFill>
                <a:effectLst>
                  <a:outerShdw blurRad="38100" dist="38100" dir="2700000" algn="tl">
                    <a:srgbClr val="000000">
                      <a:alpha val="43137"/>
                    </a:srgbClr>
                  </a:outerShdw>
                </a:effectLst>
              </a:rPr>
              <a:t/>
            </a:r>
            <a:br>
              <a:rPr lang="az-Latn-AZ" sz="3600" b="1" dirty="0" smtClean="0">
                <a:solidFill>
                  <a:schemeClr val="accent1">
                    <a:lumMod val="75000"/>
                  </a:schemeClr>
                </a:solidFill>
                <a:effectLst>
                  <a:outerShdw blurRad="38100" dist="38100" dir="2700000" algn="tl">
                    <a:srgbClr val="000000">
                      <a:alpha val="43137"/>
                    </a:srgbClr>
                  </a:outerShdw>
                </a:effectLst>
              </a:rPr>
            </a:br>
            <a:r>
              <a:rPr lang="az-Latn-AZ" sz="3600" b="1" dirty="0" smtClean="0">
                <a:solidFill>
                  <a:schemeClr val="bg1"/>
                </a:solidFill>
                <a:effectLst>
                  <a:outerShdw blurRad="38100" dist="38100" dir="2700000" algn="tl">
                    <a:srgbClr val="000000">
                      <a:alpha val="43137"/>
                    </a:srgbClr>
                  </a:outerShdw>
                </a:effectLst>
              </a:rPr>
              <a:t>Tələbə</a:t>
            </a:r>
            <a:r>
              <a:rPr lang="en-US" sz="3600" b="1" dirty="0" smtClean="0">
                <a:solidFill>
                  <a:schemeClr val="bg1"/>
                </a:solidFill>
                <a:effectLst>
                  <a:outerShdw blurRad="38100" dist="38100" dir="2700000" algn="tl">
                    <a:srgbClr val="000000">
                      <a:alpha val="43137"/>
                    </a:srgbClr>
                  </a:outerShdw>
                </a:effectLst>
              </a:rPr>
              <a:t>-</a:t>
            </a:r>
            <a:r>
              <a:rPr lang="az-Latn-AZ" sz="3600" b="1" dirty="0" smtClean="0">
                <a:solidFill>
                  <a:srgbClr val="002060"/>
                </a:solidFill>
                <a:effectLst>
                  <a:outerShdw blurRad="38100" dist="38100" dir="2700000" algn="tl">
                    <a:srgbClr val="000000">
                      <a:alpha val="43137"/>
                    </a:srgbClr>
                  </a:outerShdw>
                </a:effectLst>
              </a:rPr>
              <a:t>İbrahimova Aytac</a:t>
            </a:r>
            <a:r>
              <a:rPr lang="az-Latn-AZ" sz="3600" b="1" dirty="0" smtClean="0">
                <a:solidFill>
                  <a:schemeClr val="accent1">
                    <a:lumMod val="75000"/>
                  </a:schemeClr>
                </a:solidFill>
                <a:effectLst>
                  <a:outerShdw blurRad="38100" dist="38100" dir="2700000" algn="tl">
                    <a:srgbClr val="000000">
                      <a:alpha val="43137"/>
                    </a:srgbClr>
                  </a:outerShdw>
                </a:effectLst>
              </a:rPr>
              <a:t/>
            </a:r>
            <a:br>
              <a:rPr lang="az-Latn-AZ" sz="3600" b="1" dirty="0" smtClean="0">
                <a:solidFill>
                  <a:schemeClr val="accent1">
                    <a:lumMod val="75000"/>
                  </a:schemeClr>
                </a:solidFill>
                <a:effectLst>
                  <a:outerShdw blurRad="38100" dist="38100" dir="2700000" algn="tl">
                    <a:srgbClr val="000000">
                      <a:alpha val="43137"/>
                    </a:srgbClr>
                  </a:outerShdw>
                </a:effectLst>
              </a:rPr>
            </a:br>
            <a:r>
              <a:rPr lang="az-Latn-AZ" sz="3600" b="1" dirty="0" smtClean="0">
                <a:solidFill>
                  <a:schemeClr val="bg1"/>
                </a:solidFill>
                <a:effectLst>
                  <a:outerShdw blurRad="38100" dist="38100" dir="2700000" algn="tl">
                    <a:srgbClr val="000000">
                      <a:alpha val="43137"/>
                    </a:srgbClr>
                  </a:outerShdw>
                </a:effectLst>
              </a:rPr>
              <a:t>Müəllimə</a:t>
            </a:r>
            <a:r>
              <a:rPr lang="en-US" sz="3600" b="1" dirty="0" smtClean="0">
                <a:solidFill>
                  <a:schemeClr val="bg1"/>
                </a:solidFill>
                <a:effectLst>
                  <a:outerShdw blurRad="38100" dist="38100" dir="2700000" algn="tl">
                    <a:srgbClr val="000000">
                      <a:alpha val="43137"/>
                    </a:srgbClr>
                  </a:outerShdw>
                </a:effectLst>
              </a:rPr>
              <a:t>-</a:t>
            </a:r>
            <a:r>
              <a:rPr lang="az-Latn-AZ" sz="3600" b="1" dirty="0">
                <a:solidFill>
                  <a:srgbClr val="002060"/>
                </a:solidFill>
                <a:effectLst>
                  <a:outerShdw blurRad="38100" dist="38100" dir="2700000" algn="tl">
                    <a:srgbClr val="000000">
                      <a:alpha val="43137"/>
                    </a:srgbClr>
                  </a:outerShdw>
                </a:effectLst>
              </a:rPr>
              <a:t>M</a:t>
            </a:r>
            <a:r>
              <a:rPr lang="az-Latn-AZ" sz="3600" b="1" dirty="0" smtClean="0">
                <a:solidFill>
                  <a:srgbClr val="002060"/>
                </a:solidFill>
                <a:effectLst>
                  <a:outerShdw blurRad="38100" dist="38100" dir="2700000" algn="tl">
                    <a:srgbClr val="000000">
                      <a:alpha val="43137"/>
                    </a:srgbClr>
                  </a:outerShdw>
                </a:effectLst>
              </a:rPr>
              <a:t>əmmədov Kənan</a:t>
            </a:r>
            <a:r>
              <a:rPr lang="az-Latn-AZ" sz="3600" b="1" dirty="0" smtClean="0">
                <a:solidFill>
                  <a:schemeClr val="accent1">
                    <a:lumMod val="75000"/>
                  </a:schemeClr>
                </a:solidFill>
                <a:effectLst>
                  <a:outerShdw blurRad="38100" dist="38100" dir="2700000" algn="tl">
                    <a:srgbClr val="000000">
                      <a:alpha val="43137"/>
                    </a:srgbClr>
                  </a:outerShdw>
                </a:effectLst>
              </a:rPr>
              <a:t/>
            </a:r>
            <a:br>
              <a:rPr lang="az-Latn-AZ" sz="3600" b="1" dirty="0" smtClean="0">
                <a:solidFill>
                  <a:schemeClr val="accent1">
                    <a:lumMod val="75000"/>
                  </a:schemeClr>
                </a:solidFill>
                <a:effectLst>
                  <a:outerShdw blurRad="38100" dist="38100" dir="2700000" algn="tl">
                    <a:srgbClr val="000000">
                      <a:alpha val="43137"/>
                    </a:srgbClr>
                  </a:outerShdw>
                </a:effectLst>
              </a:rPr>
            </a:br>
            <a:r>
              <a:rPr lang="az-Latn-AZ" sz="3600" b="1" dirty="0" smtClean="0">
                <a:solidFill>
                  <a:schemeClr val="bg1"/>
                </a:solidFill>
                <a:effectLst>
                  <a:outerShdw blurRad="38100" dist="38100" dir="2700000" algn="tl">
                    <a:srgbClr val="000000">
                      <a:alpha val="43137"/>
                    </a:srgbClr>
                  </a:outerShdw>
                </a:effectLst>
              </a:rPr>
              <a:t>Mövzu</a:t>
            </a:r>
            <a:r>
              <a:rPr lang="en-US" sz="3600" b="1" dirty="0" smtClean="0">
                <a:solidFill>
                  <a:schemeClr val="bg1"/>
                </a:solidFill>
                <a:effectLst>
                  <a:outerShdw blurRad="38100" dist="38100" dir="2700000" algn="tl">
                    <a:srgbClr val="000000">
                      <a:alpha val="43137"/>
                    </a:srgbClr>
                  </a:outerShdw>
                </a:effectLst>
              </a:rPr>
              <a:t>-</a:t>
            </a:r>
            <a:r>
              <a:rPr lang="en-US" sz="3600" b="1" dirty="0" err="1" smtClean="0">
                <a:solidFill>
                  <a:srgbClr val="002060"/>
                </a:solidFill>
                <a:effectLst>
                  <a:outerShdw blurRad="38100" dist="38100" dir="2700000" algn="tl">
                    <a:srgbClr val="000000">
                      <a:alpha val="43137"/>
                    </a:srgbClr>
                  </a:outerShdw>
                </a:effectLst>
              </a:rPr>
              <a:t>Elektron</a:t>
            </a:r>
            <a:r>
              <a:rPr lang="en-US" sz="3600" b="1" dirty="0" smtClean="0">
                <a:solidFill>
                  <a:srgbClr val="002060"/>
                </a:solidFill>
                <a:effectLst>
                  <a:outerShdw blurRad="38100" dist="38100" dir="2700000" algn="tl">
                    <a:srgbClr val="000000">
                      <a:alpha val="43137"/>
                    </a:srgbClr>
                  </a:outerShdw>
                </a:effectLst>
              </a:rPr>
              <a:t> </a:t>
            </a:r>
            <a:r>
              <a:rPr lang="en-US" sz="3600" b="1" dirty="0" err="1" smtClean="0">
                <a:solidFill>
                  <a:srgbClr val="002060"/>
                </a:solidFill>
                <a:effectLst>
                  <a:outerShdw blurRad="38100" dist="38100" dir="2700000" algn="tl">
                    <a:srgbClr val="000000">
                      <a:alpha val="43137"/>
                    </a:srgbClr>
                  </a:outerShdw>
                </a:effectLst>
              </a:rPr>
              <a:t>pasportlar</a:t>
            </a:r>
            <a:endParaRPr lang="en-US" sz="3600" b="1" dirty="0">
              <a:solidFill>
                <a:srgbClr val="002060"/>
              </a:solidFill>
              <a:effectLst>
                <a:outerShdw blurRad="38100" dist="38100" dir="2700000" algn="tl">
                  <a:srgbClr val="000000">
                    <a:alpha val="43137"/>
                  </a:srgbClr>
                </a:outerShdw>
              </a:effectLst>
            </a:endParaRPr>
          </a:p>
        </p:txBody>
      </p:sp>
      <p:sp>
        <p:nvSpPr>
          <p:cNvPr id="3" name="Rectangle 2"/>
          <p:cNvSpPr/>
          <p:nvPr/>
        </p:nvSpPr>
        <p:spPr>
          <a:xfrm>
            <a:off x="0" y="0"/>
            <a:ext cx="27704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1845" y="409432"/>
            <a:ext cx="12242042" cy="382137"/>
          </a:xfrm>
          <a:prstGeom prst="rect">
            <a:avLst/>
          </a:prstGeom>
          <a:solidFill>
            <a:schemeClr val="accent2">
              <a:lumMod val="60000"/>
              <a:lumOff val="40000"/>
            </a:schemeClr>
          </a:solidFill>
          <a:ln w="762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8619" r="18751"/>
          <a:stretch/>
        </p:blipFill>
        <p:spPr>
          <a:xfrm>
            <a:off x="777922" y="532262"/>
            <a:ext cx="2524836" cy="2539763"/>
          </a:xfrm>
          <a:prstGeom prst="ellipse">
            <a:avLst/>
          </a:prstGeom>
        </p:spPr>
      </p:pic>
      <p:sp>
        <p:nvSpPr>
          <p:cNvPr id="205" name="Rectangle 204"/>
          <p:cNvSpPr/>
          <p:nvPr/>
        </p:nvSpPr>
        <p:spPr>
          <a:xfrm>
            <a:off x="2447332" y="3161268"/>
            <a:ext cx="309489" cy="253218"/>
          </a:xfrm>
          <a:prstGeom prst="rect">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p:cNvSpPr/>
          <p:nvPr/>
        </p:nvSpPr>
        <p:spPr>
          <a:xfrm>
            <a:off x="2459948" y="4257932"/>
            <a:ext cx="309489" cy="253218"/>
          </a:xfrm>
          <a:prstGeom prst="rect">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p:cNvSpPr/>
          <p:nvPr/>
        </p:nvSpPr>
        <p:spPr>
          <a:xfrm>
            <a:off x="2457157" y="3690872"/>
            <a:ext cx="309489" cy="253218"/>
          </a:xfrm>
          <a:prstGeom prst="rect">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p:cNvSpPr/>
          <p:nvPr/>
        </p:nvSpPr>
        <p:spPr>
          <a:xfrm>
            <a:off x="2459948" y="4848777"/>
            <a:ext cx="309489" cy="253218"/>
          </a:xfrm>
          <a:prstGeom prst="rect">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p:cNvSpPr/>
          <p:nvPr/>
        </p:nvSpPr>
        <p:spPr>
          <a:xfrm>
            <a:off x="2459949" y="5413271"/>
            <a:ext cx="309489" cy="253218"/>
          </a:xfrm>
          <a:prstGeom prst="rect">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p:cNvSpPr/>
          <p:nvPr/>
        </p:nvSpPr>
        <p:spPr>
          <a:xfrm>
            <a:off x="2459501" y="5905192"/>
            <a:ext cx="309489" cy="253218"/>
          </a:xfrm>
          <a:prstGeom prst="rect">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38761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90"/>
        <p:cNvGrpSpPr/>
        <p:nvPr/>
      </p:nvGrpSpPr>
      <p:grpSpPr>
        <a:xfrm>
          <a:off x="0" y="0"/>
          <a:ext cx="0" cy="0"/>
          <a:chOff x="0" y="0"/>
          <a:chExt cx="0" cy="0"/>
        </a:xfrm>
      </p:grpSpPr>
      <p:sp>
        <p:nvSpPr>
          <p:cNvPr id="133" name="Google Shape;3115;p56"/>
          <p:cNvSpPr/>
          <p:nvPr/>
        </p:nvSpPr>
        <p:spPr>
          <a:xfrm>
            <a:off x="786839" y="3123993"/>
            <a:ext cx="9827380" cy="479932"/>
          </a:xfrm>
          <a:custGeom>
            <a:avLst/>
            <a:gdLst/>
            <a:ahLst/>
            <a:cxnLst/>
            <a:rect l="l" t="t" r="r" b="b"/>
            <a:pathLst>
              <a:path w="24195" h="7002" extrusionOk="0">
                <a:moveTo>
                  <a:pt x="1" y="0"/>
                </a:moveTo>
                <a:lnTo>
                  <a:pt x="1354" y="6984"/>
                </a:lnTo>
                <a:lnTo>
                  <a:pt x="20068" y="7001"/>
                </a:lnTo>
                <a:lnTo>
                  <a:pt x="24195" y="3626"/>
                </a:lnTo>
                <a:lnTo>
                  <a:pt x="19516" y="0"/>
                </a:lnTo>
                <a:close/>
              </a:path>
            </a:pathLst>
          </a:custGeom>
          <a:solidFill>
            <a:schemeClr val="accent2"/>
          </a:solidFill>
          <a:ln>
            <a:noFill/>
          </a:ln>
        </p:spPr>
        <p:txBody>
          <a:bodyPr spcFirstLastPara="1" wrap="square" lIns="91425" tIns="91425" rIns="91425" bIns="91425" anchor="ctr" anchorCtr="0">
            <a:noAutofit/>
          </a:bodyPr>
          <a:lstStyle/>
          <a:p>
            <a:endParaRPr>
              <a:solidFill>
                <a:srgbClr val="045A68"/>
              </a:solidFill>
            </a:endParaRPr>
          </a:p>
        </p:txBody>
      </p:sp>
      <p:grpSp>
        <p:nvGrpSpPr>
          <p:cNvPr id="2591" name="Google Shape;2591;p53"/>
          <p:cNvGrpSpPr/>
          <p:nvPr/>
        </p:nvGrpSpPr>
        <p:grpSpPr>
          <a:xfrm rot="5400000">
            <a:off x="-2341722" y="3145227"/>
            <a:ext cx="5852071" cy="405679"/>
            <a:chOff x="1013157" y="1512733"/>
            <a:chExt cx="6344201" cy="242261"/>
          </a:xfrm>
        </p:grpSpPr>
        <p:sp>
          <p:nvSpPr>
            <p:cNvPr id="2592" name="Google Shape;2592;p53"/>
            <p:cNvSpPr/>
            <p:nvPr/>
          </p:nvSpPr>
          <p:spPr>
            <a:xfrm>
              <a:off x="1013157" y="1512733"/>
              <a:ext cx="6344201" cy="242074"/>
            </a:xfrm>
            <a:custGeom>
              <a:avLst/>
              <a:gdLst/>
              <a:ahLst/>
              <a:cxnLst/>
              <a:rect l="l" t="t" r="r" b="b"/>
              <a:pathLst>
                <a:path w="197947" h="7553" extrusionOk="0">
                  <a:moveTo>
                    <a:pt x="5631" y="0"/>
                  </a:moveTo>
                  <a:cubicBezTo>
                    <a:pt x="2523" y="0"/>
                    <a:pt x="0" y="1621"/>
                    <a:pt x="0" y="3626"/>
                  </a:cubicBezTo>
                  <a:lnTo>
                    <a:pt x="0" y="3927"/>
                  </a:lnTo>
                  <a:cubicBezTo>
                    <a:pt x="0" y="5932"/>
                    <a:pt x="2523" y="7552"/>
                    <a:pt x="5631" y="7552"/>
                  </a:cubicBezTo>
                  <a:lnTo>
                    <a:pt x="192316" y="7552"/>
                  </a:lnTo>
                  <a:cubicBezTo>
                    <a:pt x="195424" y="7552"/>
                    <a:pt x="197947" y="5932"/>
                    <a:pt x="197947" y="3927"/>
                  </a:cubicBezTo>
                  <a:lnTo>
                    <a:pt x="197947" y="3626"/>
                  </a:lnTo>
                  <a:cubicBezTo>
                    <a:pt x="197947" y="1621"/>
                    <a:pt x="195424" y="0"/>
                    <a:pt x="192316" y="0"/>
                  </a:cubicBezTo>
                  <a:close/>
                </a:path>
              </a:pathLst>
            </a:custGeom>
            <a:solidFill>
              <a:srgbClr val="19B5B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2593" name="Google Shape;2593;p53"/>
            <p:cNvSpPr/>
            <p:nvPr/>
          </p:nvSpPr>
          <p:spPr>
            <a:xfrm>
              <a:off x="5771140" y="1512921"/>
              <a:ext cx="1586219" cy="242074"/>
            </a:xfrm>
            <a:custGeom>
              <a:avLst/>
              <a:gdLst/>
              <a:ahLst/>
              <a:cxnLst/>
              <a:rect l="l" t="t" r="r" b="b"/>
              <a:pathLst>
                <a:path w="49492" h="7553" extrusionOk="0">
                  <a:moveTo>
                    <a:pt x="1" y="0"/>
                  </a:moveTo>
                  <a:lnTo>
                    <a:pt x="1" y="7552"/>
                  </a:lnTo>
                  <a:lnTo>
                    <a:pt x="43861" y="7552"/>
                  </a:lnTo>
                  <a:cubicBezTo>
                    <a:pt x="46969" y="7552"/>
                    <a:pt x="49492" y="5932"/>
                    <a:pt x="49492" y="3927"/>
                  </a:cubicBezTo>
                  <a:lnTo>
                    <a:pt x="49492" y="3626"/>
                  </a:lnTo>
                  <a:cubicBezTo>
                    <a:pt x="49492" y="1621"/>
                    <a:pt x="46969" y="0"/>
                    <a:pt x="43861" y="0"/>
                  </a:cubicBezTo>
                  <a:close/>
                </a:path>
              </a:pathLst>
            </a:custGeom>
            <a:solidFill>
              <a:srgbClr val="000000">
                <a:alpha val="25889"/>
              </a:srgbClr>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2594" name="Google Shape;2594;p53"/>
            <p:cNvSpPr/>
            <p:nvPr/>
          </p:nvSpPr>
          <p:spPr>
            <a:xfrm>
              <a:off x="1013157" y="1512921"/>
              <a:ext cx="1588879" cy="242074"/>
            </a:xfrm>
            <a:custGeom>
              <a:avLst/>
              <a:gdLst/>
              <a:ahLst/>
              <a:cxnLst/>
              <a:rect l="l" t="t" r="r" b="b"/>
              <a:pathLst>
                <a:path w="49575" h="7553" extrusionOk="0">
                  <a:moveTo>
                    <a:pt x="5631" y="0"/>
                  </a:moveTo>
                  <a:cubicBezTo>
                    <a:pt x="2523" y="0"/>
                    <a:pt x="0" y="1621"/>
                    <a:pt x="0" y="3626"/>
                  </a:cubicBezTo>
                  <a:lnTo>
                    <a:pt x="0" y="3927"/>
                  </a:lnTo>
                  <a:cubicBezTo>
                    <a:pt x="0" y="5932"/>
                    <a:pt x="2523" y="7552"/>
                    <a:pt x="5631" y="7552"/>
                  </a:cubicBezTo>
                  <a:lnTo>
                    <a:pt x="49575" y="7552"/>
                  </a:lnTo>
                  <a:lnTo>
                    <a:pt x="49575" y="0"/>
                  </a:lnTo>
                  <a:close/>
                </a:path>
              </a:pathLst>
            </a:custGeom>
            <a:solidFill>
              <a:srgbClr val="FFFFFF">
                <a:alpha val="56250"/>
              </a:srgbClr>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2595" name="Google Shape;2595;p53"/>
            <p:cNvSpPr/>
            <p:nvPr/>
          </p:nvSpPr>
          <p:spPr>
            <a:xfrm>
              <a:off x="2602004" y="1512921"/>
              <a:ext cx="1588879" cy="242074"/>
            </a:xfrm>
            <a:custGeom>
              <a:avLst/>
              <a:gdLst/>
              <a:ahLst/>
              <a:cxnLst/>
              <a:rect l="l" t="t" r="r" b="b"/>
              <a:pathLst>
                <a:path w="49575" h="7553" extrusionOk="0">
                  <a:moveTo>
                    <a:pt x="1" y="0"/>
                  </a:moveTo>
                  <a:lnTo>
                    <a:pt x="1" y="7552"/>
                  </a:lnTo>
                  <a:lnTo>
                    <a:pt x="49575" y="7552"/>
                  </a:lnTo>
                  <a:lnTo>
                    <a:pt x="49575" y="0"/>
                  </a:lnTo>
                  <a:close/>
                </a:path>
              </a:pathLst>
            </a:custGeom>
            <a:solidFill>
              <a:srgbClr val="FFFFFF">
                <a:alpha val="22770"/>
              </a:srgbClr>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2596" name="Google Shape;2596;p53"/>
            <p:cNvSpPr/>
            <p:nvPr/>
          </p:nvSpPr>
          <p:spPr>
            <a:xfrm>
              <a:off x="4187646" y="1512921"/>
              <a:ext cx="1586219" cy="242074"/>
            </a:xfrm>
            <a:custGeom>
              <a:avLst/>
              <a:gdLst/>
              <a:ahLst/>
              <a:cxnLst/>
              <a:rect l="l" t="t" r="r" b="b"/>
              <a:pathLst>
                <a:path w="49492" h="7553" extrusionOk="0">
                  <a:moveTo>
                    <a:pt x="1" y="0"/>
                  </a:moveTo>
                  <a:lnTo>
                    <a:pt x="1" y="7552"/>
                  </a:lnTo>
                  <a:lnTo>
                    <a:pt x="49491" y="7552"/>
                  </a:lnTo>
                  <a:lnTo>
                    <a:pt x="49491" y="0"/>
                  </a:lnTo>
                  <a:close/>
                </a:path>
              </a:pathLst>
            </a:custGeom>
            <a:solidFill>
              <a:srgbClr val="19B5B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grpSp>
      <p:grpSp>
        <p:nvGrpSpPr>
          <p:cNvPr id="2675" name="Google Shape;2675;p53"/>
          <p:cNvGrpSpPr/>
          <p:nvPr/>
        </p:nvGrpSpPr>
        <p:grpSpPr>
          <a:xfrm>
            <a:off x="3139734" y="3371498"/>
            <a:ext cx="323683" cy="361156"/>
            <a:chOff x="7598900" y="2963738"/>
            <a:chExt cx="397450" cy="443100"/>
          </a:xfrm>
        </p:grpSpPr>
        <p:sp>
          <p:nvSpPr>
            <p:cNvPr id="2676" name="Google Shape;2676;p53"/>
            <p:cNvSpPr/>
            <p:nvPr/>
          </p:nvSpPr>
          <p:spPr>
            <a:xfrm>
              <a:off x="7598900" y="2963738"/>
              <a:ext cx="397450" cy="443100"/>
            </a:xfrm>
            <a:custGeom>
              <a:avLst/>
              <a:gdLst/>
              <a:ahLst/>
              <a:cxnLst/>
              <a:rect l="l" t="t" r="r" b="b"/>
              <a:pathLst>
                <a:path w="15898" h="17724" extrusionOk="0">
                  <a:moveTo>
                    <a:pt x="501" y="1"/>
                  </a:moveTo>
                  <a:cubicBezTo>
                    <a:pt x="219" y="1"/>
                    <a:pt x="1" y="262"/>
                    <a:pt x="1" y="550"/>
                  </a:cubicBezTo>
                  <a:lnTo>
                    <a:pt x="1" y="17146"/>
                  </a:lnTo>
                  <a:cubicBezTo>
                    <a:pt x="1" y="17481"/>
                    <a:pt x="244" y="17724"/>
                    <a:pt x="548" y="17724"/>
                  </a:cubicBezTo>
                  <a:lnTo>
                    <a:pt x="15350" y="17724"/>
                  </a:lnTo>
                  <a:cubicBezTo>
                    <a:pt x="15654" y="17724"/>
                    <a:pt x="15897" y="17481"/>
                    <a:pt x="15897" y="17146"/>
                  </a:cubicBezTo>
                  <a:lnTo>
                    <a:pt x="15897" y="550"/>
                  </a:lnTo>
                  <a:cubicBezTo>
                    <a:pt x="15897" y="262"/>
                    <a:pt x="15679" y="1"/>
                    <a:pt x="15397" y="1"/>
                  </a:cubicBezTo>
                  <a:cubicBezTo>
                    <a:pt x="15381" y="1"/>
                    <a:pt x="15366" y="2"/>
                    <a:pt x="15350" y="3"/>
                  </a:cubicBezTo>
                  <a:lnTo>
                    <a:pt x="548" y="3"/>
                  </a:lnTo>
                  <a:cubicBezTo>
                    <a:pt x="532" y="2"/>
                    <a:pt x="517" y="1"/>
                    <a:pt x="501" y="1"/>
                  </a:cubicBezTo>
                  <a:close/>
                </a:path>
              </a:pathLst>
            </a:custGeom>
            <a:solidFill>
              <a:srgbClr val="19B5B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2677" name="Google Shape;2677;p53"/>
            <p:cNvSpPr/>
            <p:nvPr/>
          </p:nvSpPr>
          <p:spPr>
            <a:xfrm>
              <a:off x="7728850" y="3047588"/>
              <a:ext cx="137550" cy="45425"/>
            </a:xfrm>
            <a:custGeom>
              <a:avLst/>
              <a:gdLst/>
              <a:ahLst/>
              <a:cxnLst/>
              <a:rect l="l" t="t" r="r" b="b"/>
              <a:pathLst>
                <a:path w="5502" h="1817" extrusionOk="0">
                  <a:moveTo>
                    <a:pt x="304" y="0"/>
                  </a:moveTo>
                  <a:cubicBezTo>
                    <a:pt x="152" y="0"/>
                    <a:pt x="0" y="99"/>
                    <a:pt x="0" y="297"/>
                  </a:cubicBezTo>
                  <a:lnTo>
                    <a:pt x="0" y="753"/>
                  </a:lnTo>
                  <a:cubicBezTo>
                    <a:pt x="0" y="1361"/>
                    <a:pt x="487" y="1817"/>
                    <a:pt x="1064" y="1817"/>
                  </a:cubicBezTo>
                  <a:lnTo>
                    <a:pt x="4438" y="1817"/>
                  </a:lnTo>
                  <a:cubicBezTo>
                    <a:pt x="5015" y="1817"/>
                    <a:pt x="5502" y="1361"/>
                    <a:pt x="5502" y="753"/>
                  </a:cubicBezTo>
                  <a:lnTo>
                    <a:pt x="5502" y="297"/>
                  </a:lnTo>
                  <a:cubicBezTo>
                    <a:pt x="5502" y="99"/>
                    <a:pt x="5350" y="0"/>
                    <a:pt x="5198" y="0"/>
                  </a:cubicBezTo>
                  <a:cubicBezTo>
                    <a:pt x="5046" y="0"/>
                    <a:pt x="4894" y="99"/>
                    <a:pt x="4894" y="297"/>
                  </a:cubicBezTo>
                  <a:lnTo>
                    <a:pt x="4894" y="753"/>
                  </a:lnTo>
                  <a:cubicBezTo>
                    <a:pt x="4894" y="1026"/>
                    <a:pt x="4681" y="1209"/>
                    <a:pt x="4438" y="1209"/>
                  </a:cubicBezTo>
                  <a:lnTo>
                    <a:pt x="1064" y="1209"/>
                  </a:lnTo>
                  <a:cubicBezTo>
                    <a:pt x="821" y="1209"/>
                    <a:pt x="608" y="1026"/>
                    <a:pt x="608" y="753"/>
                  </a:cubicBezTo>
                  <a:lnTo>
                    <a:pt x="608" y="297"/>
                  </a:lnTo>
                  <a:cubicBezTo>
                    <a:pt x="608" y="99"/>
                    <a:pt x="456" y="0"/>
                    <a:pt x="304" y="0"/>
                  </a:cubicBezTo>
                  <a:close/>
                </a:path>
              </a:pathLst>
            </a:custGeom>
            <a:solidFill>
              <a:srgbClr val="EBEBEB"/>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2678" name="Google Shape;2678;p53"/>
            <p:cNvSpPr/>
            <p:nvPr/>
          </p:nvSpPr>
          <p:spPr>
            <a:xfrm>
              <a:off x="7728850" y="3269463"/>
              <a:ext cx="137550" cy="45450"/>
            </a:xfrm>
            <a:custGeom>
              <a:avLst/>
              <a:gdLst/>
              <a:ahLst/>
              <a:cxnLst/>
              <a:rect l="l" t="t" r="r" b="b"/>
              <a:pathLst>
                <a:path w="5502" h="1818" extrusionOk="0">
                  <a:moveTo>
                    <a:pt x="304" y="1"/>
                  </a:moveTo>
                  <a:cubicBezTo>
                    <a:pt x="152" y="1"/>
                    <a:pt x="0" y="100"/>
                    <a:pt x="0" y="297"/>
                  </a:cubicBezTo>
                  <a:lnTo>
                    <a:pt x="0" y="753"/>
                  </a:lnTo>
                  <a:cubicBezTo>
                    <a:pt x="0" y="1331"/>
                    <a:pt x="487" y="1817"/>
                    <a:pt x="1064" y="1817"/>
                  </a:cubicBezTo>
                  <a:lnTo>
                    <a:pt x="4438" y="1817"/>
                  </a:lnTo>
                  <a:cubicBezTo>
                    <a:pt x="5015" y="1817"/>
                    <a:pt x="5502" y="1331"/>
                    <a:pt x="5502" y="753"/>
                  </a:cubicBezTo>
                  <a:lnTo>
                    <a:pt x="5502" y="297"/>
                  </a:lnTo>
                  <a:cubicBezTo>
                    <a:pt x="5502" y="100"/>
                    <a:pt x="5350" y="1"/>
                    <a:pt x="5198" y="1"/>
                  </a:cubicBezTo>
                  <a:cubicBezTo>
                    <a:pt x="5046" y="1"/>
                    <a:pt x="4894" y="100"/>
                    <a:pt x="4894" y="297"/>
                  </a:cubicBezTo>
                  <a:lnTo>
                    <a:pt x="4894" y="753"/>
                  </a:lnTo>
                  <a:cubicBezTo>
                    <a:pt x="4894" y="996"/>
                    <a:pt x="4681" y="1209"/>
                    <a:pt x="4438" y="1209"/>
                  </a:cubicBezTo>
                  <a:lnTo>
                    <a:pt x="1064" y="1209"/>
                  </a:lnTo>
                  <a:cubicBezTo>
                    <a:pt x="821" y="1209"/>
                    <a:pt x="608" y="996"/>
                    <a:pt x="608" y="753"/>
                  </a:cubicBezTo>
                  <a:lnTo>
                    <a:pt x="608" y="297"/>
                  </a:lnTo>
                  <a:cubicBezTo>
                    <a:pt x="608" y="100"/>
                    <a:pt x="456" y="1"/>
                    <a:pt x="304" y="1"/>
                  </a:cubicBezTo>
                  <a:close/>
                </a:path>
              </a:pathLst>
            </a:custGeom>
            <a:solidFill>
              <a:srgbClr val="EBEBEB"/>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2679" name="Google Shape;2679;p53"/>
            <p:cNvSpPr/>
            <p:nvPr/>
          </p:nvSpPr>
          <p:spPr>
            <a:xfrm>
              <a:off x="7598900" y="3177338"/>
              <a:ext cx="397450" cy="15225"/>
            </a:xfrm>
            <a:custGeom>
              <a:avLst/>
              <a:gdLst/>
              <a:ahLst/>
              <a:cxnLst/>
              <a:rect l="l" t="t" r="r" b="b"/>
              <a:pathLst>
                <a:path w="15898" h="609" extrusionOk="0">
                  <a:moveTo>
                    <a:pt x="1" y="0"/>
                  </a:moveTo>
                  <a:lnTo>
                    <a:pt x="1" y="608"/>
                  </a:lnTo>
                  <a:lnTo>
                    <a:pt x="15897" y="608"/>
                  </a:lnTo>
                  <a:lnTo>
                    <a:pt x="15897" y="0"/>
                  </a:lnTo>
                  <a:close/>
                </a:path>
              </a:pathLst>
            </a:custGeom>
            <a:solidFill>
              <a:srgbClr val="045A68"/>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grpSp>
      <p:grpSp>
        <p:nvGrpSpPr>
          <p:cNvPr id="2680" name="Google Shape;2680;p53"/>
          <p:cNvGrpSpPr/>
          <p:nvPr/>
        </p:nvGrpSpPr>
        <p:grpSpPr>
          <a:xfrm>
            <a:off x="7326531" y="3397046"/>
            <a:ext cx="410991" cy="361721"/>
            <a:chOff x="3106425" y="2972938"/>
            <a:chExt cx="474950" cy="417950"/>
          </a:xfrm>
        </p:grpSpPr>
        <p:sp>
          <p:nvSpPr>
            <p:cNvPr id="2681" name="Google Shape;2681;p53"/>
            <p:cNvSpPr/>
            <p:nvPr/>
          </p:nvSpPr>
          <p:spPr>
            <a:xfrm>
              <a:off x="3270550" y="2972938"/>
              <a:ext cx="310825" cy="57775"/>
            </a:xfrm>
            <a:custGeom>
              <a:avLst/>
              <a:gdLst/>
              <a:ahLst/>
              <a:cxnLst/>
              <a:rect l="l" t="t" r="r" b="b"/>
              <a:pathLst>
                <a:path w="12433" h="2311" extrusionOk="0">
                  <a:moveTo>
                    <a:pt x="1" y="0"/>
                  </a:moveTo>
                  <a:lnTo>
                    <a:pt x="1642" y="2310"/>
                  </a:lnTo>
                  <a:lnTo>
                    <a:pt x="12432" y="2310"/>
                  </a:lnTo>
                  <a:lnTo>
                    <a:pt x="12432" y="0"/>
                  </a:lnTo>
                  <a:close/>
                </a:path>
              </a:pathLst>
            </a:custGeom>
            <a:solidFill>
              <a:srgbClr val="EBEBEB"/>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2682" name="Google Shape;2682;p53"/>
            <p:cNvSpPr/>
            <p:nvPr/>
          </p:nvSpPr>
          <p:spPr>
            <a:xfrm>
              <a:off x="3106425" y="2972938"/>
              <a:ext cx="474950" cy="417950"/>
            </a:xfrm>
            <a:custGeom>
              <a:avLst/>
              <a:gdLst/>
              <a:ahLst/>
              <a:cxnLst/>
              <a:rect l="l" t="t" r="r" b="b"/>
              <a:pathLst>
                <a:path w="18998" h="16718" extrusionOk="0">
                  <a:moveTo>
                    <a:pt x="0" y="0"/>
                  </a:moveTo>
                  <a:lnTo>
                    <a:pt x="0" y="2310"/>
                  </a:lnTo>
                  <a:lnTo>
                    <a:pt x="0" y="16718"/>
                  </a:lnTo>
                  <a:lnTo>
                    <a:pt x="18997" y="16718"/>
                  </a:lnTo>
                  <a:lnTo>
                    <a:pt x="18997" y="4590"/>
                  </a:lnTo>
                  <a:lnTo>
                    <a:pt x="9848" y="4590"/>
                  </a:lnTo>
                  <a:lnTo>
                    <a:pt x="8207" y="2310"/>
                  </a:lnTo>
                  <a:lnTo>
                    <a:pt x="6566" y="0"/>
                  </a:lnTo>
                  <a:close/>
                </a:path>
              </a:pathLst>
            </a:custGeom>
            <a:solidFill>
              <a:srgbClr val="045A68"/>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2683" name="Google Shape;2683;p53"/>
            <p:cNvSpPr/>
            <p:nvPr/>
          </p:nvSpPr>
          <p:spPr>
            <a:xfrm>
              <a:off x="3311575" y="3030688"/>
              <a:ext cx="269800" cy="57000"/>
            </a:xfrm>
            <a:custGeom>
              <a:avLst/>
              <a:gdLst/>
              <a:ahLst/>
              <a:cxnLst/>
              <a:rect l="l" t="t" r="r" b="b"/>
              <a:pathLst>
                <a:path w="10792" h="2280" extrusionOk="0">
                  <a:moveTo>
                    <a:pt x="1" y="0"/>
                  </a:moveTo>
                  <a:lnTo>
                    <a:pt x="1642" y="2280"/>
                  </a:lnTo>
                  <a:lnTo>
                    <a:pt x="10791" y="2280"/>
                  </a:lnTo>
                  <a:lnTo>
                    <a:pt x="10791" y="0"/>
                  </a:lnTo>
                  <a:close/>
                </a:path>
              </a:pathLst>
            </a:custGeom>
            <a:solidFill>
              <a:srgbClr val="E0E0E0"/>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grpSp>
      <p:grpSp>
        <p:nvGrpSpPr>
          <p:cNvPr id="2684" name="Google Shape;2684;p53"/>
          <p:cNvGrpSpPr/>
          <p:nvPr/>
        </p:nvGrpSpPr>
        <p:grpSpPr>
          <a:xfrm>
            <a:off x="5175792" y="3409307"/>
            <a:ext cx="305425" cy="361685"/>
            <a:chOff x="936175" y="2956213"/>
            <a:chExt cx="375400" cy="444550"/>
          </a:xfrm>
        </p:grpSpPr>
        <p:sp>
          <p:nvSpPr>
            <p:cNvPr id="2685" name="Google Shape;2685;p53"/>
            <p:cNvSpPr/>
            <p:nvPr/>
          </p:nvSpPr>
          <p:spPr>
            <a:xfrm>
              <a:off x="936175" y="2986613"/>
              <a:ext cx="375400" cy="414150"/>
            </a:xfrm>
            <a:custGeom>
              <a:avLst/>
              <a:gdLst/>
              <a:ahLst/>
              <a:cxnLst/>
              <a:rect l="l" t="t" r="r" b="b"/>
              <a:pathLst>
                <a:path w="15016" h="16566" extrusionOk="0">
                  <a:moveTo>
                    <a:pt x="0" y="0"/>
                  </a:moveTo>
                  <a:lnTo>
                    <a:pt x="0" y="16566"/>
                  </a:lnTo>
                  <a:lnTo>
                    <a:pt x="15015" y="16566"/>
                  </a:lnTo>
                  <a:lnTo>
                    <a:pt x="15015" y="0"/>
                  </a:lnTo>
                  <a:lnTo>
                    <a:pt x="7052" y="0"/>
                  </a:lnTo>
                  <a:lnTo>
                    <a:pt x="7052" y="7356"/>
                  </a:lnTo>
                  <a:lnTo>
                    <a:pt x="4590" y="5532"/>
                  </a:lnTo>
                  <a:lnTo>
                    <a:pt x="2158" y="7356"/>
                  </a:lnTo>
                  <a:lnTo>
                    <a:pt x="2158" y="0"/>
                  </a:lnTo>
                  <a:close/>
                </a:path>
              </a:pathLst>
            </a:custGeom>
            <a:solidFill>
              <a:srgbClr val="EBEBEB"/>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2686" name="Google Shape;2686;p53"/>
            <p:cNvSpPr/>
            <p:nvPr/>
          </p:nvSpPr>
          <p:spPr>
            <a:xfrm>
              <a:off x="979475" y="3224438"/>
              <a:ext cx="288775" cy="15225"/>
            </a:xfrm>
            <a:custGeom>
              <a:avLst/>
              <a:gdLst/>
              <a:ahLst/>
              <a:cxnLst/>
              <a:rect l="l" t="t" r="r" b="b"/>
              <a:pathLst>
                <a:path w="11551" h="609" extrusionOk="0">
                  <a:moveTo>
                    <a:pt x="426" y="1"/>
                  </a:moveTo>
                  <a:cubicBezTo>
                    <a:pt x="1" y="1"/>
                    <a:pt x="1" y="609"/>
                    <a:pt x="426" y="609"/>
                  </a:cubicBezTo>
                  <a:lnTo>
                    <a:pt x="11125" y="609"/>
                  </a:lnTo>
                  <a:cubicBezTo>
                    <a:pt x="11551" y="609"/>
                    <a:pt x="11551" y="1"/>
                    <a:pt x="11125" y="1"/>
                  </a:cubicBezTo>
                  <a:close/>
                </a:path>
              </a:pathLst>
            </a:custGeom>
            <a:solidFill>
              <a:srgbClr val="19B5B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2687" name="Google Shape;2687;p53"/>
            <p:cNvSpPr/>
            <p:nvPr/>
          </p:nvSpPr>
          <p:spPr>
            <a:xfrm>
              <a:off x="1148175" y="3170488"/>
              <a:ext cx="120075" cy="15225"/>
            </a:xfrm>
            <a:custGeom>
              <a:avLst/>
              <a:gdLst/>
              <a:ahLst/>
              <a:cxnLst/>
              <a:rect l="l" t="t" r="r" b="b"/>
              <a:pathLst>
                <a:path w="4803" h="609" extrusionOk="0">
                  <a:moveTo>
                    <a:pt x="396" y="1"/>
                  </a:moveTo>
                  <a:cubicBezTo>
                    <a:pt x="0" y="1"/>
                    <a:pt x="0" y="609"/>
                    <a:pt x="396" y="609"/>
                  </a:cubicBezTo>
                  <a:lnTo>
                    <a:pt x="4377" y="609"/>
                  </a:lnTo>
                  <a:cubicBezTo>
                    <a:pt x="4803" y="609"/>
                    <a:pt x="4803" y="1"/>
                    <a:pt x="4377" y="1"/>
                  </a:cubicBezTo>
                  <a:close/>
                </a:path>
              </a:pathLst>
            </a:custGeom>
            <a:solidFill>
              <a:srgbClr val="19B5B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2688" name="Google Shape;2688;p53"/>
            <p:cNvSpPr/>
            <p:nvPr/>
          </p:nvSpPr>
          <p:spPr>
            <a:xfrm>
              <a:off x="1148175" y="3117313"/>
              <a:ext cx="120075" cy="15225"/>
            </a:xfrm>
            <a:custGeom>
              <a:avLst/>
              <a:gdLst/>
              <a:ahLst/>
              <a:cxnLst/>
              <a:rect l="l" t="t" r="r" b="b"/>
              <a:pathLst>
                <a:path w="4803" h="609" extrusionOk="0">
                  <a:moveTo>
                    <a:pt x="396" y="0"/>
                  </a:moveTo>
                  <a:cubicBezTo>
                    <a:pt x="0" y="0"/>
                    <a:pt x="0" y="608"/>
                    <a:pt x="396" y="608"/>
                  </a:cubicBezTo>
                  <a:lnTo>
                    <a:pt x="4377" y="608"/>
                  </a:lnTo>
                  <a:cubicBezTo>
                    <a:pt x="4803" y="608"/>
                    <a:pt x="4803" y="0"/>
                    <a:pt x="4377" y="0"/>
                  </a:cubicBezTo>
                  <a:close/>
                </a:path>
              </a:pathLst>
            </a:custGeom>
            <a:solidFill>
              <a:srgbClr val="19B5B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2689" name="Google Shape;2689;p53"/>
            <p:cNvSpPr/>
            <p:nvPr/>
          </p:nvSpPr>
          <p:spPr>
            <a:xfrm>
              <a:off x="1148175" y="3063363"/>
              <a:ext cx="120075" cy="15200"/>
            </a:xfrm>
            <a:custGeom>
              <a:avLst/>
              <a:gdLst/>
              <a:ahLst/>
              <a:cxnLst/>
              <a:rect l="l" t="t" r="r" b="b"/>
              <a:pathLst>
                <a:path w="4803" h="608" extrusionOk="0">
                  <a:moveTo>
                    <a:pt x="396" y="0"/>
                  </a:moveTo>
                  <a:cubicBezTo>
                    <a:pt x="0" y="0"/>
                    <a:pt x="0" y="608"/>
                    <a:pt x="396" y="608"/>
                  </a:cubicBezTo>
                  <a:lnTo>
                    <a:pt x="4377" y="608"/>
                  </a:lnTo>
                  <a:cubicBezTo>
                    <a:pt x="4803" y="608"/>
                    <a:pt x="4803" y="0"/>
                    <a:pt x="4377" y="0"/>
                  </a:cubicBezTo>
                  <a:close/>
                </a:path>
              </a:pathLst>
            </a:custGeom>
            <a:solidFill>
              <a:srgbClr val="19B5B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2690" name="Google Shape;2690;p53"/>
            <p:cNvSpPr/>
            <p:nvPr/>
          </p:nvSpPr>
          <p:spPr>
            <a:xfrm>
              <a:off x="979475" y="3316388"/>
              <a:ext cx="288775" cy="15225"/>
            </a:xfrm>
            <a:custGeom>
              <a:avLst/>
              <a:gdLst/>
              <a:ahLst/>
              <a:cxnLst/>
              <a:rect l="l" t="t" r="r" b="b"/>
              <a:pathLst>
                <a:path w="11551" h="609" extrusionOk="0">
                  <a:moveTo>
                    <a:pt x="426" y="1"/>
                  </a:moveTo>
                  <a:cubicBezTo>
                    <a:pt x="1" y="1"/>
                    <a:pt x="1" y="609"/>
                    <a:pt x="426" y="609"/>
                  </a:cubicBezTo>
                  <a:lnTo>
                    <a:pt x="11125" y="609"/>
                  </a:lnTo>
                  <a:cubicBezTo>
                    <a:pt x="11551" y="609"/>
                    <a:pt x="11551" y="1"/>
                    <a:pt x="11125" y="1"/>
                  </a:cubicBezTo>
                  <a:close/>
                </a:path>
              </a:pathLst>
            </a:custGeom>
            <a:solidFill>
              <a:srgbClr val="19B5B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2691" name="Google Shape;2691;p53"/>
            <p:cNvSpPr/>
            <p:nvPr/>
          </p:nvSpPr>
          <p:spPr>
            <a:xfrm>
              <a:off x="979475" y="3270038"/>
              <a:ext cx="127700" cy="15225"/>
            </a:xfrm>
            <a:custGeom>
              <a:avLst/>
              <a:gdLst/>
              <a:ahLst/>
              <a:cxnLst/>
              <a:rect l="l" t="t" r="r" b="b"/>
              <a:pathLst>
                <a:path w="5108" h="609" extrusionOk="0">
                  <a:moveTo>
                    <a:pt x="426" y="1"/>
                  </a:moveTo>
                  <a:cubicBezTo>
                    <a:pt x="1" y="1"/>
                    <a:pt x="1" y="609"/>
                    <a:pt x="426" y="609"/>
                  </a:cubicBezTo>
                  <a:lnTo>
                    <a:pt x="4712" y="609"/>
                  </a:lnTo>
                  <a:cubicBezTo>
                    <a:pt x="5107" y="609"/>
                    <a:pt x="5107" y="1"/>
                    <a:pt x="4712" y="1"/>
                  </a:cubicBezTo>
                  <a:close/>
                </a:path>
              </a:pathLst>
            </a:custGeom>
            <a:solidFill>
              <a:srgbClr val="19B5B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2692" name="Google Shape;2692;p53"/>
            <p:cNvSpPr/>
            <p:nvPr/>
          </p:nvSpPr>
          <p:spPr>
            <a:xfrm>
              <a:off x="1148175" y="3270038"/>
              <a:ext cx="120075" cy="15225"/>
            </a:xfrm>
            <a:custGeom>
              <a:avLst/>
              <a:gdLst/>
              <a:ahLst/>
              <a:cxnLst/>
              <a:rect l="l" t="t" r="r" b="b"/>
              <a:pathLst>
                <a:path w="4803" h="609" extrusionOk="0">
                  <a:moveTo>
                    <a:pt x="396" y="1"/>
                  </a:moveTo>
                  <a:cubicBezTo>
                    <a:pt x="0" y="1"/>
                    <a:pt x="0" y="609"/>
                    <a:pt x="396" y="609"/>
                  </a:cubicBezTo>
                  <a:lnTo>
                    <a:pt x="4377" y="609"/>
                  </a:lnTo>
                  <a:cubicBezTo>
                    <a:pt x="4803" y="609"/>
                    <a:pt x="4803" y="1"/>
                    <a:pt x="4377" y="1"/>
                  </a:cubicBezTo>
                  <a:close/>
                </a:path>
              </a:pathLst>
            </a:custGeom>
            <a:solidFill>
              <a:srgbClr val="19B5B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2693" name="Google Shape;2693;p53"/>
            <p:cNvSpPr/>
            <p:nvPr/>
          </p:nvSpPr>
          <p:spPr>
            <a:xfrm>
              <a:off x="1119225" y="3270888"/>
              <a:ext cx="16050" cy="14375"/>
            </a:xfrm>
            <a:custGeom>
              <a:avLst/>
              <a:gdLst/>
              <a:ahLst/>
              <a:cxnLst/>
              <a:rect l="l" t="t" r="r" b="b"/>
              <a:pathLst>
                <a:path w="642" h="575" extrusionOk="0">
                  <a:moveTo>
                    <a:pt x="428" y="0"/>
                  </a:moveTo>
                  <a:cubicBezTo>
                    <a:pt x="194" y="0"/>
                    <a:pt x="1" y="575"/>
                    <a:pt x="338" y="575"/>
                  </a:cubicBezTo>
                  <a:cubicBezTo>
                    <a:pt x="429" y="575"/>
                    <a:pt x="490" y="544"/>
                    <a:pt x="550" y="483"/>
                  </a:cubicBezTo>
                  <a:cubicBezTo>
                    <a:pt x="611" y="423"/>
                    <a:pt x="642" y="362"/>
                    <a:pt x="642" y="271"/>
                  </a:cubicBezTo>
                  <a:cubicBezTo>
                    <a:pt x="642" y="210"/>
                    <a:pt x="611" y="119"/>
                    <a:pt x="550" y="58"/>
                  </a:cubicBezTo>
                  <a:cubicBezTo>
                    <a:pt x="510" y="18"/>
                    <a:pt x="468" y="0"/>
                    <a:pt x="428" y="0"/>
                  </a:cubicBezTo>
                  <a:close/>
                </a:path>
              </a:pathLst>
            </a:custGeom>
            <a:solidFill>
              <a:srgbClr val="19B5B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2694" name="Google Shape;2694;p53"/>
            <p:cNvSpPr/>
            <p:nvPr/>
          </p:nvSpPr>
          <p:spPr>
            <a:xfrm>
              <a:off x="990125" y="2956213"/>
              <a:ext cx="122350" cy="214300"/>
            </a:xfrm>
            <a:custGeom>
              <a:avLst/>
              <a:gdLst/>
              <a:ahLst/>
              <a:cxnLst/>
              <a:rect l="l" t="t" r="r" b="b"/>
              <a:pathLst>
                <a:path w="4894" h="8572" extrusionOk="0">
                  <a:moveTo>
                    <a:pt x="0" y="0"/>
                  </a:moveTo>
                  <a:lnTo>
                    <a:pt x="0" y="8572"/>
                  </a:lnTo>
                  <a:lnTo>
                    <a:pt x="2432" y="6748"/>
                  </a:lnTo>
                  <a:lnTo>
                    <a:pt x="4894" y="8572"/>
                  </a:lnTo>
                  <a:lnTo>
                    <a:pt x="4894" y="0"/>
                  </a:lnTo>
                  <a:close/>
                </a:path>
              </a:pathLst>
            </a:custGeom>
            <a:solidFill>
              <a:srgbClr val="045A68"/>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grpSp>
      <p:grpSp>
        <p:nvGrpSpPr>
          <p:cNvPr id="2695" name="Google Shape;2695;p53"/>
          <p:cNvGrpSpPr/>
          <p:nvPr/>
        </p:nvGrpSpPr>
        <p:grpSpPr>
          <a:xfrm>
            <a:off x="1011655" y="3338544"/>
            <a:ext cx="367756" cy="361696"/>
            <a:chOff x="5338975" y="2963038"/>
            <a:chExt cx="415700" cy="408850"/>
          </a:xfrm>
        </p:grpSpPr>
        <p:sp>
          <p:nvSpPr>
            <p:cNvPr id="2696" name="Google Shape;2696;p53"/>
            <p:cNvSpPr/>
            <p:nvPr/>
          </p:nvSpPr>
          <p:spPr>
            <a:xfrm>
              <a:off x="5338975" y="3000288"/>
              <a:ext cx="415700" cy="74475"/>
            </a:xfrm>
            <a:custGeom>
              <a:avLst/>
              <a:gdLst/>
              <a:ahLst/>
              <a:cxnLst/>
              <a:rect l="l" t="t" r="r" b="b"/>
              <a:pathLst>
                <a:path w="16628" h="2979" extrusionOk="0">
                  <a:moveTo>
                    <a:pt x="1" y="0"/>
                  </a:moveTo>
                  <a:lnTo>
                    <a:pt x="1" y="2979"/>
                  </a:lnTo>
                  <a:lnTo>
                    <a:pt x="16627" y="2979"/>
                  </a:lnTo>
                  <a:lnTo>
                    <a:pt x="16627" y="0"/>
                  </a:lnTo>
                  <a:close/>
                </a:path>
              </a:pathLst>
            </a:custGeom>
            <a:solidFill>
              <a:srgbClr val="045A68"/>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2697" name="Google Shape;2697;p53"/>
            <p:cNvSpPr/>
            <p:nvPr/>
          </p:nvSpPr>
          <p:spPr>
            <a:xfrm>
              <a:off x="5591275" y="2963038"/>
              <a:ext cx="71450" cy="74500"/>
            </a:xfrm>
            <a:custGeom>
              <a:avLst/>
              <a:gdLst/>
              <a:ahLst/>
              <a:cxnLst/>
              <a:rect l="l" t="t" r="r" b="b"/>
              <a:pathLst>
                <a:path w="2858" h="2980" extrusionOk="0">
                  <a:moveTo>
                    <a:pt x="882" y="1"/>
                  </a:moveTo>
                  <a:lnTo>
                    <a:pt x="882" y="31"/>
                  </a:lnTo>
                  <a:cubicBezTo>
                    <a:pt x="578" y="31"/>
                    <a:pt x="243" y="122"/>
                    <a:pt x="0" y="335"/>
                  </a:cubicBezTo>
                  <a:cubicBezTo>
                    <a:pt x="152" y="426"/>
                    <a:pt x="304" y="578"/>
                    <a:pt x="395" y="761"/>
                  </a:cubicBezTo>
                  <a:cubicBezTo>
                    <a:pt x="546" y="657"/>
                    <a:pt x="717" y="609"/>
                    <a:pt x="886" y="609"/>
                  </a:cubicBezTo>
                  <a:cubicBezTo>
                    <a:pt x="1262" y="609"/>
                    <a:pt x="1628" y="848"/>
                    <a:pt x="1733" y="1247"/>
                  </a:cubicBezTo>
                  <a:cubicBezTo>
                    <a:pt x="1915" y="1825"/>
                    <a:pt x="1489" y="2402"/>
                    <a:pt x="882" y="2402"/>
                  </a:cubicBezTo>
                  <a:cubicBezTo>
                    <a:pt x="486" y="2402"/>
                    <a:pt x="486" y="2980"/>
                    <a:pt x="882" y="2980"/>
                  </a:cubicBezTo>
                  <a:cubicBezTo>
                    <a:pt x="2857" y="2980"/>
                    <a:pt x="2857" y="1"/>
                    <a:pt x="882" y="1"/>
                  </a:cubicBezTo>
                  <a:close/>
                </a:path>
              </a:pathLst>
            </a:custGeom>
            <a:solidFill>
              <a:srgbClr val="E0E0E0"/>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2698" name="Google Shape;2698;p53"/>
            <p:cNvSpPr/>
            <p:nvPr/>
          </p:nvSpPr>
          <p:spPr>
            <a:xfrm>
              <a:off x="5546425" y="2963438"/>
              <a:ext cx="60050" cy="74100"/>
            </a:xfrm>
            <a:custGeom>
              <a:avLst/>
              <a:gdLst/>
              <a:ahLst/>
              <a:cxnLst/>
              <a:rect l="l" t="t" r="r" b="b"/>
              <a:pathLst>
                <a:path w="2402" h="2964" extrusionOk="0">
                  <a:moveTo>
                    <a:pt x="909" y="0"/>
                  </a:moveTo>
                  <a:cubicBezTo>
                    <a:pt x="593" y="0"/>
                    <a:pt x="274" y="106"/>
                    <a:pt x="1" y="319"/>
                  </a:cubicBezTo>
                  <a:cubicBezTo>
                    <a:pt x="183" y="410"/>
                    <a:pt x="305" y="562"/>
                    <a:pt x="396" y="745"/>
                  </a:cubicBezTo>
                  <a:cubicBezTo>
                    <a:pt x="556" y="641"/>
                    <a:pt x="730" y="593"/>
                    <a:pt x="901" y="593"/>
                  </a:cubicBezTo>
                  <a:cubicBezTo>
                    <a:pt x="1280" y="593"/>
                    <a:pt x="1638" y="832"/>
                    <a:pt x="1764" y="1231"/>
                  </a:cubicBezTo>
                  <a:cubicBezTo>
                    <a:pt x="1946" y="1809"/>
                    <a:pt x="1490" y="2386"/>
                    <a:pt x="913" y="2386"/>
                  </a:cubicBezTo>
                  <a:cubicBezTo>
                    <a:pt x="517" y="2386"/>
                    <a:pt x="517" y="2964"/>
                    <a:pt x="913" y="2964"/>
                  </a:cubicBezTo>
                  <a:cubicBezTo>
                    <a:pt x="1733" y="2964"/>
                    <a:pt x="2402" y="2295"/>
                    <a:pt x="2402" y="1474"/>
                  </a:cubicBezTo>
                  <a:cubicBezTo>
                    <a:pt x="2402" y="1231"/>
                    <a:pt x="2311" y="958"/>
                    <a:pt x="2189" y="745"/>
                  </a:cubicBezTo>
                  <a:cubicBezTo>
                    <a:pt x="2098" y="562"/>
                    <a:pt x="1946" y="410"/>
                    <a:pt x="1794" y="319"/>
                  </a:cubicBezTo>
                  <a:cubicBezTo>
                    <a:pt x="1536" y="106"/>
                    <a:pt x="1224" y="0"/>
                    <a:pt x="909" y="0"/>
                  </a:cubicBezTo>
                  <a:close/>
                </a:path>
              </a:pathLst>
            </a:custGeom>
            <a:solidFill>
              <a:srgbClr val="E0E0E0"/>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2699" name="Google Shape;2699;p53"/>
            <p:cNvSpPr/>
            <p:nvPr/>
          </p:nvSpPr>
          <p:spPr>
            <a:xfrm>
              <a:off x="5502350" y="2963438"/>
              <a:ext cx="59300" cy="74100"/>
            </a:xfrm>
            <a:custGeom>
              <a:avLst/>
              <a:gdLst/>
              <a:ahLst/>
              <a:cxnLst/>
              <a:rect l="l" t="t" r="r" b="b"/>
              <a:pathLst>
                <a:path w="2372" h="2964" extrusionOk="0">
                  <a:moveTo>
                    <a:pt x="882" y="0"/>
                  </a:moveTo>
                  <a:cubicBezTo>
                    <a:pt x="571" y="0"/>
                    <a:pt x="259" y="106"/>
                    <a:pt x="1" y="319"/>
                  </a:cubicBezTo>
                  <a:cubicBezTo>
                    <a:pt x="153" y="410"/>
                    <a:pt x="274" y="562"/>
                    <a:pt x="396" y="745"/>
                  </a:cubicBezTo>
                  <a:cubicBezTo>
                    <a:pt x="547" y="641"/>
                    <a:pt x="715" y="593"/>
                    <a:pt x="880" y="593"/>
                  </a:cubicBezTo>
                  <a:cubicBezTo>
                    <a:pt x="1250" y="593"/>
                    <a:pt x="1607" y="832"/>
                    <a:pt x="1733" y="1231"/>
                  </a:cubicBezTo>
                  <a:cubicBezTo>
                    <a:pt x="1916" y="1809"/>
                    <a:pt x="1490" y="2386"/>
                    <a:pt x="882" y="2386"/>
                  </a:cubicBezTo>
                  <a:cubicBezTo>
                    <a:pt x="487" y="2386"/>
                    <a:pt x="487" y="2964"/>
                    <a:pt x="882" y="2964"/>
                  </a:cubicBezTo>
                  <a:cubicBezTo>
                    <a:pt x="1703" y="2964"/>
                    <a:pt x="2372" y="2295"/>
                    <a:pt x="2372" y="1474"/>
                  </a:cubicBezTo>
                  <a:cubicBezTo>
                    <a:pt x="2372" y="1231"/>
                    <a:pt x="2311" y="958"/>
                    <a:pt x="2159" y="745"/>
                  </a:cubicBezTo>
                  <a:cubicBezTo>
                    <a:pt x="2068" y="562"/>
                    <a:pt x="1946" y="410"/>
                    <a:pt x="1764" y="319"/>
                  </a:cubicBezTo>
                  <a:cubicBezTo>
                    <a:pt x="1505" y="106"/>
                    <a:pt x="1194" y="0"/>
                    <a:pt x="882" y="0"/>
                  </a:cubicBezTo>
                  <a:close/>
                </a:path>
              </a:pathLst>
            </a:custGeom>
            <a:solidFill>
              <a:srgbClr val="E0E0E0"/>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2700" name="Google Shape;2700;p53"/>
            <p:cNvSpPr/>
            <p:nvPr/>
          </p:nvSpPr>
          <p:spPr>
            <a:xfrm>
              <a:off x="5443075" y="2963813"/>
              <a:ext cx="73750" cy="73725"/>
            </a:xfrm>
            <a:custGeom>
              <a:avLst/>
              <a:gdLst/>
              <a:ahLst/>
              <a:cxnLst/>
              <a:rect l="l" t="t" r="r" b="b"/>
              <a:pathLst>
                <a:path w="2950" h="2949" extrusionOk="0">
                  <a:moveTo>
                    <a:pt x="1460" y="0"/>
                  </a:moveTo>
                  <a:cubicBezTo>
                    <a:pt x="639" y="0"/>
                    <a:pt x="1" y="639"/>
                    <a:pt x="1" y="1459"/>
                  </a:cubicBezTo>
                  <a:lnTo>
                    <a:pt x="578" y="1459"/>
                  </a:lnTo>
                  <a:cubicBezTo>
                    <a:pt x="578" y="929"/>
                    <a:pt x="1016" y="577"/>
                    <a:pt x="1470" y="577"/>
                  </a:cubicBezTo>
                  <a:cubicBezTo>
                    <a:pt x="1692" y="577"/>
                    <a:pt x="1918" y="661"/>
                    <a:pt x="2098" y="851"/>
                  </a:cubicBezTo>
                  <a:cubicBezTo>
                    <a:pt x="2676" y="1398"/>
                    <a:pt x="2281" y="2371"/>
                    <a:pt x="1460" y="2371"/>
                  </a:cubicBezTo>
                  <a:cubicBezTo>
                    <a:pt x="1065" y="2371"/>
                    <a:pt x="1065" y="2949"/>
                    <a:pt x="1460" y="2949"/>
                  </a:cubicBezTo>
                  <a:cubicBezTo>
                    <a:pt x="2281" y="2949"/>
                    <a:pt x="2949" y="2280"/>
                    <a:pt x="2949" y="1459"/>
                  </a:cubicBezTo>
                  <a:cubicBezTo>
                    <a:pt x="2949" y="1216"/>
                    <a:pt x="2889" y="943"/>
                    <a:pt x="2767" y="730"/>
                  </a:cubicBezTo>
                  <a:cubicBezTo>
                    <a:pt x="2645" y="547"/>
                    <a:pt x="2524" y="395"/>
                    <a:pt x="2372" y="304"/>
                  </a:cubicBezTo>
                  <a:cubicBezTo>
                    <a:pt x="2098" y="91"/>
                    <a:pt x="1794" y="0"/>
                    <a:pt x="1460" y="0"/>
                  </a:cubicBezTo>
                  <a:close/>
                </a:path>
              </a:pathLst>
            </a:custGeom>
            <a:solidFill>
              <a:srgbClr val="E0E0E0"/>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2701" name="Google Shape;2701;p53"/>
            <p:cNvSpPr/>
            <p:nvPr/>
          </p:nvSpPr>
          <p:spPr>
            <a:xfrm>
              <a:off x="5338975" y="3074763"/>
              <a:ext cx="415700" cy="297125"/>
            </a:xfrm>
            <a:custGeom>
              <a:avLst/>
              <a:gdLst/>
              <a:ahLst/>
              <a:cxnLst/>
              <a:rect l="l" t="t" r="r" b="b"/>
              <a:pathLst>
                <a:path w="16628" h="11885" extrusionOk="0">
                  <a:moveTo>
                    <a:pt x="1" y="0"/>
                  </a:moveTo>
                  <a:lnTo>
                    <a:pt x="1" y="11885"/>
                  </a:lnTo>
                  <a:lnTo>
                    <a:pt x="16627" y="11885"/>
                  </a:lnTo>
                  <a:lnTo>
                    <a:pt x="16627" y="0"/>
                  </a:lnTo>
                  <a:close/>
                </a:path>
              </a:pathLst>
            </a:custGeom>
            <a:solidFill>
              <a:srgbClr val="EBEBEB"/>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2702" name="Google Shape;2702;p53"/>
            <p:cNvSpPr/>
            <p:nvPr/>
          </p:nvSpPr>
          <p:spPr>
            <a:xfrm>
              <a:off x="5388375" y="3127163"/>
              <a:ext cx="183150" cy="14475"/>
            </a:xfrm>
            <a:custGeom>
              <a:avLst/>
              <a:gdLst/>
              <a:ahLst/>
              <a:cxnLst/>
              <a:rect l="l" t="t" r="r" b="b"/>
              <a:pathLst>
                <a:path w="7326" h="579" extrusionOk="0">
                  <a:moveTo>
                    <a:pt x="367" y="0"/>
                  </a:moveTo>
                  <a:cubicBezTo>
                    <a:pt x="1" y="0"/>
                    <a:pt x="10" y="579"/>
                    <a:pt x="396" y="579"/>
                  </a:cubicBezTo>
                  <a:lnTo>
                    <a:pt x="6931" y="579"/>
                  </a:lnTo>
                  <a:cubicBezTo>
                    <a:pt x="7326" y="579"/>
                    <a:pt x="7326" y="1"/>
                    <a:pt x="6931" y="1"/>
                  </a:cubicBezTo>
                  <a:lnTo>
                    <a:pt x="396" y="1"/>
                  </a:lnTo>
                  <a:cubicBezTo>
                    <a:pt x="386" y="1"/>
                    <a:pt x="377" y="0"/>
                    <a:pt x="367" y="0"/>
                  </a:cubicBezTo>
                  <a:close/>
                </a:path>
              </a:pathLst>
            </a:custGeom>
            <a:solidFill>
              <a:srgbClr val="19B5B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2703" name="Google Shape;2703;p53"/>
            <p:cNvSpPr/>
            <p:nvPr/>
          </p:nvSpPr>
          <p:spPr>
            <a:xfrm>
              <a:off x="5573775" y="3245738"/>
              <a:ext cx="131500" cy="14450"/>
            </a:xfrm>
            <a:custGeom>
              <a:avLst/>
              <a:gdLst/>
              <a:ahLst/>
              <a:cxnLst/>
              <a:rect l="l" t="t" r="r" b="b"/>
              <a:pathLst>
                <a:path w="5260" h="578" extrusionOk="0">
                  <a:moveTo>
                    <a:pt x="396" y="0"/>
                  </a:moveTo>
                  <a:cubicBezTo>
                    <a:pt x="1" y="0"/>
                    <a:pt x="1" y="578"/>
                    <a:pt x="396" y="578"/>
                  </a:cubicBezTo>
                  <a:lnTo>
                    <a:pt x="4864" y="578"/>
                  </a:lnTo>
                  <a:cubicBezTo>
                    <a:pt x="5259" y="578"/>
                    <a:pt x="5259" y="0"/>
                    <a:pt x="4864" y="0"/>
                  </a:cubicBezTo>
                  <a:close/>
                </a:path>
              </a:pathLst>
            </a:custGeom>
            <a:solidFill>
              <a:srgbClr val="19B5B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2704" name="Google Shape;2704;p53"/>
            <p:cNvSpPr/>
            <p:nvPr/>
          </p:nvSpPr>
          <p:spPr>
            <a:xfrm>
              <a:off x="5388375" y="3186463"/>
              <a:ext cx="94250" cy="14450"/>
            </a:xfrm>
            <a:custGeom>
              <a:avLst/>
              <a:gdLst/>
              <a:ahLst/>
              <a:cxnLst/>
              <a:rect l="l" t="t" r="r" b="b"/>
              <a:pathLst>
                <a:path w="3770" h="578" extrusionOk="0">
                  <a:moveTo>
                    <a:pt x="396" y="0"/>
                  </a:moveTo>
                  <a:cubicBezTo>
                    <a:pt x="0" y="0"/>
                    <a:pt x="0" y="578"/>
                    <a:pt x="396" y="578"/>
                  </a:cubicBezTo>
                  <a:lnTo>
                    <a:pt x="3374" y="578"/>
                  </a:lnTo>
                  <a:cubicBezTo>
                    <a:pt x="3769" y="578"/>
                    <a:pt x="3769" y="0"/>
                    <a:pt x="3374" y="0"/>
                  </a:cubicBezTo>
                  <a:close/>
                </a:path>
              </a:pathLst>
            </a:custGeom>
            <a:solidFill>
              <a:srgbClr val="19B5B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2705" name="Google Shape;2705;p53"/>
            <p:cNvSpPr/>
            <p:nvPr/>
          </p:nvSpPr>
          <p:spPr>
            <a:xfrm>
              <a:off x="5611025" y="3304988"/>
              <a:ext cx="94250" cy="15225"/>
            </a:xfrm>
            <a:custGeom>
              <a:avLst/>
              <a:gdLst/>
              <a:ahLst/>
              <a:cxnLst/>
              <a:rect l="l" t="t" r="r" b="b"/>
              <a:pathLst>
                <a:path w="3770" h="609" extrusionOk="0">
                  <a:moveTo>
                    <a:pt x="396" y="1"/>
                  </a:moveTo>
                  <a:cubicBezTo>
                    <a:pt x="0" y="1"/>
                    <a:pt x="0" y="609"/>
                    <a:pt x="396" y="609"/>
                  </a:cubicBezTo>
                  <a:lnTo>
                    <a:pt x="3374" y="609"/>
                  </a:lnTo>
                  <a:cubicBezTo>
                    <a:pt x="3769" y="609"/>
                    <a:pt x="3769" y="1"/>
                    <a:pt x="3374" y="1"/>
                  </a:cubicBezTo>
                  <a:close/>
                </a:path>
              </a:pathLst>
            </a:custGeom>
            <a:solidFill>
              <a:srgbClr val="19B5B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2706" name="Google Shape;2706;p53"/>
            <p:cNvSpPr/>
            <p:nvPr/>
          </p:nvSpPr>
          <p:spPr>
            <a:xfrm>
              <a:off x="5539600" y="3186463"/>
              <a:ext cx="128450" cy="14450"/>
            </a:xfrm>
            <a:custGeom>
              <a:avLst/>
              <a:gdLst/>
              <a:ahLst/>
              <a:cxnLst/>
              <a:rect l="l" t="t" r="r" b="b"/>
              <a:pathLst>
                <a:path w="5138" h="578" extrusionOk="0">
                  <a:moveTo>
                    <a:pt x="274" y="0"/>
                  </a:moveTo>
                  <a:cubicBezTo>
                    <a:pt x="122" y="0"/>
                    <a:pt x="0" y="122"/>
                    <a:pt x="0" y="304"/>
                  </a:cubicBezTo>
                  <a:cubicBezTo>
                    <a:pt x="0" y="456"/>
                    <a:pt x="122" y="578"/>
                    <a:pt x="274" y="578"/>
                  </a:cubicBezTo>
                  <a:lnTo>
                    <a:pt x="4742" y="578"/>
                  </a:lnTo>
                  <a:cubicBezTo>
                    <a:pt x="5137" y="578"/>
                    <a:pt x="5137" y="0"/>
                    <a:pt x="4742" y="0"/>
                  </a:cubicBezTo>
                  <a:close/>
                </a:path>
              </a:pathLst>
            </a:custGeom>
            <a:solidFill>
              <a:srgbClr val="19B5B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2707" name="Google Shape;2707;p53"/>
            <p:cNvSpPr/>
            <p:nvPr/>
          </p:nvSpPr>
          <p:spPr>
            <a:xfrm>
              <a:off x="5499325" y="3186463"/>
              <a:ext cx="20525" cy="14450"/>
            </a:xfrm>
            <a:custGeom>
              <a:avLst/>
              <a:gdLst/>
              <a:ahLst/>
              <a:cxnLst/>
              <a:rect l="l" t="t" r="r" b="b"/>
              <a:pathLst>
                <a:path w="821" h="578" extrusionOk="0">
                  <a:moveTo>
                    <a:pt x="426" y="0"/>
                  </a:moveTo>
                  <a:cubicBezTo>
                    <a:pt x="152" y="0"/>
                    <a:pt x="0" y="304"/>
                    <a:pt x="213" y="486"/>
                  </a:cubicBezTo>
                  <a:cubicBezTo>
                    <a:pt x="259" y="547"/>
                    <a:pt x="335" y="578"/>
                    <a:pt x="411" y="578"/>
                  </a:cubicBezTo>
                  <a:cubicBezTo>
                    <a:pt x="487" y="578"/>
                    <a:pt x="563" y="547"/>
                    <a:pt x="608" y="486"/>
                  </a:cubicBezTo>
                  <a:cubicBezTo>
                    <a:pt x="821" y="304"/>
                    <a:pt x="669" y="0"/>
                    <a:pt x="426" y="0"/>
                  </a:cubicBezTo>
                  <a:close/>
                </a:path>
              </a:pathLst>
            </a:custGeom>
            <a:solidFill>
              <a:srgbClr val="19B5B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2708" name="Google Shape;2708;p53"/>
            <p:cNvSpPr/>
            <p:nvPr/>
          </p:nvSpPr>
          <p:spPr>
            <a:xfrm>
              <a:off x="5427900" y="3245738"/>
              <a:ext cx="128425" cy="14450"/>
            </a:xfrm>
            <a:custGeom>
              <a:avLst/>
              <a:gdLst/>
              <a:ahLst/>
              <a:cxnLst/>
              <a:rect l="l" t="t" r="r" b="b"/>
              <a:pathLst>
                <a:path w="5137" h="578" extrusionOk="0">
                  <a:moveTo>
                    <a:pt x="304" y="0"/>
                  </a:moveTo>
                  <a:cubicBezTo>
                    <a:pt x="122" y="0"/>
                    <a:pt x="0" y="122"/>
                    <a:pt x="0" y="304"/>
                  </a:cubicBezTo>
                  <a:cubicBezTo>
                    <a:pt x="0" y="456"/>
                    <a:pt x="122" y="578"/>
                    <a:pt x="304" y="578"/>
                  </a:cubicBezTo>
                  <a:lnTo>
                    <a:pt x="4742" y="578"/>
                  </a:lnTo>
                  <a:cubicBezTo>
                    <a:pt x="5137" y="578"/>
                    <a:pt x="5137" y="0"/>
                    <a:pt x="4742" y="0"/>
                  </a:cubicBezTo>
                  <a:close/>
                </a:path>
              </a:pathLst>
            </a:custGeom>
            <a:solidFill>
              <a:srgbClr val="19B5B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2709" name="Google Shape;2709;p53"/>
            <p:cNvSpPr/>
            <p:nvPr/>
          </p:nvSpPr>
          <p:spPr>
            <a:xfrm>
              <a:off x="5389900" y="3245738"/>
              <a:ext cx="15975" cy="14450"/>
            </a:xfrm>
            <a:custGeom>
              <a:avLst/>
              <a:gdLst/>
              <a:ahLst/>
              <a:cxnLst/>
              <a:rect l="l" t="t" r="r" b="b"/>
              <a:pathLst>
                <a:path w="639" h="578" extrusionOk="0">
                  <a:moveTo>
                    <a:pt x="335" y="0"/>
                  </a:moveTo>
                  <a:cubicBezTo>
                    <a:pt x="259" y="0"/>
                    <a:pt x="183" y="30"/>
                    <a:pt x="122" y="91"/>
                  </a:cubicBezTo>
                  <a:cubicBezTo>
                    <a:pt x="0" y="213"/>
                    <a:pt x="0" y="395"/>
                    <a:pt x="122" y="517"/>
                  </a:cubicBezTo>
                  <a:cubicBezTo>
                    <a:pt x="183" y="547"/>
                    <a:pt x="243" y="578"/>
                    <a:pt x="335" y="578"/>
                  </a:cubicBezTo>
                  <a:cubicBezTo>
                    <a:pt x="487" y="578"/>
                    <a:pt x="639" y="456"/>
                    <a:pt x="639" y="304"/>
                  </a:cubicBezTo>
                  <a:cubicBezTo>
                    <a:pt x="639" y="213"/>
                    <a:pt x="608" y="152"/>
                    <a:pt x="547" y="91"/>
                  </a:cubicBezTo>
                  <a:cubicBezTo>
                    <a:pt x="487" y="30"/>
                    <a:pt x="411" y="0"/>
                    <a:pt x="335" y="0"/>
                  </a:cubicBezTo>
                  <a:close/>
                </a:path>
              </a:pathLst>
            </a:custGeom>
            <a:solidFill>
              <a:srgbClr val="19B5B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2710" name="Google Shape;2710;p53"/>
            <p:cNvSpPr/>
            <p:nvPr/>
          </p:nvSpPr>
          <p:spPr>
            <a:xfrm>
              <a:off x="5684850" y="3186438"/>
              <a:ext cx="20425" cy="14475"/>
            </a:xfrm>
            <a:custGeom>
              <a:avLst/>
              <a:gdLst/>
              <a:ahLst/>
              <a:cxnLst/>
              <a:rect l="l" t="t" r="r" b="b"/>
              <a:pathLst>
                <a:path w="817" h="579" extrusionOk="0">
                  <a:moveTo>
                    <a:pt x="424" y="0"/>
                  </a:moveTo>
                  <a:cubicBezTo>
                    <a:pt x="198" y="0"/>
                    <a:pt x="0" y="279"/>
                    <a:pt x="209" y="487"/>
                  </a:cubicBezTo>
                  <a:cubicBezTo>
                    <a:pt x="269" y="548"/>
                    <a:pt x="330" y="579"/>
                    <a:pt x="421" y="579"/>
                  </a:cubicBezTo>
                  <a:cubicBezTo>
                    <a:pt x="695" y="579"/>
                    <a:pt x="816" y="275"/>
                    <a:pt x="634" y="92"/>
                  </a:cubicBezTo>
                  <a:cubicBezTo>
                    <a:pt x="569" y="27"/>
                    <a:pt x="495" y="0"/>
                    <a:pt x="424" y="0"/>
                  </a:cubicBezTo>
                  <a:close/>
                </a:path>
              </a:pathLst>
            </a:custGeom>
            <a:solidFill>
              <a:srgbClr val="19B5B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2711" name="Google Shape;2711;p53"/>
            <p:cNvSpPr/>
            <p:nvPr/>
          </p:nvSpPr>
          <p:spPr>
            <a:xfrm>
              <a:off x="5388375" y="3304988"/>
              <a:ext cx="205200" cy="15225"/>
            </a:xfrm>
            <a:custGeom>
              <a:avLst/>
              <a:gdLst/>
              <a:ahLst/>
              <a:cxnLst/>
              <a:rect l="l" t="t" r="r" b="b"/>
              <a:pathLst>
                <a:path w="8208" h="609" extrusionOk="0">
                  <a:moveTo>
                    <a:pt x="396" y="1"/>
                  </a:moveTo>
                  <a:cubicBezTo>
                    <a:pt x="0" y="1"/>
                    <a:pt x="0" y="609"/>
                    <a:pt x="396" y="609"/>
                  </a:cubicBezTo>
                  <a:lnTo>
                    <a:pt x="7812" y="609"/>
                  </a:lnTo>
                  <a:cubicBezTo>
                    <a:pt x="8207" y="609"/>
                    <a:pt x="8207" y="1"/>
                    <a:pt x="7812" y="1"/>
                  </a:cubicBezTo>
                  <a:close/>
                </a:path>
              </a:pathLst>
            </a:custGeom>
            <a:solidFill>
              <a:srgbClr val="19B5B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grpSp>
      <p:sp>
        <p:nvSpPr>
          <p:cNvPr id="4" name="Rectangle 3"/>
          <p:cNvSpPr/>
          <p:nvPr/>
        </p:nvSpPr>
        <p:spPr>
          <a:xfrm>
            <a:off x="810271" y="224752"/>
            <a:ext cx="4238596" cy="721736"/>
          </a:xfrm>
          <a:prstGeom prst="rect">
            <a:avLst/>
          </a:prstGeom>
        </p:spPr>
        <p:txBody>
          <a:bodyPr wrap="none">
            <a:spAutoFit/>
          </a:bodyPr>
          <a:lstStyle/>
          <a:p>
            <a:pPr>
              <a:lnSpc>
                <a:spcPct val="107000"/>
              </a:lnSpc>
              <a:spcAft>
                <a:spcPts val="800"/>
              </a:spcAft>
            </a:pPr>
            <a:r>
              <a:rPr lang="en-US" sz="4000" b="1" u="sng"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Çipin</a:t>
            </a:r>
            <a:r>
              <a:rPr lang="en-US" sz="4000" b="1" u="sng"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4000" b="1" u="sng"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ekranlanması</a:t>
            </a:r>
            <a:endParaRPr lang="en-US" sz="4000" b="1" u="sng"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p:cNvSpPr/>
          <p:nvPr/>
        </p:nvSpPr>
        <p:spPr>
          <a:xfrm>
            <a:off x="781050" y="1170857"/>
            <a:ext cx="7886700" cy="1673022"/>
          </a:xfrm>
          <a:prstGeom prst="rect">
            <a:avLst/>
          </a:prstGeom>
        </p:spPr>
        <p:txBody>
          <a:bodyPr wrap="square">
            <a:spAutoFit/>
          </a:bodyPr>
          <a:lstStyle/>
          <a:p>
            <a:pPr>
              <a:lnSpc>
                <a:spcPct val="107000"/>
              </a:lnSpc>
              <a:spcAft>
                <a:spcPts val="800"/>
              </a:spcAft>
            </a:pP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Bu,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icazəsiz</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oxumağın</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qarşısını</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alır</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Bəzi</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ölkələr</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ən</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azı</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ABŞ da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daxil</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olmaqla</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pasportun</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qapağına</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bağlandıqda</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qalxan</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rolunu</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oynamaq</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üçün</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pasportun</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qapağına</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çox</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nazik</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metal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bir</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mesh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birləşdirdi</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Ekran</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istifadəsi</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istəyə</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bağlıdır</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6" name="Rectangle 5"/>
          <p:cNvSpPr/>
          <p:nvPr/>
        </p:nvSpPr>
        <p:spPr>
          <a:xfrm>
            <a:off x="895350" y="3846294"/>
            <a:ext cx="8324850" cy="2463367"/>
          </a:xfrm>
          <a:prstGeom prst="rect">
            <a:avLst/>
          </a:prstGeom>
        </p:spPr>
        <p:txBody>
          <a:bodyPr wrap="square">
            <a:spAutoFit/>
          </a:bodyPr>
          <a:lstStyle/>
          <a:p>
            <a:pPr>
              <a:lnSpc>
                <a:spcPct val="107000"/>
              </a:lnSpc>
              <a:spcAft>
                <a:spcPts val="800"/>
              </a:spcAft>
            </a:pP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Əvvəldə</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sadalanan</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təhlükəsizlik</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mexanizmlərinin</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qarşılıqlı</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əlaqəsi</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və</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işləməsini</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təmin</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etmək</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üçün</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ICAO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və</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Almaniyanın</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Federal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İnformasiya</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Təhlükəsizliyi</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İdarəsi</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(BSI)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bir</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neçə</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sınaq</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vəziyyətini</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müəyyənləşdirmişlər</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Bu test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spesifikasiyaları</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hər</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yeni</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protokol</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ilə</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yenilənir</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və</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istifadə</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olunan</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kağızdan</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başlayaraq</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daxil</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olan</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çipə</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qədər</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olan</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detalları</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əhatə</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edir</a:t>
            </a:r>
            <a:endPar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123004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rallelogram 4"/>
          <p:cNvSpPr/>
          <p:nvPr/>
        </p:nvSpPr>
        <p:spPr>
          <a:xfrm>
            <a:off x="2743200" y="0"/>
            <a:ext cx="9216571" cy="6858000"/>
          </a:xfrm>
          <a:prstGeom prst="parallelogram">
            <a:avLst/>
          </a:prstGeom>
          <a:solidFill>
            <a:srgbClr val="9DC3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p:cNvSpPr/>
          <p:nvPr/>
        </p:nvSpPr>
        <p:spPr>
          <a:xfrm>
            <a:off x="4513943" y="0"/>
            <a:ext cx="7155542" cy="1233714"/>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818745" y="0"/>
            <a:ext cx="6154056" cy="1200329"/>
          </a:xfrm>
          <a:prstGeom prst="rect">
            <a:avLst/>
          </a:prstGeom>
          <a:noFill/>
        </p:spPr>
        <p:txBody>
          <a:bodyPr wrap="square">
            <a:spAutoFit/>
          </a:bodyPr>
          <a:lstStyle/>
          <a:p>
            <a:r>
              <a:rPr lang="en-US" sz="2400" b="1" dirty="0" err="1">
                <a:solidFill>
                  <a:srgbClr val="00B0F0"/>
                </a:solidFill>
                <a:effectLst>
                  <a:outerShdw blurRad="38100" dist="38100" dir="2700000" algn="tl">
                    <a:srgbClr val="000000">
                      <a:alpha val="43137"/>
                    </a:srgbClr>
                  </a:outerShdw>
                </a:effectLst>
              </a:rPr>
              <a:t>Biometrik</a:t>
            </a:r>
            <a:r>
              <a:rPr lang="en-US" sz="2400" b="1" dirty="0">
                <a:solidFill>
                  <a:srgbClr val="00B0F0"/>
                </a:solidFill>
                <a:effectLst>
                  <a:outerShdw blurRad="38100" dist="38100" dir="2700000" algn="tl">
                    <a:srgbClr val="000000">
                      <a:alpha val="43137"/>
                    </a:srgbClr>
                  </a:outerShdw>
                </a:effectLst>
              </a:rPr>
              <a:t> </a:t>
            </a:r>
            <a:r>
              <a:rPr lang="en-US" sz="2400" b="1" dirty="0" err="1">
                <a:solidFill>
                  <a:srgbClr val="00B0F0"/>
                </a:solidFill>
                <a:effectLst>
                  <a:outerShdw blurRad="38100" dist="38100" dir="2700000" algn="tl">
                    <a:srgbClr val="000000">
                      <a:alpha val="43137"/>
                    </a:srgbClr>
                  </a:outerShdw>
                </a:effectLst>
              </a:rPr>
              <a:t>pasportlar</a:t>
            </a:r>
            <a:r>
              <a:rPr lang="en-US" sz="2400" b="1" dirty="0">
                <a:solidFill>
                  <a:srgbClr val="00B0F0"/>
                </a:solidFill>
                <a:effectLst>
                  <a:outerShdw blurRad="38100" dist="38100" dir="2700000" algn="tl">
                    <a:srgbClr val="000000">
                      <a:alpha val="43137"/>
                    </a:srgbClr>
                  </a:outerShdw>
                </a:effectLst>
              </a:rPr>
              <a:t> </a:t>
            </a:r>
            <a:r>
              <a:rPr lang="en-US" sz="2400" b="1" dirty="0" err="1">
                <a:solidFill>
                  <a:srgbClr val="00B0F0"/>
                </a:solidFill>
                <a:effectLst>
                  <a:outerShdw blurRad="38100" dist="38100" dir="2700000" algn="tl">
                    <a:srgbClr val="000000">
                      <a:alpha val="43137"/>
                    </a:srgbClr>
                  </a:outerShdw>
                </a:effectLst>
              </a:rPr>
              <a:t>tətbiq</a:t>
            </a:r>
            <a:r>
              <a:rPr lang="en-US" sz="2400" b="1" dirty="0">
                <a:solidFill>
                  <a:srgbClr val="00B0F0"/>
                </a:solidFill>
                <a:effectLst>
                  <a:outerShdw blurRad="38100" dist="38100" dir="2700000" algn="tl">
                    <a:srgbClr val="000000">
                      <a:alpha val="43137"/>
                    </a:srgbClr>
                  </a:outerShdw>
                </a:effectLst>
              </a:rPr>
              <a:t> </a:t>
            </a:r>
            <a:r>
              <a:rPr lang="en-US" sz="2400" b="1" dirty="0" err="1">
                <a:solidFill>
                  <a:srgbClr val="00B0F0"/>
                </a:solidFill>
                <a:effectLst>
                  <a:outerShdw blurRad="38100" dist="38100" dir="2700000" algn="tl">
                    <a:srgbClr val="000000">
                      <a:alpha val="43137"/>
                    </a:srgbClr>
                  </a:outerShdw>
                </a:effectLst>
              </a:rPr>
              <a:t>olunandan</a:t>
            </a:r>
            <a:r>
              <a:rPr lang="en-US" sz="2400" b="1" dirty="0">
                <a:solidFill>
                  <a:srgbClr val="00B0F0"/>
                </a:solidFill>
                <a:effectLst>
                  <a:outerShdw blurRad="38100" dist="38100" dir="2700000" algn="tl">
                    <a:srgbClr val="000000">
                      <a:alpha val="43137"/>
                    </a:srgbClr>
                  </a:outerShdw>
                </a:effectLst>
              </a:rPr>
              <a:t> </a:t>
            </a:r>
            <a:r>
              <a:rPr lang="en-US" sz="2400" b="1" dirty="0" err="1">
                <a:solidFill>
                  <a:srgbClr val="00B0F0"/>
                </a:solidFill>
                <a:effectLst>
                  <a:outerShdw blurRad="38100" dist="38100" dir="2700000" algn="tl">
                    <a:srgbClr val="000000">
                      <a:alpha val="43137"/>
                    </a:srgbClr>
                  </a:outerShdw>
                </a:effectLst>
              </a:rPr>
              <a:t>bəri</a:t>
            </a:r>
            <a:r>
              <a:rPr lang="en-US" sz="2400" b="1" dirty="0">
                <a:solidFill>
                  <a:srgbClr val="00B0F0"/>
                </a:solidFill>
                <a:effectLst>
                  <a:outerShdw blurRad="38100" dist="38100" dir="2700000" algn="tl">
                    <a:srgbClr val="000000">
                      <a:alpha val="43137"/>
                    </a:srgbClr>
                  </a:outerShdw>
                </a:effectLst>
              </a:rPr>
              <a:t> </a:t>
            </a:r>
            <a:r>
              <a:rPr lang="en-US" sz="2400" b="1" dirty="0" err="1">
                <a:solidFill>
                  <a:srgbClr val="00B0F0"/>
                </a:solidFill>
                <a:effectLst>
                  <a:outerShdw blurRad="38100" dist="38100" dir="2700000" algn="tl">
                    <a:srgbClr val="000000">
                      <a:alpha val="43137"/>
                    </a:srgbClr>
                  </a:outerShdw>
                </a:effectLst>
              </a:rPr>
              <a:t>bir</a:t>
            </a:r>
            <a:r>
              <a:rPr lang="en-US" sz="2400" b="1" dirty="0">
                <a:solidFill>
                  <a:srgbClr val="00B0F0"/>
                </a:solidFill>
                <a:effectLst>
                  <a:outerShdw blurRad="38100" dist="38100" dir="2700000" algn="tl">
                    <a:srgbClr val="000000">
                      <a:alpha val="43137"/>
                    </a:srgbClr>
                  </a:outerShdw>
                </a:effectLst>
              </a:rPr>
              <a:t> </a:t>
            </a:r>
            <a:r>
              <a:rPr lang="en-US" sz="2400" b="1" dirty="0" err="1">
                <a:solidFill>
                  <a:srgbClr val="00B0F0"/>
                </a:solidFill>
                <a:effectLst>
                  <a:outerShdw blurRad="38100" dist="38100" dir="2700000" algn="tl">
                    <a:srgbClr val="000000">
                      <a:alpha val="43137"/>
                    </a:srgbClr>
                  </a:outerShdw>
                </a:effectLst>
              </a:rPr>
              <a:t>neçə</a:t>
            </a:r>
            <a:r>
              <a:rPr lang="en-US" sz="2400" b="1" dirty="0">
                <a:solidFill>
                  <a:srgbClr val="00B0F0"/>
                </a:solidFill>
                <a:effectLst>
                  <a:outerShdw blurRad="38100" dist="38100" dir="2700000" algn="tl">
                    <a:srgbClr val="000000">
                      <a:alpha val="43137"/>
                    </a:srgbClr>
                  </a:outerShdw>
                </a:effectLst>
              </a:rPr>
              <a:t> </a:t>
            </a:r>
            <a:r>
              <a:rPr lang="en-US" sz="2400" b="1" dirty="0" err="1">
                <a:solidFill>
                  <a:srgbClr val="00B0F0"/>
                </a:solidFill>
                <a:effectLst>
                  <a:outerShdw blurRad="38100" dist="38100" dir="2700000" algn="tl">
                    <a:srgbClr val="000000">
                      <a:alpha val="43137"/>
                    </a:srgbClr>
                  </a:outerShdw>
                </a:effectLst>
              </a:rPr>
              <a:t>hücum</a:t>
            </a:r>
            <a:r>
              <a:rPr lang="en-US" sz="2400" b="1" dirty="0">
                <a:solidFill>
                  <a:srgbClr val="00B0F0"/>
                </a:solidFill>
                <a:effectLst>
                  <a:outerShdw blurRad="38100" dist="38100" dir="2700000" algn="tl">
                    <a:srgbClr val="000000">
                      <a:alpha val="43137"/>
                    </a:srgbClr>
                  </a:outerShdw>
                </a:effectLst>
              </a:rPr>
              <a:t> </a:t>
            </a:r>
            <a:r>
              <a:rPr lang="en-US" sz="2400" b="1" dirty="0" err="1">
                <a:solidFill>
                  <a:srgbClr val="00B0F0"/>
                </a:solidFill>
                <a:effectLst>
                  <a:outerShdw blurRad="38100" dist="38100" dir="2700000" algn="tl">
                    <a:srgbClr val="000000">
                      <a:alpha val="43137"/>
                    </a:srgbClr>
                  </a:outerShdw>
                </a:effectLst>
              </a:rPr>
              <a:t>təqdim</a:t>
            </a:r>
            <a:r>
              <a:rPr lang="en-US" sz="2400" b="1" dirty="0">
                <a:solidFill>
                  <a:srgbClr val="00B0F0"/>
                </a:solidFill>
                <a:effectLst>
                  <a:outerShdw blurRad="38100" dist="38100" dir="2700000" algn="tl">
                    <a:srgbClr val="000000">
                      <a:alpha val="43137"/>
                    </a:srgbClr>
                  </a:outerShdw>
                </a:effectLst>
              </a:rPr>
              <a:t> </a:t>
            </a:r>
            <a:r>
              <a:rPr lang="en-US" sz="2400" b="1" dirty="0" err="1">
                <a:solidFill>
                  <a:srgbClr val="00B0F0"/>
                </a:solidFill>
                <a:effectLst>
                  <a:outerShdw blurRad="38100" dist="38100" dir="2700000" algn="tl">
                    <a:srgbClr val="000000">
                      <a:alpha val="43137"/>
                    </a:srgbClr>
                  </a:outerShdw>
                </a:effectLst>
              </a:rPr>
              <a:t>edildi</a:t>
            </a:r>
            <a:r>
              <a:rPr lang="en-US" sz="2400" b="1" dirty="0">
                <a:solidFill>
                  <a:srgbClr val="00B0F0"/>
                </a:solidFill>
                <a:effectLst>
                  <a:outerShdw blurRad="38100" dist="38100" dir="2700000" algn="tl">
                    <a:srgbClr val="000000">
                      <a:alpha val="43137"/>
                    </a:srgbClr>
                  </a:outerShdw>
                </a:effectLst>
              </a:rPr>
              <a:t> </a:t>
            </a:r>
            <a:r>
              <a:rPr lang="en-US" sz="2400" b="1" dirty="0" err="1">
                <a:solidFill>
                  <a:srgbClr val="00B0F0"/>
                </a:solidFill>
                <a:effectLst>
                  <a:outerShdw blurRad="38100" dist="38100" dir="2700000" algn="tl">
                    <a:srgbClr val="000000">
                      <a:alpha val="43137"/>
                    </a:srgbClr>
                  </a:outerShdw>
                </a:effectLst>
              </a:rPr>
              <a:t>və</a:t>
            </a:r>
            <a:r>
              <a:rPr lang="en-US" sz="2400" b="1" dirty="0">
                <a:solidFill>
                  <a:srgbClr val="00B0F0"/>
                </a:solidFill>
                <a:effectLst>
                  <a:outerShdw blurRad="38100" dist="38100" dir="2700000" algn="tl">
                    <a:srgbClr val="000000">
                      <a:alpha val="43137"/>
                    </a:srgbClr>
                  </a:outerShdw>
                </a:effectLst>
              </a:rPr>
              <a:t> </a:t>
            </a:r>
            <a:r>
              <a:rPr lang="en-US" sz="2400" b="1" dirty="0" err="1">
                <a:solidFill>
                  <a:srgbClr val="00B0F0"/>
                </a:solidFill>
                <a:effectLst>
                  <a:outerShdw blurRad="38100" dist="38100" dir="2700000" algn="tl">
                    <a:srgbClr val="000000">
                      <a:alpha val="43137"/>
                    </a:srgbClr>
                  </a:outerShdw>
                </a:effectLst>
              </a:rPr>
              <a:t>nümayiş</a:t>
            </a:r>
            <a:r>
              <a:rPr lang="en-US" sz="2400" b="1" dirty="0">
                <a:solidFill>
                  <a:srgbClr val="00B0F0"/>
                </a:solidFill>
                <a:effectLst>
                  <a:outerShdw blurRad="38100" dist="38100" dir="2700000" algn="tl">
                    <a:srgbClr val="000000">
                      <a:alpha val="43137"/>
                    </a:srgbClr>
                  </a:outerShdw>
                </a:effectLst>
              </a:rPr>
              <a:t> </a:t>
            </a:r>
            <a:r>
              <a:rPr lang="en-US" sz="2400" b="1" dirty="0" err="1">
                <a:solidFill>
                  <a:srgbClr val="00B0F0"/>
                </a:solidFill>
                <a:effectLst>
                  <a:outerShdw blurRad="38100" dist="38100" dir="2700000" algn="tl">
                    <a:srgbClr val="000000">
                      <a:alpha val="43137"/>
                    </a:srgbClr>
                  </a:outerShdw>
                </a:effectLst>
              </a:rPr>
              <a:t>olundu</a:t>
            </a:r>
            <a:endParaRPr lang="en-US" sz="2400" b="1" dirty="0">
              <a:solidFill>
                <a:srgbClr val="00B0F0"/>
              </a:solidFill>
              <a:effectLst>
                <a:outerShdw blurRad="38100" dist="38100" dir="2700000" algn="tl">
                  <a:srgbClr val="000000">
                    <a:alpha val="43137"/>
                  </a:srgbClr>
                </a:outerShdw>
              </a:effectLst>
            </a:endParaRPr>
          </a:p>
        </p:txBody>
      </p:sp>
      <p:sp>
        <p:nvSpPr>
          <p:cNvPr id="8" name="Rectangle 7"/>
          <p:cNvSpPr/>
          <p:nvPr/>
        </p:nvSpPr>
        <p:spPr>
          <a:xfrm>
            <a:off x="4136570" y="1471910"/>
            <a:ext cx="6342743" cy="5386090"/>
          </a:xfrm>
          <a:prstGeom prst="rect">
            <a:avLst/>
          </a:prstGeom>
        </p:spPr>
        <p:txBody>
          <a:bodyPr wrap="square">
            <a:spAutoFit/>
          </a:bodyPr>
          <a:lstStyle/>
          <a:p>
            <a:r>
              <a:rPr lang="en-US" sz="2800" b="1" dirty="0" err="1" smtClean="0">
                <a:solidFill>
                  <a:schemeClr val="bg1"/>
                </a:solidFill>
                <a:effectLst>
                  <a:outerShdw blurRad="38100" dist="38100" dir="2700000" algn="tl">
                    <a:srgbClr val="000000">
                      <a:alpha val="43137"/>
                    </a:srgbClr>
                  </a:outerShdw>
                </a:effectLst>
              </a:rPr>
              <a:t>İzləmə</a:t>
            </a:r>
            <a:r>
              <a:rPr lang="en-US" sz="2800" b="1" dirty="0" smtClean="0">
                <a:solidFill>
                  <a:schemeClr val="bg1"/>
                </a:solidFill>
                <a:effectLst>
                  <a:outerShdw blurRad="38100" dist="38100" dir="2700000" algn="tl">
                    <a:srgbClr val="000000">
                      <a:alpha val="43137"/>
                    </a:srgbClr>
                  </a:outerShdw>
                </a:effectLst>
              </a:rPr>
              <a:t> </a:t>
            </a:r>
            <a:r>
              <a:rPr lang="en-US" sz="2800" b="1" dirty="0" err="1">
                <a:solidFill>
                  <a:schemeClr val="bg1"/>
                </a:solidFill>
                <a:effectLst>
                  <a:outerShdw blurRad="38100" dist="38100" dir="2700000" algn="tl">
                    <a:srgbClr val="000000">
                      <a:alpha val="43137"/>
                    </a:srgbClr>
                  </a:outerShdw>
                </a:effectLst>
              </a:rPr>
              <a:t>mümkün</a:t>
            </a:r>
            <a:r>
              <a:rPr lang="en-US" sz="2800" b="1" dirty="0">
                <a:solidFill>
                  <a:schemeClr val="bg1"/>
                </a:solidFill>
                <a:effectLst>
                  <a:outerShdw blurRad="38100" dist="38100" dir="2700000" algn="tl">
                    <a:srgbClr val="000000">
                      <a:alpha val="43137"/>
                    </a:srgbClr>
                  </a:outerShdw>
                </a:effectLst>
              </a:rPr>
              <a:t> </a:t>
            </a:r>
            <a:r>
              <a:rPr lang="en-US" sz="2800" b="1" dirty="0" err="1">
                <a:solidFill>
                  <a:schemeClr val="bg1"/>
                </a:solidFill>
                <a:effectLst>
                  <a:outerShdw blurRad="38100" dist="38100" dir="2700000" algn="tl">
                    <a:srgbClr val="000000">
                      <a:alpha val="43137"/>
                    </a:srgbClr>
                  </a:outerShdw>
                </a:effectLst>
              </a:rPr>
              <a:t>olmayan</a:t>
            </a:r>
            <a:r>
              <a:rPr lang="en-US" sz="2800" b="1" dirty="0">
                <a:solidFill>
                  <a:schemeClr val="bg1"/>
                </a:solidFill>
                <a:effectLst>
                  <a:outerShdw blurRad="38100" dist="38100" dir="2700000" algn="tl">
                    <a:srgbClr val="000000">
                      <a:alpha val="43137"/>
                    </a:srgbClr>
                  </a:outerShdw>
                </a:effectLst>
              </a:rPr>
              <a:t> </a:t>
            </a:r>
            <a:r>
              <a:rPr lang="en-US" sz="2800" b="1" dirty="0" err="1">
                <a:solidFill>
                  <a:schemeClr val="bg1"/>
                </a:solidFill>
                <a:effectLst>
                  <a:outerShdw blurRad="38100" dist="38100" dir="2700000" algn="tl">
                    <a:srgbClr val="000000">
                      <a:alpha val="43137"/>
                    </a:srgbClr>
                  </a:outerShdw>
                </a:effectLst>
              </a:rPr>
              <a:t>çip</a:t>
            </a:r>
            <a:r>
              <a:rPr lang="en-US" sz="2800" b="1" dirty="0">
                <a:solidFill>
                  <a:schemeClr val="bg1"/>
                </a:solidFill>
                <a:effectLst>
                  <a:outerShdw blurRad="38100" dist="38100" dir="2700000" algn="tl">
                    <a:srgbClr val="000000">
                      <a:alpha val="43137"/>
                    </a:srgbClr>
                  </a:outerShdw>
                </a:effectLst>
              </a:rPr>
              <a:t> </a:t>
            </a:r>
            <a:r>
              <a:rPr lang="en-US" sz="2800" b="1" dirty="0" err="1" smtClean="0">
                <a:solidFill>
                  <a:schemeClr val="bg1"/>
                </a:solidFill>
                <a:effectLst>
                  <a:outerShdw blurRad="38100" dist="38100" dir="2700000" algn="tl">
                    <a:srgbClr val="000000">
                      <a:alpha val="43137"/>
                    </a:srgbClr>
                  </a:outerShdw>
                </a:effectLst>
              </a:rPr>
              <a:t>xüsusiyyətləri</a:t>
            </a:r>
            <a:endParaRPr lang="en-US" sz="2800" b="1" dirty="0">
              <a:solidFill>
                <a:schemeClr val="bg1"/>
              </a:solidFill>
              <a:effectLst>
                <a:outerShdw blurRad="38100" dist="38100" dir="2700000" algn="tl">
                  <a:srgbClr val="000000">
                    <a:alpha val="43137"/>
                  </a:srgbClr>
                </a:outerShdw>
              </a:effectLst>
            </a:endParaRPr>
          </a:p>
          <a:p>
            <a:r>
              <a:rPr lang="en-US" sz="2400" b="1" dirty="0">
                <a:solidFill>
                  <a:schemeClr val="bg1"/>
                </a:solidFill>
                <a:effectLst>
                  <a:outerShdw blurRad="38100" dist="38100" dir="2700000" algn="tl">
                    <a:srgbClr val="000000">
                      <a:alpha val="43137"/>
                    </a:srgbClr>
                  </a:outerShdw>
                </a:effectLst>
              </a:rPr>
              <a:t>2008-ci </a:t>
            </a:r>
            <a:r>
              <a:rPr lang="en-US" sz="2400" b="1" dirty="0" err="1">
                <a:solidFill>
                  <a:schemeClr val="bg1"/>
                </a:solidFill>
                <a:effectLst>
                  <a:outerShdw blurRad="38100" dist="38100" dir="2700000" algn="tl">
                    <a:srgbClr val="000000">
                      <a:alpha val="43137"/>
                    </a:srgbClr>
                  </a:outerShdw>
                </a:effectLst>
              </a:rPr>
              <a:t>ildə</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Radboud</a:t>
            </a:r>
            <a:r>
              <a:rPr lang="en-US" sz="2400" b="1" dirty="0">
                <a:solidFill>
                  <a:schemeClr val="bg1"/>
                </a:solidFill>
                <a:effectLst>
                  <a:outerShdw blurRad="38100" dist="38100" dir="2700000" algn="tl">
                    <a:srgbClr val="000000">
                      <a:alpha val="43137"/>
                    </a:srgbClr>
                  </a:outerShdw>
                </a:effectLst>
              </a:rPr>
              <a:t> / </a:t>
            </a:r>
            <a:r>
              <a:rPr lang="en-US" sz="2400" b="1" dirty="0" err="1">
                <a:solidFill>
                  <a:schemeClr val="bg1"/>
                </a:solidFill>
                <a:effectLst>
                  <a:outerShdw blurRad="38100" dist="38100" dir="2700000" algn="tl">
                    <a:srgbClr val="000000">
                      <a:alpha val="43137"/>
                    </a:srgbClr>
                  </a:outerShdw>
                </a:effectLst>
              </a:rPr>
              <a:t>Lausitz</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Universiteti</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komandası</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pasport</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çipinin</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hansı</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ölkədən</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olduğunu</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oxumaq</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üçün</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lazım</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olan</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açarı</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bilmədən</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müəyyənləşdirməyin</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mümkün</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olduğunu</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nümayiş</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etdirdi.Yaranan</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axtarış</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masası</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təcavüzkarın</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bir</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çipin</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haradan</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gəldiyini</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müəyyən</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etməyə</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imkan</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verir</a:t>
            </a:r>
            <a:r>
              <a:rPr lang="en-US" sz="2400" b="1" dirty="0">
                <a:solidFill>
                  <a:schemeClr val="bg1"/>
                </a:solidFill>
                <a:effectLst>
                  <a:outerShdw blurRad="38100" dist="38100" dir="2700000" algn="tl">
                    <a:srgbClr val="000000">
                      <a:alpha val="43137"/>
                    </a:srgbClr>
                  </a:outerShdw>
                </a:effectLst>
              </a:rPr>
              <a:t>. 2010-cu </a:t>
            </a:r>
            <a:r>
              <a:rPr lang="en-US" sz="2400" b="1" dirty="0" err="1">
                <a:solidFill>
                  <a:schemeClr val="bg1"/>
                </a:solidFill>
                <a:effectLst>
                  <a:outerShdw blurRad="38100" dist="38100" dir="2700000" algn="tl">
                    <a:srgbClr val="000000">
                      <a:alpha val="43137"/>
                    </a:srgbClr>
                  </a:outerShdw>
                </a:effectLst>
              </a:rPr>
              <a:t>ildə</a:t>
            </a:r>
            <a:r>
              <a:rPr lang="en-US" sz="2400" b="1" dirty="0">
                <a:solidFill>
                  <a:schemeClr val="bg1"/>
                </a:solidFill>
                <a:effectLst>
                  <a:outerShdw blurRad="38100" dist="38100" dir="2700000" algn="tl">
                    <a:srgbClr val="000000">
                      <a:alpha val="43137"/>
                    </a:srgbClr>
                  </a:outerShdw>
                </a:effectLst>
              </a:rPr>
              <a:t> Tom </a:t>
            </a:r>
            <a:r>
              <a:rPr lang="en-US" sz="2400" b="1" dirty="0" err="1">
                <a:solidFill>
                  <a:schemeClr val="bg1"/>
                </a:solidFill>
                <a:effectLst>
                  <a:outerShdw blurRad="38100" dist="38100" dir="2700000" algn="tl">
                    <a:srgbClr val="000000">
                      <a:alpha val="43137"/>
                    </a:srgbClr>
                  </a:outerShdw>
                </a:effectLst>
              </a:rPr>
              <a:t>Chothia</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və</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Vitaliy</a:t>
            </a:r>
            <a:r>
              <a:rPr lang="en-US" sz="2400" b="1" dirty="0">
                <a:solidFill>
                  <a:schemeClr val="bg1"/>
                </a:solidFill>
                <a:effectLst>
                  <a:outerShdw blurRad="38100" dist="38100" dir="2700000" algn="tl">
                    <a:srgbClr val="000000">
                      <a:alpha val="43137"/>
                    </a:srgbClr>
                  </a:outerShdw>
                </a:effectLst>
              </a:rPr>
              <a:t> Smirnov </a:t>
            </a:r>
            <a:r>
              <a:rPr lang="en-US" sz="2400" b="1" dirty="0" err="1">
                <a:solidFill>
                  <a:schemeClr val="bg1"/>
                </a:solidFill>
                <a:effectLst>
                  <a:outerShdw blurRad="38100" dist="38100" dir="2700000" algn="tl">
                    <a:srgbClr val="000000">
                      <a:alpha val="43137"/>
                    </a:srgbClr>
                  </a:outerShdw>
                </a:effectLst>
              </a:rPr>
              <a:t>xüsusi</a:t>
            </a:r>
            <a:r>
              <a:rPr lang="en-US" sz="2400" b="1" dirty="0">
                <a:solidFill>
                  <a:schemeClr val="bg1"/>
                </a:solidFill>
                <a:effectLst>
                  <a:outerShdw blurRad="38100" dist="38100" dir="2700000" algn="tl">
                    <a:srgbClr val="000000">
                      <a:alpha val="43137"/>
                    </a:srgbClr>
                  </a:outerShdw>
                </a:effectLst>
              </a:rPr>
              <a:t> BAC </a:t>
            </a:r>
            <a:r>
              <a:rPr lang="en-US" sz="2400" b="1" dirty="0" err="1">
                <a:solidFill>
                  <a:schemeClr val="bg1"/>
                </a:solidFill>
                <a:effectLst>
                  <a:outerShdw blurRad="38100" dist="38100" dir="2700000" algn="tl">
                    <a:srgbClr val="000000">
                      <a:alpha val="43137"/>
                    </a:srgbClr>
                  </a:outerShdw>
                </a:effectLst>
              </a:rPr>
              <a:t>identifikasiya</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tələblərini</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göndərməklə</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fərdi</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pasportun</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izlənilməsinə</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imkan</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verən</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bir</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hücum</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sənədləşdirdi</a:t>
            </a:r>
            <a:r>
              <a:rPr lang="en-US" sz="2400" b="1" dirty="0">
                <a:solidFill>
                  <a:schemeClr val="bg1"/>
                </a:solidFill>
                <a:effectLst>
                  <a:outerShdw blurRad="38100" dist="38100" dir="2700000" algn="tl">
                    <a:srgbClr val="000000">
                      <a:alpha val="43137"/>
                    </a:srgbClr>
                  </a:outerShdw>
                </a:effectLst>
              </a:rPr>
              <a:t>.</a:t>
            </a:r>
            <a:endParaRPr lang="en-US" sz="2400" b="1" dirty="0">
              <a:solidFill>
                <a:schemeClr val="bg1"/>
              </a:solidFill>
              <a:effectLst>
                <a:outerShdw blurRad="38100" dist="38100" dir="2700000" algn="tl">
                  <a:srgbClr val="000000">
                    <a:alpha val="43137"/>
                  </a:srgbClr>
                </a:outerShdw>
              </a:effectLst>
            </a:endParaRPr>
          </a:p>
        </p:txBody>
      </p:sp>
      <p:sp>
        <p:nvSpPr>
          <p:cNvPr id="19" name="Parallelogram 18"/>
          <p:cNvSpPr/>
          <p:nvPr/>
        </p:nvSpPr>
        <p:spPr>
          <a:xfrm>
            <a:off x="-377373" y="0"/>
            <a:ext cx="4818743" cy="1219200"/>
          </a:xfrm>
          <a:prstGeom prst="parallelogram">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161143" y="145144"/>
            <a:ext cx="2787943" cy="769441"/>
          </a:xfrm>
          <a:prstGeom prst="rect">
            <a:avLst/>
          </a:prstGeom>
          <a:noFill/>
        </p:spPr>
        <p:txBody>
          <a:bodyPr wrap="none" rtlCol="0">
            <a:spAutoFit/>
          </a:bodyPr>
          <a:lstStyle/>
          <a:p>
            <a:r>
              <a:rPr lang="en-US" sz="4400" b="1" dirty="0" smtClean="0">
                <a:solidFill>
                  <a:srgbClr val="00B0F0"/>
                </a:solidFill>
                <a:effectLst>
                  <a:outerShdw blurRad="38100" dist="38100" dir="2700000" algn="tl">
                    <a:srgbClr val="000000">
                      <a:alpha val="43137"/>
                    </a:srgbClr>
                  </a:outerShdw>
                </a:effectLst>
              </a:rPr>
              <a:t>H</a:t>
            </a:r>
            <a:r>
              <a:rPr lang="az-Latn-AZ" sz="4400" b="1" dirty="0" smtClean="0">
                <a:solidFill>
                  <a:srgbClr val="00B0F0"/>
                </a:solidFill>
                <a:effectLst>
                  <a:outerShdw blurRad="38100" dist="38100" dir="2700000" algn="tl">
                    <a:srgbClr val="000000">
                      <a:alpha val="43137"/>
                    </a:srgbClr>
                  </a:outerShdw>
                </a:effectLst>
              </a:rPr>
              <a:t>ücumlar</a:t>
            </a:r>
            <a:endParaRPr lang="en-US" sz="4400" b="1" dirty="0">
              <a:solidFill>
                <a:srgbClr val="00B0F0"/>
              </a:solidFill>
              <a:effectLst>
                <a:outerShdw blurRad="38100" dist="38100" dir="2700000" algn="tl">
                  <a:srgbClr val="000000">
                    <a:alpha val="43137"/>
                  </a:srgbClr>
                </a:outerShdw>
              </a:effectLst>
            </a:endParaRPr>
          </a:p>
        </p:txBody>
      </p:sp>
      <p:grpSp>
        <p:nvGrpSpPr>
          <p:cNvPr id="21" name="Google Shape;1008;p40"/>
          <p:cNvGrpSpPr/>
          <p:nvPr/>
        </p:nvGrpSpPr>
        <p:grpSpPr>
          <a:xfrm>
            <a:off x="0" y="0"/>
            <a:ext cx="965141" cy="1233714"/>
            <a:chOff x="2641525" y="539700"/>
            <a:chExt cx="796675" cy="1191625"/>
          </a:xfrm>
        </p:grpSpPr>
        <p:sp>
          <p:nvSpPr>
            <p:cNvPr id="22" name="Google Shape;1009;p40"/>
            <p:cNvSpPr/>
            <p:nvPr/>
          </p:nvSpPr>
          <p:spPr>
            <a:xfrm>
              <a:off x="2641525" y="1272700"/>
              <a:ext cx="796675" cy="458625"/>
            </a:xfrm>
            <a:custGeom>
              <a:avLst/>
              <a:gdLst/>
              <a:ahLst/>
              <a:cxnLst/>
              <a:rect l="l" t="t" r="r" b="b"/>
              <a:pathLst>
                <a:path w="31867" h="18345" extrusionOk="0">
                  <a:moveTo>
                    <a:pt x="18040" y="0"/>
                  </a:moveTo>
                  <a:cubicBezTo>
                    <a:pt x="17920" y="0"/>
                    <a:pt x="17800" y="26"/>
                    <a:pt x="17708" y="79"/>
                  </a:cubicBezTo>
                  <a:lnTo>
                    <a:pt x="182" y="10196"/>
                  </a:lnTo>
                  <a:cubicBezTo>
                    <a:pt x="0" y="10303"/>
                    <a:pt x="0" y="10474"/>
                    <a:pt x="182" y="10579"/>
                  </a:cubicBezTo>
                  <a:lnTo>
                    <a:pt x="13496" y="18266"/>
                  </a:lnTo>
                  <a:cubicBezTo>
                    <a:pt x="13588" y="18319"/>
                    <a:pt x="13708" y="18345"/>
                    <a:pt x="13827" y="18345"/>
                  </a:cubicBezTo>
                  <a:cubicBezTo>
                    <a:pt x="13947" y="18345"/>
                    <a:pt x="14067" y="18319"/>
                    <a:pt x="14159" y="18266"/>
                  </a:cubicBezTo>
                  <a:lnTo>
                    <a:pt x="31685" y="8149"/>
                  </a:lnTo>
                  <a:cubicBezTo>
                    <a:pt x="31867" y="8043"/>
                    <a:pt x="31867" y="7871"/>
                    <a:pt x="31685" y="7766"/>
                  </a:cubicBezTo>
                  <a:lnTo>
                    <a:pt x="18371" y="79"/>
                  </a:lnTo>
                  <a:cubicBezTo>
                    <a:pt x="18280" y="26"/>
                    <a:pt x="18160" y="0"/>
                    <a:pt x="18040" y="0"/>
                  </a:cubicBezTo>
                  <a:close/>
                </a:path>
              </a:pathLst>
            </a:custGeom>
            <a:solidFill>
              <a:srgbClr val="C1CF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10;p40"/>
            <p:cNvSpPr/>
            <p:nvPr/>
          </p:nvSpPr>
          <p:spPr>
            <a:xfrm>
              <a:off x="2986425" y="1435375"/>
              <a:ext cx="433475" cy="270850"/>
            </a:xfrm>
            <a:custGeom>
              <a:avLst/>
              <a:gdLst/>
              <a:ahLst/>
              <a:cxnLst/>
              <a:rect l="l" t="t" r="r" b="b"/>
              <a:pathLst>
                <a:path w="17339" h="10834" extrusionOk="0">
                  <a:moveTo>
                    <a:pt x="17338" y="1"/>
                  </a:moveTo>
                  <a:cubicBezTo>
                    <a:pt x="17338" y="251"/>
                    <a:pt x="17081" y="401"/>
                    <a:pt x="16964" y="469"/>
                  </a:cubicBezTo>
                  <a:lnTo>
                    <a:pt x="1403" y="9455"/>
                  </a:lnTo>
                  <a:cubicBezTo>
                    <a:pt x="1403" y="9456"/>
                    <a:pt x="747" y="9833"/>
                    <a:pt x="747" y="9833"/>
                  </a:cubicBezTo>
                  <a:cubicBezTo>
                    <a:pt x="540" y="9953"/>
                    <a:pt x="271" y="10013"/>
                    <a:pt x="1" y="10013"/>
                  </a:cubicBezTo>
                  <a:lnTo>
                    <a:pt x="1" y="10834"/>
                  </a:lnTo>
                  <a:cubicBezTo>
                    <a:pt x="6" y="10834"/>
                    <a:pt x="11" y="10834"/>
                    <a:pt x="16" y="10834"/>
                  </a:cubicBezTo>
                  <a:cubicBezTo>
                    <a:pt x="264" y="10834"/>
                    <a:pt x="511" y="10777"/>
                    <a:pt x="702" y="10667"/>
                  </a:cubicBezTo>
                  <a:cubicBezTo>
                    <a:pt x="798" y="10612"/>
                    <a:pt x="890" y="10559"/>
                    <a:pt x="974" y="10510"/>
                  </a:cubicBezTo>
                  <a:lnTo>
                    <a:pt x="1094" y="10440"/>
                  </a:lnTo>
                  <a:cubicBezTo>
                    <a:pt x="1149" y="10410"/>
                    <a:pt x="1199" y="10380"/>
                    <a:pt x="1242" y="10356"/>
                  </a:cubicBezTo>
                  <a:cubicBezTo>
                    <a:pt x="1264" y="10343"/>
                    <a:pt x="1283" y="10332"/>
                    <a:pt x="1301" y="10322"/>
                  </a:cubicBezTo>
                  <a:cubicBezTo>
                    <a:pt x="1318" y="10311"/>
                    <a:pt x="1334" y="10303"/>
                    <a:pt x="1347" y="10294"/>
                  </a:cubicBezTo>
                  <a:cubicBezTo>
                    <a:pt x="1364" y="10284"/>
                    <a:pt x="1378" y="10276"/>
                    <a:pt x="1389" y="10271"/>
                  </a:cubicBezTo>
                  <a:lnTo>
                    <a:pt x="1403" y="10263"/>
                  </a:lnTo>
                  <a:lnTo>
                    <a:pt x="16964" y="1279"/>
                  </a:lnTo>
                  <a:cubicBezTo>
                    <a:pt x="17171" y="1159"/>
                    <a:pt x="17338" y="882"/>
                    <a:pt x="17338" y="658"/>
                  </a:cubicBezTo>
                  <a:lnTo>
                    <a:pt x="17338" y="1"/>
                  </a:lnTo>
                  <a:close/>
                </a:path>
              </a:pathLst>
            </a:custGeom>
            <a:solidFill>
              <a:srgbClr val="BF28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11;p40"/>
            <p:cNvSpPr/>
            <p:nvPr/>
          </p:nvSpPr>
          <p:spPr>
            <a:xfrm>
              <a:off x="2666275" y="1242625"/>
              <a:ext cx="756175" cy="443100"/>
            </a:xfrm>
            <a:custGeom>
              <a:avLst/>
              <a:gdLst/>
              <a:ahLst/>
              <a:cxnLst/>
              <a:rect l="l" t="t" r="r" b="b"/>
              <a:pathLst>
                <a:path w="30247" h="17724" extrusionOk="0">
                  <a:moveTo>
                    <a:pt x="17506" y="0"/>
                  </a:moveTo>
                  <a:cubicBezTo>
                    <a:pt x="17237" y="0"/>
                    <a:pt x="16970" y="59"/>
                    <a:pt x="16765" y="175"/>
                  </a:cubicBezTo>
                  <a:lnTo>
                    <a:pt x="2547" y="8408"/>
                  </a:lnTo>
                  <a:lnTo>
                    <a:pt x="2547" y="9217"/>
                  </a:lnTo>
                  <a:lnTo>
                    <a:pt x="3" y="10270"/>
                  </a:lnTo>
                  <a:lnTo>
                    <a:pt x="1" y="10272"/>
                  </a:lnTo>
                  <a:cubicBezTo>
                    <a:pt x="2" y="10281"/>
                    <a:pt x="3" y="10289"/>
                    <a:pt x="7" y="10298"/>
                  </a:cubicBezTo>
                  <a:cubicBezTo>
                    <a:pt x="4" y="10304"/>
                    <a:pt x="6" y="10310"/>
                    <a:pt x="8" y="10315"/>
                  </a:cubicBezTo>
                  <a:cubicBezTo>
                    <a:pt x="12" y="10338"/>
                    <a:pt x="16" y="10359"/>
                    <a:pt x="22" y="10381"/>
                  </a:cubicBezTo>
                  <a:cubicBezTo>
                    <a:pt x="30" y="10406"/>
                    <a:pt x="39" y="10430"/>
                    <a:pt x="50" y="10455"/>
                  </a:cubicBezTo>
                  <a:cubicBezTo>
                    <a:pt x="61" y="10480"/>
                    <a:pt x="73" y="10504"/>
                    <a:pt x="86" y="10527"/>
                  </a:cubicBezTo>
                  <a:cubicBezTo>
                    <a:pt x="100" y="10551"/>
                    <a:pt x="115" y="10574"/>
                    <a:pt x="132" y="10595"/>
                  </a:cubicBezTo>
                  <a:cubicBezTo>
                    <a:pt x="144" y="10611"/>
                    <a:pt x="156" y="10627"/>
                    <a:pt x="170" y="10643"/>
                  </a:cubicBezTo>
                  <a:lnTo>
                    <a:pt x="200" y="10673"/>
                  </a:lnTo>
                  <a:cubicBezTo>
                    <a:pt x="215" y="10689"/>
                    <a:pt x="232" y="10703"/>
                    <a:pt x="249" y="10716"/>
                  </a:cubicBezTo>
                  <a:cubicBezTo>
                    <a:pt x="265" y="10728"/>
                    <a:pt x="282" y="10741"/>
                    <a:pt x="298" y="10750"/>
                  </a:cubicBezTo>
                  <a:lnTo>
                    <a:pt x="11404" y="17165"/>
                  </a:lnTo>
                  <a:lnTo>
                    <a:pt x="11406" y="17165"/>
                  </a:lnTo>
                  <a:lnTo>
                    <a:pt x="12060" y="17542"/>
                  </a:lnTo>
                  <a:cubicBezTo>
                    <a:pt x="12278" y="17664"/>
                    <a:pt x="12528" y="17723"/>
                    <a:pt x="12807" y="17723"/>
                  </a:cubicBezTo>
                  <a:cubicBezTo>
                    <a:pt x="13076" y="17723"/>
                    <a:pt x="13346" y="17663"/>
                    <a:pt x="13553" y="17543"/>
                  </a:cubicBezTo>
                  <a:lnTo>
                    <a:pt x="14207" y="17166"/>
                  </a:lnTo>
                  <a:lnTo>
                    <a:pt x="29834" y="8145"/>
                  </a:lnTo>
                  <a:cubicBezTo>
                    <a:pt x="30247" y="7906"/>
                    <a:pt x="30247" y="7519"/>
                    <a:pt x="29836" y="7279"/>
                  </a:cubicBezTo>
                  <a:lnTo>
                    <a:pt x="28144" y="6287"/>
                  </a:lnTo>
                  <a:lnTo>
                    <a:pt x="18258" y="181"/>
                  </a:lnTo>
                  <a:cubicBezTo>
                    <a:pt x="18051" y="60"/>
                    <a:pt x="17778" y="0"/>
                    <a:pt x="17506" y="0"/>
                  </a:cubicBezTo>
                  <a:close/>
                </a:path>
              </a:pathLst>
            </a:custGeom>
            <a:solidFill>
              <a:srgbClr val="AF2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12;p40"/>
            <p:cNvSpPr/>
            <p:nvPr/>
          </p:nvSpPr>
          <p:spPr>
            <a:xfrm>
              <a:off x="2677150" y="1366975"/>
              <a:ext cx="730700" cy="308400"/>
            </a:xfrm>
            <a:custGeom>
              <a:avLst/>
              <a:gdLst/>
              <a:ahLst/>
              <a:cxnLst/>
              <a:rect l="l" t="t" r="r" b="b"/>
              <a:pathLst>
                <a:path w="29228" h="12336" extrusionOk="0">
                  <a:moveTo>
                    <a:pt x="29228" y="0"/>
                  </a:moveTo>
                  <a:lnTo>
                    <a:pt x="12372" y="9762"/>
                  </a:lnTo>
                  <a:lnTo>
                    <a:pt x="0" y="2620"/>
                  </a:lnTo>
                  <a:lnTo>
                    <a:pt x="2" y="5327"/>
                  </a:lnTo>
                  <a:lnTo>
                    <a:pt x="11940" y="12220"/>
                  </a:lnTo>
                  <a:cubicBezTo>
                    <a:pt x="12073" y="12297"/>
                    <a:pt x="12222" y="12335"/>
                    <a:pt x="12371" y="12335"/>
                  </a:cubicBezTo>
                  <a:cubicBezTo>
                    <a:pt x="12520" y="12335"/>
                    <a:pt x="12669" y="12297"/>
                    <a:pt x="12802" y="12220"/>
                  </a:cubicBezTo>
                  <a:lnTo>
                    <a:pt x="29012" y="2861"/>
                  </a:lnTo>
                  <a:cubicBezTo>
                    <a:pt x="29146" y="2784"/>
                    <a:pt x="29228" y="2641"/>
                    <a:pt x="29228" y="2488"/>
                  </a:cubicBezTo>
                  <a:lnTo>
                    <a:pt x="292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13;p40"/>
            <p:cNvSpPr/>
            <p:nvPr/>
          </p:nvSpPr>
          <p:spPr>
            <a:xfrm>
              <a:off x="2986425" y="1366975"/>
              <a:ext cx="421475" cy="308400"/>
            </a:xfrm>
            <a:custGeom>
              <a:avLst/>
              <a:gdLst/>
              <a:ahLst/>
              <a:cxnLst/>
              <a:rect l="l" t="t" r="r" b="b"/>
              <a:pathLst>
                <a:path w="16859" h="12336" extrusionOk="0">
                  <a:moveTo>
                    <a:pt x="16858" y="0"/>
                  </a:moveTo>
                  <a:lnTo>
                    <a:pt x="1" y="9762"/>
                  </a:lnTo>
                  <a:lnTo>
                    <a:pt x="1" y="12335"/>
                  </a:lnTo>
                  <a:cubicBezTo>
                    <a:pt x="153" y="12335"/>
                    <a:pt x="301" y="12296"/>
                    <a:pt x="432" y="12220"/>
                  </a:cubicBezTo>
                  <a:lnTo>
                    <a:pt x="16642" y="2861"/>
                  </a:lnTo>
                  <a:cubicBezTo>
                    <a:pt x="16775" y="2785"/>
                    <a:pt x="16857" y="2643"/>
                    <a:pt x="16858" y="2488"/>
                  </a:cubicBezTo>
                  <a:lnTo>
                    <a:pt x="16858" y="0"/>
                  </a:lnTo>
                  <a:close/>
                </a:path>
              </a:pathLst>
            </a:custGeom>
            <a:solidFill>
              <a:srgbClr val="DAE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14;p40"/>
            <p:cNvSpPr/>
            <p:nvPr/>
          </p:nvSpPr>
          <p:spPr>
            <a:xfrm>
              <a:off x="2986425" y="1344375"/>
              <a:ext cx="433475" cy="270850"/>
            </a:xfrm>
            <a:custGeom>
              <a:avLst/>
              <a:gdLst/>
              <a:ahLst/>
              <a:cxnLst/>
              <a:rect l="l" t="t" r="r" b="b"/>
              <a:pathLst>
                <a:path w="17339" h="10834" extrusionOk="0">
                  <a:moveTo>
                    <a:pt x="17338" y="0"/>
                  </a:moveTo>
                  <a:cubicBezTo>
                    <a:pt x="17338" y="259"/>
                    <a:pt x="17074" y="405"/>
                    <a:pt x="16966" y="469"/>
                  </a:cubicBezTo>
                  <a:lnTo>
                    <a:pt x="12053" y="3306"/>
                  </a:lnTo>
                  <a:lnTo>
                    <a:pt x="1404" y="9453"/>
                  </a:lnTo>
                  <a:cubicBezTo>
                    <a:pt x="1401" y="9453"/>
                    <a:pt x="750" y="9829"/>
                    <a:pt x="750" y="9829"/>
                  </a:cubicBezTo>
                  <a:cubicBezTo>
                    <a:pt x="541" y="9950"/>
                    <a:pt x="272" y="10008"/>
                    <a:pt x="1" y="10008"/>
                  </a:cubicBezTo>
                  <a:lnTo>
                    <a:pt x="1" y="10833"/>
                  </a:lnTo>
                  <a:cubicBezTo>
                    <a:pt x="3" y="10833"/>
                    <a:pt x="6" y="10833"/>
                    <a:pt x="8" y="10833"/>
                  </a:cubicBezTo>
                  <a:cubicBezTo>
                    <a:pt x="259" y="10833"/>
                    <a:pt x="509" y="10777"/>
                    <a:pt x="703" y="10666"/>
                  </a:cubicBezTo>
                  <a:cubicBezTo>
                    <a:pt x="799" y="10610"/>
                    <a:pt x="891" y="10557"/>
                    <a:pt x="975" y="10509"/>
                  </a:cubicBezTo>
                  <a:lnTo>
                    <a:pt x="1094" y="10440"/>
                  </a:lnTo>
                  <a:cubicBezTo>
                    <a:pt x="1225" y="10365"/>
                    <a:pt x="1323" y="10309"/>
                    <a:pt x="1371" y="10280"/>
                  </a:cubicBezTo>
                  <a:lnTo>
                    <a:pt x="1399" y="10264"/>
                  </a:lnTo>
                  <a:cubicBezTo>
                    <a:pt x="1403" y="10263"/>
                    <a:pt x="12754" y="3710"/>
                    <a:pt x="12754" y="3710"/>
                  </a:cubicBezTo>
                  <a:lnTo>
                    <a:pt x="16964" y="1277"/>
                  </a:lnTo>
                  <a:cubicBezTo>
                    <a:pt x="17171" y="1159"/>
                    <a:pt x="17338" y="880"/>
                    <a:pt x="17338" y="657"/>
                  </a:cubicBezTo>
                  <a:lnTo>
                    <a:pt x="17338" y="0"/>
                  </a:lnTo>
                  <a:close/>
                </a:path>
              </a:pathLst>
            </a:custGeom>
            <a:solidFill>
              <a:srgbClr val="BF28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15;p40"/>
            <p:cNvSpPr/>
            <p:nvPr/>
          </p:nvSpPr>
          <p:spPr>
            <a:xfrm>
              <a:off x="2653950" y="1161650"/>
              <a:ext cx="768475" cy="432950"/>
            </a:xfrm>
            <a:custGeom>
              <a:avLst/>
              <a:gdLst/>
              <a:ahLst/>
              <a:cxnLst/>
              <a:rect l="l" t="t" r="r" b="b"/>
              <a:pathLst>
                <a:path w="30739" h="17318" extrusionOk="0">
                  <a:moveTo>
                    <a:pt x="28" y="10141"/>
                  </a:moveTo>
                  <a:cubicBezTo>
                    <a:pt x="18" y="10145"/>
                    <a:pt x="8" y="10151"/>
                    <a:pt x="0" y="10157"/>
                  </a:cubicBezTo>
                  <a:lnTo>
                    <a:pt x="28" y="10141"/>
                  </a:lnTo>
                  <a:close/>
                  <a:moveTo>
                    <a:pt x="17997" y="1"/>
                  </a:moveTo>
                  <a:cubicBezTo>
                    <a:pt x="17729" y="1"/>
                    <a:pt x="17462" y="59"/>
                    <a:pt x="17257" y="177"/>
                  </a:cubicBezTo>
                  <a:lnTo>
                    <a:pt x="28" y="10141"/>
                  </a:lnTo>
                  <a:lnTo>
                    <a:pt x="28" y="10141"/>
                  </a:lnTo>
                  <a:cubicBezTo>
                    <a:pt x="31" y="10140"/>
                    <a:pt x="34" y="10139"/>
                    <a:pt x="38" y="10138"/>
                  </a:cubicBezTo>
                  <a:cubicBezTo>
                    <a:pt x="47" y="10132"/>
                    <a:pt x="58" y="10127"/>
                    <a:pt x="69" y="10126"/>
                  </a:cubicBezTo>
                  <a:cubicBezTo>
                    <a:pt x="79" y="10121"/>
                    <a:pt x="91" y="10117"/>
                    <a:pt x="102" y="10115"/>
                  </a:cubicBezTo>
                  <a:cubicBezTo>
                    <a:pt x="117" y="10110"/>
                    <a:pt x="133" y="10106"/>
                    <a:pt x="150" y="10105"/>
                  </a:cubicBezTo>
                  <a:cubicBezTo>
                    <a:pt x="167" y="10103"/>
                    <a:pt x="185" y="10101"/>
                    <a:pt x="202" y="10101"/>
                  </a:cubicBezTo>
                  <a:cubicBezTo>
                    <a:pt x="229" y="10101"/>
                    <a:pt x="256" y="10104"/>
                    <a:pt x="283" y="10109"/>
                  </a:cubicBezTo>
                  <a:cubicBezTo>
                    <a:pt x="310" y="10112"/>
                    <a:pt x="338" y="10118"/>
                    <a:pt x="366" y="10127"/>
                  </a:cubicBezTo>
                  <a:cubicBezTo>
                    <a:pt x="425" y="10147"/>
                    <a:pt x="483" y="10171"/>
                    <a:pt x="538" y="10203"/>
                  </a:cubicBezTo>
                  <a:lnTo>
                    <a:pt x="975" y="10455"/>
                  </a:lnTo>
                  <a:lnTo>
                    <a:pt x="3040" y="11646"/>
                  </a:lnTo>
                  <a:lnTo>
                    <a:pt x="11896" y="16762"/>
                  </a:lnTo>
                  <a:lnTo>
                    <a:pt x="11899" y="16762"/>
                  </a:lnTo>
                  <a:lnTo>
                    <a:pt x="12550" y="17137"/>
                  </a:lnTo>
                  <a:cubicBezTo>
                    <a:pt x="12772" y="17256"/>
                    <a:pt x="13019" y="17317"/>
                    <a:pt x="13271" y="17317"/>
                  </a:cubicBezTo>
                  <a:cubicBezTo>
                    <a:pt x="13280" y="17317"/>
                    <a:pt x="13290" y="17317"/>
                    <a:pt x="13300" y="17317"/>
                  </a:cubicBezTo>
                  <a:cubicBezTo>
                    <a:pt x="13569" y="17317"/>
                    <a:pt x="13839" y="17258"/>
                    <a:pt x="14046" y="17140"/>
                  </a:cubicBezTo>
                  <a:lnTo>
                    <a:pt x="14700" y="16762"/>
                  </a:lnTo>
                  <a:lnTo>
                    <a:pt x="28285" y="8920"/>
                  </a:lnTo>
                  <a:lnTo>
                    <a:pt x="30327" y="7741"/>
                  </a:lnTo>
                  <a:lnTo>
                    <a:pt x="30326" y="7741"/>
                  </a:lnTo>
                  <a:cubicBezTo>
                    <a:pt x="30739" y="7501"/>
                    <a:pt x="30739" y="7115"/>
                    <a:pt x="30329" y="6875"/>
                  </a:cubicBezTo>
                  <a:lnTo>
                    <a:pt x="18751" y="182"/>
                  </a:lnTo>
                  <a:cubicBezTo>
                    <a:pt x="18543" y="61"/>
                    <a:pt x="18270" y="1"/>
                    <a:pt x="17997" y="1"/>
                  </a:cubicBezTo>
                  <a:close/>
                </a:path>
              </a:pathLst>
            </a:custGeom>
            <a:solidFill>
              <a:srgbClr val="FF6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16;p40"/>
            <p:cNvSpPr/>
            <p:nvPr/>
          </p:nvSpPr>
          <p:spPr>
            <a:xfrm>
              <a:off x="2824500" y="1276325"/>
              <a:ext cx="419600" cy="220750"/>
            </a:xfrm>
            <a:custGeom>
              <a:avLst/>
              <a:gdLst/>
              <a:ahLst/>
              <a:cxnLst/>
              <a:rect l="l" t="t" r="r" b="b"/>
              <a:pathLst>
                <a:path w="16784" h="8830" extrusionOk="0">
                  <a:moveTo>
                    <a:pt x="8392" y="0"/>
                  </a:moveTo>
                  <a:lnTo>
                    <a:pt x="8392" y="1"/>
                  </a:lnTo>
                  <a:cubicBezTo>
                    <a:pt x="6435" y="1"/>
                    <a:pt x="4479" y="432"/>
                    <a:pt x="2987" y="1294"/>
                  </a:cubicBezTo>
                  <a:cubicBezTo>
                    <a:pt x="0" y="3018"/>
                    <a:pt x="0" y="5813"/>
                    <a:pt x="2987" y="7536"/>
                  </a:cubicBezTo>
                  <a:cubicBezTo>
                    <a:pt x="4479" y="8397"/>
                    <a:pt x="6435" y="8829"/>
                    <a:pt x="8392" y="8829"/>
                  </a:cubicBezTo>
                  <a:cubicBezTo>
                    <a:pt x="10348" y="8829"/>
                    <a:pt x="12305" y="8397"/>
                    <a:pt x="13798" y="7536"/>
                  </a:cubicBezTo>
                  <a:cubicBezTo>
                    <a:pt x="16783" y="5813"/>
                    <a:pt x="16783" y="3017"/>
                    <a:pt x="13798" y="1294"/>
                  </a:cubicBezTo>
                  <a:cubicBezTo>
                    <a:pt x="12304" y="432"/>
                    <a:pt x="10348" y="0"/>
                    <a:pt x="8392" y="0"/>
                  </a:cubicBezTo>
                  <a:close/>
                </a:path>
              </a:pathLst>
            </a:custGeom>
            <a:solidFill>
              <a:srgbClr val="E05C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17;p40"/>
            <p:cNvSpPr/>
            <p:nvPr/>
          </p:nvSpPr>
          <p:spPr>
            <a:xfrm>
              <a:off x="2648725" y="1414175"/>
              <a:ext cx="337725" cy="292075"/>
            </a:xfrm>
            <a:custGeom>
              <a:avLst/>
              <a:gdLst/>
              <a:ahLst/>
              <a:cxnLst/>
              <a:rect l="l" t="t" r="r" b="b"/>
              <a:pathLst>
                <a:path w="13509" h="11683" extrusionOk="0">
                  <a:moveTo>
                    <a:pt x="425" y="0"/>
                  </a:moveTo>
                  <a:cubicBezTo>
                    <a:pt x="420" y="0"/>
                    <a:pt x="415" y="0"/>
                    <a:pt x="411" y="0"/>
                  </a:cubicBezTo>
                  <a:cubicBezTo>
                    <a:pt x="394" y="0"/>
                    <a:pt x="376" y="2"/>
                    <a:pt x="359" y="4"/>
                  </a:cubicBezTo>
                  <a:cubicBezTo>
                    <a:pt x="342" y="5"/>
                    <a:pt x="326" y="9"/>
                    <a:pt x="311" y="14"/>
                  </a:cubicBezTo>
                  <a:cubicBezTo>
                    <a:pt x="300" y="15"/>
                    <a:pt x="288" y="19"/>
                    <a:pt x="278" y="25"/>
                  </a:cubicBezTo>
                  <a:cubicBezTo>
                    <a:pt x="267" y="27"/>
                    <a:pt x="256" y="31"/>
                    <a:pt x="247" y="37"/>
                  </a:cubicBezTo>
                  <a:cubicBezTo>
                    <a:pt x="242" y="38"/>
                    <a:pt x="238" y="40"/>
                    <a:pt x="233" y="42"/>
                  </a:cubicBezTo>
                  <a:lnTo>
                    <a:pt x="209" y="55"/>
                  </a:lnTo>
                  <a:lnTo>
                    <a:pt x="207" y="55"/>
                  </a:lnTo>
                  <a:cubicBezTo>
                    <a:pt x="79" y="138"/>
                    <a:pt x="0" y="302"/>
                    <a:pt x="0" y="533"/>
                  </a:cubicBezTo>
                  <a:lnTo>
                    <a:pt x="0" y="3258"/>
                  </a:lnTo>
                  <a:cubicBezTo>
                    <a:pt x="0" y="3735"/>
                    <a:pt x="335" y="4314"/>
                    <a:pt x="747" y="4553"/>
                  </a:cubicBezTo>
                  <a:lnTo>
                    <a:pt x="12105" y="11112"/>
                  </a:lnTo>
                  <a:lnTo>
                    <a:pt x="12120" y="11121"/>
                  </a:lnTo>
                  <a:cubicBezTo>
                    <a:pt x="12129" y="11126"/>
                    <a:pt x="12144" y="11133"/>
                    <a:pt x="12161" y="11142"/>
                  </a:cubicBezTo>
                  <a:cubicBezTo>
                    <a:pt x="12174" y="11151"/>
                    <a:pt x="12190" y="11161"/>
                    <a:pt x="12208" y="11170"/>
                  </a:cubicBezTo>
                  <a:cubicBezTo>
                    <a:pt x="12225" y="11181"/>
                    <a:pt x="12244" y="11191"/>
                    <a:pt x="12266" y="11205"/>
                  </a:cubicBezTo>
                  <a:cubicBezTo>
                    <a:pt x="12309" y="11229"/>
                    <a:pt x="12359" y="11258"/>
                    <a:pt x="12414" y="11290"/>
                  </a:cubicBezTo>
                  <a:lnTo>
                    <a:pt x="12534" y="11358"/>
                  </a:lnTo>
                  <a:cubicBezTo>
                    <a:pt x="12618" y="11407"/>
                    <a:pt x="12710" y="11460"/>
                    <a:pt x="12806" y="11515"/>
                  </a:cubicBezTo>
                  <a:cubicBezTo>
                    <a:pt x="12999" y="11626"/>
                    <a:pt x="13249" y="11683"/>
                    <a:pt x="13501" y="11683"/>
                  </a:cubicBezTo>
                  <a:cubicBezTo>
                    <a:pt x="13503" y="11683"/>
                    <a:pt x="13506" y="11683"/>
                    <a:pt x="13509" y="11683"/>
                  </a:cubicBezTo>
                  <a:lnTo>
                    <a:pt x="13509" y="10861"/>
                  </a:lnTo>
                  <a:cubicBezTo>
                    <a:pt x="13237" y="10861"/>
                    <a:pt x="12968" y="10801"/>
                    <a:pt x="12760" y="10683"/>
                  </a:cubicBezTo>
                  <a:lnTo>
                    <a:pt x="12105" y="10305"/>
                  </a:lnTo>
                  <a:lnTo>
                    <a:pt x="12105" y="10303"/>
                  </a:lnTo>
                  <a:lnTo>
                    <a:pt x="998" y="3888"/>
                  </a:lnTo>
                  <a:cubicBezTo>
                    <a:pt x="984" y="3879"/>
                    <a:pt x="966" y="3866"/>
                    <a:pt x="950" y="3854"/>
                  </a:cubicBezTo>
                  <a:cubicBezTo>
                    <a:pt x="932" y="3841"/>
                    <a:pt x="915" y="3827"/>
                    <a:pt x="901" y="3811"/>
                  </a:cubicBezTo>
                  <a:lnTo>
                    <a:pt x="872" y="3781"/>
                  </a:lnTo>
                  <a:cubicBezTo>
                    <a:pt x="857" y="3765"/>
                    <a:pt x="845" y="3749"/>
                    <a:pt x="833" y="3733"/>
                  </a:cubicBezTo>
                  <a:cubicBezTo>
                    <a:pt x="816" y="3711"/>
                    <a:pt x="802" y="3689"/>
                    <a:pt x="788" y="3665"/>
                  </a:cubicBezTo>
                  <a:cubicBezTo>
                    <a:pt x="775" y="3642"/>
                    <a:pt x="763" y="3618"/>
                    <a:pt x="752" y="3593"/>
                  </a:cubicBezTo>
                  <a:cubicBezTo>
                    <a:pt x="740" y="3568"/>
                    <a:pt x="730" y="3544"/>
                    <a:pt x="724" y="3519"/>
                  </a:cubicBezTo>
                  <a:cubicBezTo>
                    <a:pt x="717" y="3497"/>
                    <a:pt x="712" y="3476"/>
                    <a:pt x="709" y="3453"/>
                  </a:cubicBezTo>
                  <a:cubicBezTo>
                    <a:pt x="706" y="3448"/>
                    <a:pt x="706" y="3442"/>
                    <a:pt x="708" y="3436"/>
                  </a:cubicBezTo>
                  <a:cubicBezTo>
                    <a:pt x="704" y="3427"/>
                    <a:pt x="703" y="3418"/>
                    <a:pt x="704" y="3408"/>
                  </a:cubicBezTo>
                  <a:cubicBezTo>
                    <a:pt x="701" y="3396"/>
                    <a:pt x="700" y="3383"/>
                    <a:pt x="700" y="3371"/>
                  </a:cubicBezTo>
                  <a:lnTo>
                    <a:pt x="700" y="1229"/>
                  </a:lnTo>
                  <a:cubicBezTo>
                    <a:pt x="700" y="1094"/>
                    <a:pt x="768" y="1015"/>
                    <a:pt x="866" y="1015"/>
                  </a:cubicBezTo>
                  <a:cubicBezTo>
                    <a:pt x="907" y="1015"/>
                    <a:pt x="952" y="1029"/>
                    <a:pt x="1000" y="1056"/>
                  </a:cubicBezTo>
                  <a:lnTo>
                    <a:pt x="2546" y="1949"/>
                  </a:lnTo>
                  <a:lnTo>
                    <a:pt x="12105" y="7469"/>
                  </a:lnTo>
                  <a:cubicBezTo>
                    <a:pt x="12106" y="7469"/>
                    <a:pt x="12108" y="7471"/>
                    <a:pt x="12109" y="7472"/>
                  </a:cubicBezTo>
                  <a:lnTo>
                    <a:pt x="12137" y="7486"/>
                  </a:lnTo>
                  <a:cubicBezTo>
                    <a:pt x="12185" y="7515"/>
                    <a:pt x="12283" y="7573"/>
                    <a:pt x="12414" y="7647"/>
                  </a:cubicBezTo>
                  <a:lnTo>
                    <a:pt x="12534" y="7716"/>
                  </a:lnTo>
                  <a:cubicBezTo>
                    <a:pt x="12618" y="7764"/>
                    <a:pt x="12710" y="7818"/>
                    <a:pt x="12806" y="7872"/>
                  </a:cubicBezTo>
                  <a:cubicBezTo>
                    <a:pt x="12999" y="7984"/>
                    <a:pt x="13249" y="8040"/>
                    <a:pt x="13501" y="8040"/>
                  </a:cubicBezTo>
                  <a:cubicBezTo>
                    <a:pt x="13503" y="8040"/>
                    <a:pt x="13506" y="8040"/>
                    <a:pt x="13509" y="8040"/>
                  </a:cubicBezTo>
                  <a:lnTo>
                    <a:pt x="13509" y="7216"/>
                  </a:lnTo>
                  <a:cubicBezTo>
                    <a:pt x="13237" y="7216"/>
                    <a:pt x="12968" y="7157"/>
                    <a:pt x="12760" y="7037"/>
                  </a:cubicBezTo>
                  <a:lnTo>
                    <a:pt x="12759" y="7036"/>
                  </a:lnTo>
                  <a:lnTo>
                    <a:pt x="12108" y="6660"/>
                  </a:lnTo>
                  <a:lnTo>
                    <a:pt x="12105" y="6660"/>
                  </a:lnTo>
                  <a:lnTo>
                    <a:pt x="3249" y="1545"/>
                  </a:lnTo>
                  <a:lnTo>
                    <a:pt x="1183" y="353"/>
                  </a:lnTo>
                  <a:lnTo>
                    <a:pt x="747" y="102"/>
                  </a:lnTo>
                  <a:cubicBezTo>
                    <a:pt x="692" y="70"/>
                    <a:pt x="634" y="45"/>
                    <a:pt x="575" y="26"/>
                  </a:cubicBezTo>
                  <a:cubicBezTo>
                    <a:pt x="547" y="17"/>
                    <a:pt x="519" y="11"/>
                    <a:pt x="492" y="7"/>
                  </a:cubicBezTo>
                  <a:cubicBezTo>
                    <a:pt x="470" y="3"/>
                    <a:pt x="448" y="0"/>
                    <a:pt x="425" y="0"/>
                  </a:cubicBezTo>
                  <a:close/>
                </a:path>
              </a:pathLst>
            </a:custGeom>
            <a:solidFill>
              <a:srgbClr val="E747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18;p40"/>
            <p:cNvSpPr/>
            <p:nvPr/>
          </p:nvSpPr>
          <p:spPr>
            <a:xfrm>
              <a:off x="2966300" y="1289175"/>
              <a:ext cx="135975" cy="123925"/>
            </a:xfrm>
            <a:custGeom>
              <a:avLst/>
              <a:gdLst/>
              <a:ahLst/>
              <a:cxnLst/>
              <a:rect l="l" t="t" r="r" b="b"/>
              <a:pathLst>
                <a:path w="5439" h="4957" extrusionOk="0">
                  <a:moveTo>
                    <a:pt x="2720" y="1"/>
                  </a:moveTo>
                  <a:cubicBezTo>
                    <a:pt x="2086" y="1"/>
                    <a:pt x="1452" y="243"/>
                    <a:pt x="968" y="727"/>
                  </a:cubicBezTo>
                  <a:cubicBezTo>
                    <a:pt x="1" y="1694"/>
                    <a:pt x="1" y="3263"/>
                    <a:pt x="968" y="4231"/>
                  </a:cubicBezTo>
                  <a:cubicBezTo>
                    <a:pt x="1452" y="4715"/>
                    <a:pt x="2086" y="4956"/>
                    <a:pt x="2720" y="4956"/>
                  </a:cubicBezTo>
                  <a:cubicBezTo>
                    <a:pt x="3354" y="4956"/>
                    <a:pt x="3989" y="4715"/>
                    <a:pt x="4472" y="4231"/>
                  </a:cubicBezTo>
                  <a:cubicBezTo>
                    <a:pt x="5439" y="3263"/>
                    <a:pt x="5439" y="1694"/>
                    <a:pt x="4472" y="727"/>
                  </a:cubicBezTo>
                  <a:cubicBezTo>
                    <a:pt x="3989" y="243"/>
                    <a:pt x="3354" y="1"/>
                    <a:pt x="2720" y="1"/>
                  </a:cubicBezTo>
                  <a:close/>
                </a:path>
              </a:pathLst>
            </a:custGeom>
            <a:solidFill>
              <a:srgbClr val="6F89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19;p40"/>
            <p:cNvSpPr/>
            <p:nvPr/>
          </p:nvSpPr>
          <p:spPr>
            <a:xfrm>
              <a:off x="2919000" y="1251675"/>
              <a:ext cx="230575" cy="121300"/>
            </a:xfrm>
            <a:custGeom>
              <a:avLst/>
              <a:gdLst/>
              <a:ahLst/>
              <a:cxnLst/>
              <a:rect l="l" t="t" r="r" b="b"/>
              <a:pathLst>
                <a:path w="9223" h="4852" extrusionOk="0">
                  <a:moveTo>
                    <a:pt x="4612" y="1"/>
                  </a:moveTo>
                  <a:cubicBezTo>
                    <a:pt x="3537" y="1"/>
                    <a:pt x="2462" y="238"/>
                    <a:pt x="1642" y="711"/>
                  </a:cubicBezTo>
                  <a:cubicBezTo>
                    <a:pt x="1" y="1658"/>
                    <a:pt x="1" y="3194"/>
                    <a:pt x="1642" y="4142"/>
                  </a:cubicBezTo>
                  <a:cubicBezTo>
                    <a:pt x="2462" y="4615"/>
                    <a:pt x="3537" y="4852"/>
                    <a:pt x="4612" y="4852"/>
                  </a:cubicBezTo>
                  <a:cubicBezTo>
                    <a:pt x="5687" y="4852"/>
                    <a:pt x="6762" y="4615"/>
                    <a:pt x="7582" y="4142"/>
                  </a:cubicBezTo>
                  <a:cubicBezTo>
                    <a:pt x="9223" y="3194"/>
                    <a:pt x="9223" y="1658"/>
                    <a:pt x="7582" y="711"/>
                  </a:cubicBezTo>
                  <a:cubicBezTo>
                    <a:pt x="6762" y="238"/>
                    <a:pt x="5687" y="1"/>
                    <a:pt x="4612" y="1"/>
                  </a:cubicBezTo>
                  <a:close/>
                </a:path>
              </a:pathLst>
            </a:custGeom>
            <a:solidFill>
              <a:srgbClr val="A5CB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20;p40"/>
            <p:cNvSpPr/>
            <p:nvPr/>
          </p:nvSpPr>
          <p:spPr>
            <a:xfrm>
              <a:off x="2926025" y="1226125"/>
              <a:ext cx="216525" cy="125025"/>
            </a:xfrm>
            <a:custGeom>
              <a:avLst/>
              <a:gdLst/>
              <a:ahLst/>
              <a:cxnLst/>
              <a:rect l="l" t="t" r="r" b="b"/>
              <a:pathLst>
                <a:path w="8661" h="5001" extrusionOk="0">
                  <a:moveTo>
                    <a:pt x="4331" y="0"/>
                  </a:moveTo>
                  <a:cubicBezTo>
                    <a:pt x="1940" y="0"/>
                    <a:pt x="1" y="1120"/>
                    <a:pt x="1" y="2501"/>
                  </a:cubicBezTo>
                  <a:cubicBezTo>
                    <a:pt x="1" y="3881"/>
                    <a:pt x="1940" y="5001"/>
                    <a:pt x="4331" y="5001"/>
                  </a:cubicBezTo>
                  <a:cubicBezTo>
                    <a:pt x="6723" y="5001"/>
                    <a:pt x="8661" y="3881"/>
                    <a:pt x="8661" y="2501"/>
                  </a:cubicBezTo>
                  <a:cubicBezTo>
                    <a:pt x="8661" y="1120"/>
                    <a:pt x="6723" y="0"/>
                    <a:pt x="4331" y="0"/>
                  </a:cubicBezTo>
                  <a:close/>
                </a:path>
              </a:pathLst>
            </a:custGeom>
            <a:solidFill>
              <a:srgbClr val="6F89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21;p40"/>
            <p:cNvSpPr/>
            <p:nvPr/>
          </p:nvSpPr>
          <p:spPr>
            <a:xfrm>
              <a:off x="2911800" y="1199800"/>
              <a:ext cx="245000" cy="128875"/>
            </a:xfrm>
            <a:custGeom>
              <a:avLst/>
              <a:gdLst/>
              <a:ahLst/>
              <a:cxnLst/>
              <a:rect l="l" t="t" r="r" b="b"/>
              <a:pathLst>
                <a:path w="9800" h="5155" extrusionOk="0">
                  <a:moveTo>
                    <a:pt x="4900" y="1"/>
                  </a:moveTo>
                  <a:cubicBezTo>
                    <a:pt x="3758" y="1"/>
                    <a:pt x="2616" y="252"/>
                    <a:pt x="1744" y="755"/>
                  </a:cubicBezTo>
                  <a:cubicBezTo>
                    <a:pt x="0" y="1762"/>
                    <a:pt x="0" y="3393"/>
                    <a:pt x="1744" y="4399"/>
                  </a:cubicBezTo>
                  <a:cubicBezTo>
                    <a:pt x="2616" y="4903"/>
                    <a:pt x="3758" y="5154"/>
                    <a:pt x="4900" y="5154"/>
                  </a:cubicBezTo>
                  <a:cubicBezTo>
                    <a:pt x="6042" y="5154"/>
                    <a:pt x="7185" y="4903"/>
                    <a:pt x="8056" y="4399"/>
                  </a:cubicBezTo>
                  <a:cubicBezTo>
                    <a:pt x="9799" y="3393"/>
                    <a:pt x="9799" y="1762"/>
                    <a:pt x="8056" y="755"/>
                  </a:cubicBezTo>
                  <a:cubicBezTo>
                    <a:pt x="7184" y="252"/>
                    <a:pt x="6042" y="1"/>
                    <a:pt x="4900" y="1"/>
                  </a:cubicBezTo>
                  <a:close/>
                </a:path>
              </a:pathLst>
            </a:custGeom>
            <a:solidFill>
              <a:srgbClr val="A5CB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22;p40"/>
            <p:cNvSpPr/>
            <p:nvPr/>
          </p:nvSpPr>
          <p:spPr>
            <a:xfrm>
              <a:off x="2919275" y="1172675"/>
              <a:ext cx="230050" cy="132800"/>
            </a:xfrm>
            <a:custGeom>
              <a:avLst/>
              <a:gdLst/>
              <a:ahLst/>
              <a:cxnLst/>
              <a:rect l="l" t="t" r="r" b="b"/>
              <a:pathLst>
                <a:path w="9202" h="5312" extrusionOk="0">
                  <a:moveTo>
                    <a:pt x="4601" y="0"/>
                  </a:moveTo>
                  <a:cubicBezTo>
                    <a:pt x="2060" y="0"/>
                    <a:pt x="1" y="1190"/>
                    <a:pt x="1" y="2656"/>
                  </a:cubicBezTo>
                  <a:cubicBezTo>
                    <a:pt x="1" y="4123"/>
                    <a:pt x="2060" y="5312"/>
                    <a:pt x="4601" y="5312"/>
                  </a:cubicBezTo>
                  <a:cubicBezTo>
                    <a:pt x="7141" y="5312"/>
                    <a:pt x="9201" y="4123"/>
                    <a:pt x="9201" y="2656"/>
                  </a:cubicBezTo>
                  <a:cubicBezTo>
                    <a:pt x="9201" y="1190"/>
                    <a:pt x="7141" y="0"/>
                    <a:pt x="4601" y="0"/>
                  </a:cubicBezTo>
                  <a:close/>
                </a:path>
              </a:pathLst>
            </a:custGeom>
            <a:solidFill>
              <a:srgbClr val="6F89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23;p40"/>
            <p:cNvSpPr/>
            <p:nvPr/>
          </p:nvSpPr>
          <p:spPr>
            <a:xfrm>
              <a:off x="2916925" y="1145400"/>
              <a:ext cx="234750" cy="135550"/>
            </a:xfrm>
            <a:custGeom>
              <a:avLst/>
              <a:gdLst/>
              <a:ahLst/>
              <a:cxnLst/>
              <a:rect l="l" t="t" r="r" b="b"/>
              <a:pathLst>
                <a:path w="9390" h="5422" extrusionOk="0">
                  <a:moveTo>
                    <a:pt x="4695" y="0"/>
                  </a:moveTo>
                  <a:cubicBezTo>
                    <a:pt x="2102" y="0"/>
                    <a:pt x="0" y="1214"/>
                    <a:pt x="0" y="2712"/>
                  </a:cubicBezTo>
                  <a:cubicBezTo>
                    <a:pt x="0" y="4208"/>
                    <a:pt x="2102" y="5422"/>
                    <a:pt x="4695" y="5422"/>
                  </a:cubicBezTo>
                  <a:cubicBezTo>
                    <a:pt x="7287" y="5422"/>
                    <a:pt x="9389" y="4208"/>
                    <a:pt x="9389" y="2712"/>
                  </a:cubicBezTo>
                  <a:cubicBezTo>
                    <a:pt x="9389" y="1214"/>
                    <a:pt x="7287" y="0"/>
                    <a:pt x="4695" y="0"/>
                  </a:cubicBezTo>
                  <a:close/>
                </a:path>
              </a:pathLst>
            </a:custGeom>
            <a:solidFill>
              <a:srgbClr val="A5CB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24;p40"/>
            <p:cNvSpPr/>
            <p:nvPr/>
          </p:nvSpPr>
          <p:spPr>
            <a:xfrm>
              <a:off x="2739249" y="539700"/>
              <a:ext cx="590100" cy="721350"/>
            </a:xfrm>
            <a:custGeom>
              <a:avLst/>
              <a:gdLst/>
              <a:ahLst/>
              <a:cxnLst/>
              <a:rect l="l" t="t" r="r" b="b"/>
              <a:pathLst>
                <a:path w="23604" h="28854" extrusionOk="0">
                  <a:moveTo>
                    <a:pt x="11801" y="1"/>
                  </a:moveTo>
                  <a:cubicBezTo>
                    <a:pt x="11801" y="1"/>
                    <a:pt x="11802" y="1"/>
                    <a:pt x="11802" y="1"/>
                  </a:cubicBezTo>
                  <a:lnTo>
                    <a:pt x="11802" y="1"/>
                  </a:lnTo>
                  <a:cubicBezTo>
                    <a:pt x="11802" y="1"/>
                    <a:pt x="11802" y="1"/>
                    <a:pt x="11802" y="1"/>
                  </a:cubicBezTo>
                  <a:close/>
                  <a:moveTo>
                    <a:pt x="11802" y="1"/>
                  </a:moveTo>
                  <a:cubicBezTo>
                    <a:pt x="5284" y="1"/>
                    <a:pt x="0" y="5285"/>
                    <a:pt x="0" y="11803"/>
                  </a:cubicBezTo>
                  <a:cubicBezTo>
                    <a:pt x="0" y="21171"/>
                    <a:pt x="7730" y="22727"/>
                    <a:pt x="7730" y="26503"/>
                  </a:cubicBezTo>
                  <a:cubicBezTo>
                    <a:pt x="7730" y="27105"/>
                    <a:pt x="8128" y="27706"/>
                    <a:pt x="8922" y="28166"/>
                  </a:cubicBezTo>
                  <a:cubicBezTo>
                    <a:pt x="9717" y="28624"/>
                    <a:pt x="10760" y="28853"/>
                    <a:pt x="11802" y="28853"/>
                  </a:cubicBezTo>
                  <a:cubicBezTo>
                    <a:pt x="12844" y="28853"/>
                    <a:pt x="13886" y="28624"/>
                    <a:pt x="14681" y="28166"/>
                  </a:cubicBezTo>
                  <a:cubicBezTo>
                    <a:pt x="15475" y="27706"/>
                    <a:pt x="15874" y="27105"/>
                    <a:pt x="15874" y="26503"/>
                  </a:cubicBezTo>
                  <a:cubicBezTo>
                    <a:pt x="15874" y="22727"/>
                    <a:pt x="23603" y="21171"/>
                    <a:pt x="23603" y="11803"/>
                  </a:cubicBezTo>
                  <a:cubicBezTo>
                    <a:pt x="23603" y="5285"/>
                    <a:pt x="18320" y="1"/>
                    <a:pt x="11802" y="1"/>
                  </a:cubicBezTo>
                  <a:close/>
                </a:path>
              </a:pathLst>
            </a:custGeom>
            <a:solidFill>
              <a:srgbClr val="FFDB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25;p40"/>
            <p:cNvSpPr/>
            <p:nvPr/>
          </p:nvSpPr>
          <p:spPr>
            <a:xfrm>
              <a:off x="2942800" y="1154150"/>
              <a:ext cx="182975" cy="96250"/>
            </a:xfrm>
            <a:custGeom>
              <a:avLst/>
              <a:gdLst/>
              <a:ahLst/>
              <a:cxnLst/>
              <a:rect l="l" t="t" r="r" b="b"/>
              <a:pathLst>
                <a:path w="7319" h="3850" extrusionOk="0">
                  <a:moveTo>
                    <a:pt x="3660" y="0"/>
                  </a:moveTo>
                  <a:cubicBezTo>
                    <a:pt x="2807" y="0"/>
                    <a:pt x="1954" y="188"/>
                    <a:pt x="1303" y="564"/>
                  </a:cubicBezTo>
                  <a:cubicBezTo>
                    <a:pt x="1" y="1316"/>
                    <a:pt x="1" y="2534"/>
                    <a:pt x="1303" y="3286"/>
                  </a:cubicBezTo>
                  <a:cubicBezTo>
                    <a:pt x="1954" y="3662"/>
                    <a:pt x="2807" y="3850"/>
                    <a:pt x="3660" y="3850"/>
                  </a:cubicBezTo>
                  <a:cubicBezTo>
                    <a:pt x="4513" y="3850"/>
                    <a:pt x="5366" y="3662"/>
                    <a:pt x="6017" y="3286"/>
                  </a:cubicBezTo>
                  <a:cubicBezTo>
                    <a:pt x="7319" y="2534"/>
                    <a:pt x="7319" y="1316"/>
                    <a:pt x="6017" y="564"/>
                  </a:cubicBezTo>
                  <a:cubicBezTo>
                    <a:pt x="5366" y="188"/>
                    <a:pt x="4513" y="0"/>
                    <a:pt x="3660" y="0"/>
                  </a:cubicBezTo>
                  <a:close/>
                </a:path>
              </a:pathLst>
            </a:custGeom>
            <a:solidFill>
              <a:srgbClr val="FDB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26;p40"/>
            <p:cNvSpPr/>
            <p:nvPr/>
          </p:nvSpPr>
          <p:spPr>
            <a:xfrm>
              <a:off x="2919500" y="947275"/>
              <a:ext cx="223275" cy="280000"/>
            </a:xfrm>
            <a:custGeom>
              <a:avLst/>
              <a:gdLst/>
              <a:ahLst/>
              <a:cxnLst/>
              <a:rect l="l" t="t" r="r" b="b"/>
              <a:pathLst>
                <a:path w="8931" h="11200" extrusionOk="0">
                  <a:moveTo>
                    <a:pt x="4005" y="18"/>
                  </a:moveTo>
                  <a:cubicBezTo>
                    <a:pt x="4007" y="18"/>
                    <a:pt x="4009" y="18"/>
                    <a:pt x="4011" y="19"/>
                  </a:cubicBezTo>
                  <a:cubicBezTo>
                    <a:pt x="4101" y="19"/>
                    <a:pt x="4206" y="51"/>
                    <a:pt x="4323" y="123"/>
                  </a:cubicBezTo>
                  <a:cubicBezTo>
                    <a:pt x="4718" y="366"/>
                    <a:pt x="4912" y="734"/>
                    <a:pt x="4912" y="1114"/>
                  </a:cubicBezTo>
                  <a:cubicBezTo>
                    <a:pt x="4912" y="1464"/>
                    <a:pt x="4748" y="1822"/>
                    <a:pt x="4422" y="2101"/>
                  </a:cubicBezTo>
                  <a:cubicBezTo>
                    <a:pt x="4314" y="2194"/>
                    <a:pt x="4188" y="2278"/>
                    <a:pt x="4044" y="2349"/>
                  </a:cubicBezTo>
                  <a:lnTo>
                    <a:pt x="4044" y="2349"/>
                  </a:lnTo>
                  <a:cubicBezTo>
                    <a:pt x="4037" y="2336"/>
                    <a:pt x="4031" y="2324"/>
                    <a:pt x="4024" y="2311"/>
                  </a:cubicBezTo>
                  <a:cubicBezTo>
                    <a:pt x="3728" y="1731"/>
                    <a:pt x="3595" y="1173"/>
                    <a:pt x="3595" y="753"/>
                  </a:cubicBezTo>
                  <a:cubicBezTo>
                    <a:pt x="3595" y="529"/>
                    <a:pt x="3632" y="344"/>
                    <a:pt x="3704" y="216"/>
                  </a:cubicBezTo>
                  <a:cubicBezTo>
                    <a:pt x="3735" y="158"/>
                    <a:pt x="3779" y="108"/>
                    <a:pt x="3835" y="69"/>
                  </a:cubicBezTo>
                  <a:cubicBezTo>
                    <a:pt x="3885" y="36"/>
                    <a:pt x="3944" y="18"/>
                    <a:pt x="4005" y="18"/>
                  </a:cubicBezTo>
                  <a:close/>
                  <a:moveTo>
                    <a:pt x="319" y="125"/>
                  </a:moveTo>
                  <a:cubicBezTo>
                    <a:pt x="390" y="125"/>
                    <a:pt x="468" y="149"/>
                    <a:pt x="551" y="197"/>
                  </a:cubicBezTo>
                  <a:cubicBezTo>
                    <a:pt x="696" y="282"/>
                    <a:pt x="857" y="440"/>
                    <a:pt x="1024" y="668"/>
                  </a:cubicBezTo>
                  <a:cubicBezTo>
                    <a:pt x="1312" y="1060"/>
                    <a:pt x="1617" y="1659"/>
                    <a:pt x="1901" y="2447"/>
                  </a:cubicBezTo>
                  <a:lnTo>
                    <a:pt x="1901" y="2447"/>
                  </a:lnTo>
                  <a:cubicBezTo>
                    <a:pt x="1480" y="2299"/>
                    <a:pt x="1111" y="2064"/>
                    <a:pt x="814" y="1798"/>
                  </a:cubicBezTo>
                  <a:cubicBezTo>
                    <a:pt x="565" y="1575"/>
                    <a:pt x="366" y="1329"/>
                    <a:pt x="229" y="1096"/>
                  </a:cubicBezTo>
                  <a:cubicBezTo>
                    <a:pt x="93" y="863"/>
                    <a:pt x="19" y="644"/>
                    <a:pt x="19" y="472"/>
                  </a:cubicBezTo>
                  <a:cubicBezTo>
                    <a:pt x="18" y="415"/>
                    <a:pt x="28" y="360"/>
                    <a:pt x="47" y="308"/>
                  </a:cubicBezTo>
                  <a:cubicBezTo>
                    <a:pt x="65" y="262"/>
                    <a:pt x="95" y="221"/>
                    <a:pt x="134" y="191"/>
                  </a:cubicBezTo>
                  <a:cubicBezTo>
                    <a:pt x="186" y="148"/>
                    <a:pt x="251" y="125"/>
                    <a:pt x="319" y="125"/>
                  </a:cubicBezTo>
                  <a:close/>
                  <a:moveTo>
                    <a:pt x="8053" y="4045"/>
                  </a:moveTo>
                  <a:cubicBezTo>
                    <a:pt x="8351" y="4045"/>
                    <a:pt x="8613" y="4140"/>
                    <a:pt x="8787" y="4321"/>
                  </a:cubicBezTo>
                  <a:cubicBezTo>
                    <a:pt x="8874" y="4412"/>
                    <a:pt x="8913" y="4504"/>
                    <a:pt x="8913" y="4590"/>
                  </a:cubicBezTo>
                  <a:cubicBezTo>
                    <a:pt x="8912" y="4657"/>
                    <a:pt x="8890" y="4722"/>
                    <a:pt x="8849" y="4774"/>
                  </a:cubicBezTo>
                  <a:cubicBezTo>
                    <a:pt x="8787" y="4861"/>
                    <a:pt x="8677" y="4935"/>
                    <a:pt x="8530" y="4989"/>
                  </a:cubicBezTo>
                  <a:cubicBezTo>
                    <a:pt x="8382" y="5043"/>
                    <a:pt x="8194" y="5074"/>
                    <a:pt x="7976" y="5074"/>
                  </a:cubicBezTo>
                  <a:cubicBezTo>
                    <a:pt x="7604" y="5074"/>
                    <a:pt x="7141" y="4982"/>
                    <a:pt x="6622" y="4749"/>
                  </a:cubicBezTo>
                  <a:lnTo>
                    <a:pt x="6622" y="4749"/>
                  </a:lnTo>
                  <a:cubicBezTo>
                    <a:pt x="7059" y="4268"/>
                    <a:pt x="7598" y="4045"/>
                    <a:pt x="8053" y="4045"/>
                  </a:cubicBezTo>
                  <a:close/>
                  <a:moveTo>
                    <a:pt x="4006" y="0"/>
                  </a:moveTo>
                  <a:cubicBezTo>
                    <a:pt x="3942" y="0"/>
                    <a:pt x="3879" y="20"/>
                    <a:pt x="3825" y="55"/>
                  </a:cubicBezTo>
                  <a:cubicBezTo>
                    <a:pt x="3744" y="108"/>
                    <a:pt x="3681" y="198"/>
                    <a:pt x="3640" y="318"/>
                  </a:cubicBezTo>
                  <a:cubicBezTo>
                    <a:pt x="3598" y="436"/>
                    <a:pt x="3576" y="584"/>
                    <a:pt x="3576" y="753"/>
                  </a:cubicBezTo>
                  <a:cubicBezTo>
                    <a:pt x="3576" y="1177"/>
                    <a:pt x="3712" y="1737"/>
                    <a:pt x="4008" y="2320"/>
                  </a:cubicBezTo>
                  <a:cubicBezTo>
                    <a:pt x="4015" y="2332"/>
                    <a:pt x="4021" y="2345"/>
                    <a:pt x="4028" y="2357"/>
                  </a:cubicBezTo>
                  <a:lnTo>
                    <a:pt x="4028" y="2357"/>
                  </a:lnTo>
                  <a:cubicBezTo>
                    <a:pt x="3741" y="2497"/>
                    <a:pt x="3385" y="2588"/>
                    <a:pt x="2961" y="2606"/>
                  </a:cubicBezTo>
                  <a:cubicBezTo>
                    <a:pt x="2921" y="2608"/>
                    <a:pt x="2881" y="2609"/>
                    <a:pt x="2843" y="2609"/>
                  </a:cubicBezTo>
                  <a:cubicBezTo>
                    <a:pt x="2516" y="2609"/>
                    <a:pt x="2207" y="2552"/>
                    <a:pt x="1923" y="2454"/>
                  </a:cubicBezTo>
                  <a:lnTo>
                    <a:pt x="1923" y="2454"/>
                  </a:lnTo>
                  <a:cubicBezTo>
                    <a:pt x="1755" y="1987"/>
                    <a:pt x="1579" y="1586"/>
                    <a:pt x="1405" y="1254"/>
                  </a:cubicBezTo>
                  <a:cubicBezTo>
                    <a:pt x="1207" y="880"/>
                    <a:pt x="1011" y="594"/>
                    <a:pt x="827" y="401"/>
                  </a:cubicBezTo>
                  <a:cubicBezTo>
                    <a:pt x="748" y="317"/>
                    <a:pt x="659" y="243"/>
                    <a:pt x="560" y="183"/>
                  </a:cubicBezTo>
                  <a:cubicBezTo>
                    <a:pt x="475" y="133"/>
                    <a:pt x="395" y="108"/>
                    <a:pt x="319" y="108"/>
                  </a:cubicBezTo>
                  <a:cubicBezTo>
                    <a:pt x="247" y="108"/>
                    <a:pt x="177" y="132"/>
                    <a:pt x="123" y="178"/>
                  </a:cubicBezTo>
                  <a:cubicBezTo>
                    <a:pt x="82" y="210"/>
                    <a:pt x="50" y="254"/>
                    <a:pt x="31" y="302"/>
                  </a:cubicBezTo>
                  <a:cubicBezTo>
                    <a:pt x="10" y="356"/>
                    <a:pt x="0" y="414"/>
                    <a:pt x="1" y="472"/>
                  </a:cubicBezTo>
                  <a:cubicBezTo>
                    <a:pt x="1" y="648"/>
                    <a:pt x="76" y="870"/>
                    <a:pt x="212" y="1106"/>
                  </a:cubicBezTo>
                  <a:cubicBezTo>
                    <a:pt x="419" y="1458"/>
                    <a:pt x="766" y="1838"/>
                    <a:pt x="1218" y="2130"/>
                  </a:cubicBezTo>
                  <a:cubicBezTo>
                    <a:pt x="1427" y="2266"/>
                    <a:pt x="1659" y="2383"/>
                    <a:pt x="1909" y="2469"/>
                  </a:cubicBezTo>
                  <a:lnTo>
                    <a:pt x="1909" y="2469"/>
                  </a:lnTo>
                  <a:cubicBezTo>
                    <a:pt x="2117" y="3049"/>
                    <a:pt x="2312" y="3732"/>
                    <a:pt x="2480" y="4507"/>
                  </a:cubicBezTo>
                  <a:cubicBezTo>
                    <a:pt x="3071" y="7251"/>
                    <a:pt x="3108" y="9375"/>
                    <a:pt x="3108" y="9869"/>
                  </a:cubicBezTo>
                  <a:lnTo>
                    <a:pt x="3108" y="9950"/>
                  </a:lnTo>
                  <a:lnTo>
                    <a:pt x="3108" y="9978"/>
                  </a:lnTo>
                  <a:cubicBezTo>
                    <a:pt x="3108" y="9983"/>
                    <a:pt x="3112" y="9988"/>
                    <a:pt x="3117" y="9988"/>
                  </a:cubicBezTo>
                  <a:cubicBezTo>
                    <a:pt x="3122" y="9988"/>
                    <a:pt x="3126" y="9984"/>
                    <a:pt x="3126" y="9979"/>
                  </a:cubicBezTo>
                  <a:lnTo>
                    <a:pt x="3125" y="9979"/>
                  </a:lnTo>
                  <a:lnTo>
                    <a:pt x="3125" y="9869"/>
                  </a:lnTo>
                  <a:cubicBezTo>
                    <a:pt x="3125" y="9375"/>
                    <a:pt x="3088" y="7250"/>
                    <a:pt x="2497" y="4504"/>
                  </a:cubicBezTo>
                  <a:cubicBezTo>
                    <a:pt x="2331" y="3733"/>
                    <a:pt x="2137" y="3055"/>
                    <a:pt x="1930" y="2476"/>
                  </a:cubicBezTo>
                  <a:lnTo>
                    <a:pt x="1930" y="2476"/>
                  </a:lnTo>
                  <a:cubicBezTo>
                    <a:pt x="2213" y="2571"/>
                    <a:pt x="2519" y="2626"/>
                    <a:pt x="2843" y="2626"/>
                  </a:cubicBezTo>
                  <a:cubicBezTo>
                    <a:pt x="2883" y="2626"/>
                    <a:pt x="2922" y="2625"/>
                    <a:pt x="2962" y="2624"/>
                  </a:cubicBezTo>
                  <a:cubicBezTo>
                    <a:pt x="3389" y="2605"/>
                    <a:pt x="3747" y="2513"/>
                    <a:pt x="4036" y="2373"/>
                  </a:cubicBezTo>
                  <a:lnTo>
                    <a:pt x="4036" y="2373"/>
                  </a:lnTo>
                  <a:cubicBezTo>
                    <a:pt x="4334" y="2939"/>
                    <a:pt x="4786" y="3524"/>
                    <a:pt x="5417" y="4023"/>
                  </a:cubicBezTo>
                  <a:cubicBezTo>
                    <a:pt x="5828" y="4349"/>
                    <a:pt x="6224" y="4588"/>
                    <a:pt x="6592" y="4756"/>
                  </a:cubicBezTo>
                  <a:lnTo>
                    <a:pt x="6592" y="4756"/>
                  </a:lnTo>
                  <a:cubicBezTo>
                    <a:pt x="6292" y="5092"/>
                    <a:pt x="6041" y="5551"/>
                    <a:pt x="5899" y="6143"/>
                  </a:cubicBezTo>
                  <a:cubicBezTo>
                    <a:pt x="5413" y="8172"/>
                    <a:pt x="5320" y="11191"/>
                    <a:pt x="5320" y="11191"/>
                  </a:cubicBezTo>
                  <a:cubicBezTo>
                    <a:pt x="5320" y="11197"/>
                    <a:pt x="5325" y="11200"/>
                    <a:pt x="5329" y="11200"/>
                  </a:cubicBezTo>
                  <a:cubicBezTo>
                    <a:pt x="5334" y="11200"/>
                    <a:pt x="5338" y="11197"/>
                    <a:pt x="5338" y="11191"/>
                  </a:cubicBezTo>
                  <a:cubicBezTo>
                    <a:pt x="5338" y="11191"/>
                    <a:pt x="5338" y="11179"/>
                    <a:pt x="5339" y="11157"/>
                  </a:cubicBezTo>
                  <a:cubicBezTo>
                    <a:pt x="5351" y="10818"/>
                    <a:pt x="5461" y="8046"/>
                    <a:pt x="5916" y="6147"/>
                  </a:cubicBezTo>
                  <a:cubicBezTo>
                    <a:pt x="6058" y="5555"/>
                    <a:pt x="6309" y="5098"/>
                    <a:pt x="6609" y="4763"/>
                  </a:cubicBezTo>
                  <a:lnTo>
                    <a:pt x="6609" y="4763"/>
                  </a:lnTo>
                  <a:cubicBezTo>
                    <a:pt x="7132" y="4999"/>
                    <a:pt x="7600" y="5092"/>
                    <a:pt x="7976" y="5092"/>
                  </a:cubicBezTo>
                  <a:cubicBezTo>
                    <a:pt x="8270" y="5092"/>
                    <a:pt x="8508" y="5036"/>
                    <a:pt x="8673" y="4945"/>
                  </a:cubicBezTo>
                  <a:cubicBezTo>
                    <a:pt x="8747" y="4907"/>
                    <a:pt x="8812" y="4851"/>
                    <a:pt x="8864" y="4785"/>
                  </a:cubicBezTo>
                  <a:cubicBezTo>
                    <a:pt x="8906" y="4729"/>
                    <a:pt x="8930" y="4662"/>
                    <a:pt x="8930" y="4590"/>
                  </a:cubicBezTo>
                  <a:cubicBezTo>
                    <a:pt x="8930" y="4499"/>
                    <a:pt x="8888" y="4402"/>
                    <a:pt x="8800" y="4309"/>
                  </a:cubicBezTo>
                  <a:cubicBezTo>
                    <a:pt x="8621" y="4125"/>
                    <a:pt x="8355" y="4027"/>
                    <a:pt x="8053" y="4027"/>
                  </a:cubicBezTo>
                  <a:cubicBezTo>
                    <a:pt x="7591" y="4027"/>
                    <a:pt x="7046" y="4254"/>
                    <a:pt x="6605" y="4742"/>
                  </a:cubicBezTo>
                  <a:lnTo>
                    <a:pt x="6605" y="4742"/>
                  </a:lnTo>
                  <a:cubicBezTo>
                    <a:pt x="6236" y="4574"/>
                    <a:pt x="5839" y="4336"/>
                    <a:pt x="5427" y="4009"/>
                  </a:cubicBezTo>
                  <a:cubicBezTo>
                    <a:pt x="4798" y="3512"/>
                    <a:pt x="4349" y="2929"/>
                    <a:pt x="4052" y="2365"/>
                  </a:cubicBezTo>
                  <a:lnTo>
                    <a:pt x="4052" y="2365"/>
                  </a:lnTo>
                  <a:cubicBezTo>
                    <a:pt x="4197" y="2292"/>
                    <a:pt x="4325" y="2208"/>
                    <a:pt x="4434" y="2114"/>
                  </a:cubicBezTo>
                  <a:cubicBezTo>
                    <a:pt x="4764" y="1832"/>
                    <a:pt x="4930" y="1469"/>
                    <a:pt x="4930" y="1114"/>
                  </a:cubicBezTo>
                  <a:cubicBezTo>
                    <a:pt x="4930" y="728"/>
                    <a:pt x="4732" y="353"/>
                    <a:pt x="4333" y="108"/>
                  </a:cubicBezTo>
                  <a:cubicBezTo>
                    <a:pt x="4214" y="34"/>
                    <a:pt x="4107" y="0"/>
                    <a:pt x="4012" y="0"/>
                  </a:cubicBezTo>
                  <a:cubicBezTo>
                    <a:pt x="4010" y="0"/>
                    <a:pt x="4008" y="0"/>
                    <a:pt x="400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27;p40"/>
            <p:cNvSpPr/>
            <p:nvPr/>
          </p:nvSpPr>
          <p:spPr>
            <a:xfrm>
              <a:off x="2749225" y="733225"/>
              <a:ext cx="240750" cy="343900"/>
            </a:xfrm>
            <a:custGeom>
              <a:avLst/>
              <a:gdLst/>
              <a:ahLst/>
              <a:cxnLst/>
              <a:rect l="l" t="t" r="r" b="b"/>
              <a:pathLst>
                <a:path w="9630" h="13756" extrusionOk="0">
                  <a:moveTo>
                    <a:pt x="7131" y="8687"/>
                  </a:moveTo>
                  <a:cubicBezTo>
                    <a:pt x="7063" y="8687"/>
                    <a:pt x="6998" y="8710"/>
                    <a:pt x="6945" y="8753"/>
                  </a:cubicBezTo>
                  <a:cubicBezTo>
                    <a:pt x="6906" y="8783"/>
                    <a:pt x="6877" y="8824"/>
                    <a:pt x="6859" y="8870"/>
                  </a:cubicBezTo>
                  <a:cubicBezTo>
                    <a:pt x="6840" y="8922"/>
                    <a:pt x="6830" y="8977"/>
                    <a:pt x="6830" y="9033"/>
                  </a:cubicBezTo>
                  <a:cubicBezTo>
                    <a:pt x="6830" y="9204"/>
                    <a:pt x="6904" y="9425"/>
                    <a:pt x="7040" y="9658"/>
                  </a:cubicBezTo>
                  <a:cubicBezTo>
                    <a:pt x="7177" y="9890"/>
                    <a:pt x="7376" y="10136"/>
                    <a:pt x="7627" y="10360"/>
                  </a:cubicBezTo>
                  <a:cubicBezTo>
                    <a:pt x="7943" y="10645"/>
                    <a:pt x="8312" y="10866"/>
                    <a:pt x="8713" y="11009"/>
                  </a:cubicBezTo>
                  <a:cubicBezTo>
                    <a:pt x="8429" y="10222"/>
                    <a:pt x="8123" y="9622"/>
                    <a:pt x="7835" y="9230"/>
                  </a:cubicBezTo>
                  <a:cubicBezTo>
                    <a:pt x="7669" y="9002"/>
                    <a:pt x="7508" y="8844"/>
                    <a:pt x="7362" y="8759"/>
                  </a:cubicBezTo>
                  <a:cubicBezTo>
                    <a:pt x="7280" y="8711"/>
                    <a:pt x="7202" y="8687"/>
                    <a:pt x="7131" y="8687"/>
                  </a:cubicBezTo>
                  <a:close/>
                  <a:moveTo>
                    <a:pt x="8742" y="11037"/>
                  </a:moveTo>
                  <a:lnTo>
                    <a:pt x="8742" y="11037"/>
                  </a:lnTo>
                  <a:cubicBezTo>
                    <a:pt x="8853" y="11349"/>
                    <a:pt x="8960" y="11689"/>
                    <a:pt x="9061" y="12057"/>
                  </a:cubicBezTo>
                  <a:cubicBezTo>
                    <a:pt x="9162" y="11766"/>
                    <a:pt x="9240" y="11468"/>
                    <a:pt x="9295" y="11165"/>
                  </a:cubicBezTo>
                  <a:cubicBezTo>
                    <a:pt x="9107" y="11141"/>
                    <a:pt x="8921" y="11098"/>
                    <a:pt x="8742" y="11037"/>
                  </a:cubicBezTo>
                  <a:close/>
                  <a:moveTo>
                    <a:pt x="3346" y="0"/>
                  </a:moveTo>
                  <a:cubicBezTo>
                    <a:pt x="1433" y="4"/>
                    <a:pt x="1" y="3878"/>
                    <a:pt x="1642" y="8385"/>
                  </a:cubicBezTo>
                  <a:cubicBezTo>
                    <a:pt x="3043" y="12235"/>
                    <a:pt x="5187" y="13756"/>
                    <a:pt x="6924" y="13756"/>
                  </a:cubicBezTo>
                  <a:cubicBezTo>
                    <a:pt x="7212" y="13756"/>
                    <a:pt x="7498" y="13713"/>
                    <a:pt x="7771" y="13628"/>
                  </a:cubicBezTo>
                  <a:cubicBezTo>
                    <a:pt x="8337" y="13449"/>
                    <a:pt x="8768" y="12883"/>
                    <a:pt x="9052" y="12087"/>
                  </a:cubicBezTo>
                  <a:cubicBezTo>
                    <a:pt x="8947" y="11704"/>
                    <a:pt x="8836" y="11351"/>
                    <a:pt x="8720" y="11030"/>
                  </a:cubicBezTo>
                  <a:cubicBezTo>
                    <a:pt x="8477" y="10945"/>
                    <a:pt x="8244" y="10832"/>
                    <a:pt x="8030" y="10691"/>
                  </a:cubicBezTo>
                  <a:cubicBezTo>
                    <a:pt x="7578" y="10399"/>
                    <a:pt x="7231" y="10019"/>
                    <a:pt x="7025" y="9666"/>
                  </a:cubicBezTo>
                  <a:cubicBezTo>
                    <a:pt x="6887" y="9432"/>
                    <a:pt x="6812" y="9210"/>
                    <a:pt x="6812" y="9033"/>
                  </a:cubicBezTo>
                  <a:cubicBezTo>
                    <a:pt x="6812" y="8975"/>
                    <a:pt x="6822" y="8917"/>
                    <a:pt x="6842" y="8863"/>
                  </a:cubicBezTo>
                  <a:cubicBezTo>
                    <a:pt x="6862" y="8813"/>
                    <a:pt x="6893" y="8771"/>
                    <a:pt x="6934" y="8739"/>
                  </a:cubicBezTo>
                  <a:cubicBezTo>
                    <a:pt x="6990" y="8693"/>
                    <a:pt x="7060" y="8669"/>
                    <a:pt x="7131" y="8669"/>
                  </a:cubicBezTo>
                  <a:cubicBezTo>
                    <a:pt x="7206" y="8669"/>
                    <a:pt x="7286" y="8694"/>
                    <a:pt x="7372" y="8743"/>
                  </a:cubicBezTo>
                  <a:cubicBezTo>
                    <a:pt x="7471" y="8804"/>
                    <a:pt x="7560" y="8877"/>
                    <a:pt x="7639" y="8962"/>
                  </a:cubicBezTo>
                  <a:cubicBezTo>
                    <a:pt x="7822" y="9155"/>
                    <a:pt x="8019" y="9441"/>
                    <a:pt x="8217" y="9815"/>
                  </a:cubicBezTo>
                  <a:cubicBezTo>
                    <a:pt x="8392" y="10147"/>
                    <a:pt x="8567" y="10549"/>
                    <a:pt x="8734" y="11015"/>
                  </a:cubicBezTo>
                  <a:cubicBezTo>
                    <a:pt x="8918" y="11078"/>
                    <a:pt x="9107" y="11123"/>
                    <a:pt x="9299" y="11147"/>
                  </a:cubicBezTo>
                  <a:cubicBezTo>
                    <a:pt x="9630" y="9373"/>
                    <a:pt x="9425" y="6973"/>
                    <a:pt x="8604" y="4979"/>
                  </a:cubicBezTo>
                  <a:cubicBezTo>
                    <a:pt x="6981" y="1032"/>
                    <a:pt x="5112" y="1"/>
                    <a:pt x="3354" y="1"/>
                  </a:cubicBezTo>
                  <a:lnTo>
                    <a:pt x="3354" y="0"/>
                  </a:lnTo>
                  <a:close/>
                </a:path>
              </a:pathLst>
            </a:custGeom>
            <a:solidFill>
              <a:srgbClr val="FFE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28;p40"/>
            <p:cNvSpPr/>
            <p:nvPr/>
          </p:nvSpPr>
          <p:spPr>
            <a:xfrm>
              <a:off x="2919500" y="949925"/>
              <a:ext cx="62225" cy="85475"/>
            </a:xfrm>
            <a:custGeom>
              <a:avLst/>
              <a:gdLst/>
              <a:ahLst/>
              <a:cxnLst/>
              <a:rect l="l" t="t" r="r" b="b"/>
              <a:pathLst>
                <a:path w="2489" h="3419" extrusionOk="0">
                  <a:moveTo>
                    <a:pt x="315" y="19"/>
                  </a:moveTo>
                  <a:cubicBezTo>
                    <a:pt x="317" y="19"/>
                    <a:pt x="318" y="19"/>
                    <a:pt x="320" y="19"/>
                  </a:cubicBezTo>
                  <a:cubicBezTo>
                    <a:pt x="391" y="19"/>
                    <a:pt x="468" y="43"/>
                    <a:pt x="551" y="91"/>
                  </a:cubicBezTo>
                  <a:cubicBezTo>
                    <a:pt x="696" y="174"/>
                    <a:pt x="857" y="332"/>
                    <a:pt x="1024" y="560"/>
                  </a:cubicBezTo>
                  <a:cubicBezTo>
                    <a:pt x="1312" y="953"/>
                    <a:pt x="1617" y="1552"/>
                    <a:pt x="1902" y="2340"/>
                  </a:cubicBezTo>
                  <a:cubicBezTo>
                    <a:pt x="1501" y="2198"/>
                    <a:pt x="1132" y="1977"/>
                    <a:pt x="816" y="1692"/>
                  </a:cubicBezTo>
                  <a:cubicBezTo>
                    <a:pt x="565" y="1468"/>
                    <a:pt x="366" y="1222"/>
                    <a:pt x="229" y="989"/>
                  </a:cubicBezTo>
                  <a:cubicBezTo>
                    <a:pt x="93" y="756"/>
                    <a:pt x="19" y="536"/>
                    <a:pt x="19" y="365"/>
                  </a:cubicBezTo>
                  <a:cubicBezTo>
                    <a:pt x="18" y="309"/>
                    <a:pt x="28" y="254"/>
                    <a:pt x="48" y="202"/>
                  </a:cubicBezTo>
                  <a:cubicBezTo>
                    <a:pt x="65" y="155"/>
                    <a:pt x="95" y="115"/>
                    <a:pt x="134" y="84"/>
                  </a:cubicBezTo>
                  <a:cubicBezTo>
                    <a:pt x="185" y="43"/>
                    <a:pt x="249" y="19"/>
                    <a:pt x="315" y="19"/>
                  </a:cubicBezTo>
                  <a:close/>
                  <a:moveTo>
                    <a:pt x="320" y="1"/>
                  </a:moveTo>
                  <a:cubicBezTo>
                    <a:pt x="249" y="1"/>
                    <a:pt x="179" y="26"/>
                    <a:pt x="123" y="71"/>
                  </a:cubicBezTo>
                  <a:cubicBezTo>
                    <a:pt x="82" y="103"/>
                    <a:pt x="51" y="147"/>
                    <a:pt x="31" y="195"/>
                  </a:cubicBezTo>
                  <a:cubicBezTo>
                    <a:pt x="11" y="249"/>
                    <a:pt x="0" y="307"/>
                    <a:pt x="1" y="366"/>
                  </a:cubicBezTo>
                  <a:cubicBezTo>
                    <a:pt x="1" y="542"/>
                    <a:pt x="77" y="764"/>
                    <a:pt x="214" y="1000"/>
                  </a:cubicBezTo>
                  <a:cubicBezTo>
                    <a:pt x="420" y="1351"/>
                    <a:pt x="767" y="1731"/>
                    <a:pt x="1219" y="2024"/>
                  </a:cubicBezTo>
                  <a:cubicBezTo>
                    <a:pt x="1433" y="2164"/>
                    <a:pt x="1665" y="2277"/>
                    <a:pt x="1909" y="2362"/>
                  </a:cubicBezTo>
                  <a:cubicBezTo>
                    <a:pt x="2024" y="2684"/>
                    <a:pt x="2135" y="3036"/>
                    <a:pt x="2241" y="3419"/>
                  </a:cubicBezTo>
                  <a:lnTo>
                    <a:pt x="2250" y="3389"/>
                  </a:lnTo>
                  <a:cubicBezTo>
                    <a:pt x="2149" y="3021"/>
                    <a:pt x="2042" y="2679"/>
                    <a:pt x="1931" y="2369"/>
                  </a:cubicBezTo>
                  <a:lnTo>
                    <a:pt x="1931" y="2369"/>
                  </a:lnTo>
                  <a:cubicBezTo>
                    <a:pt x="2110" y="2430"/>
                    <a:pt x="2296" y="2473"/>
                    <a:pt x="2484" y="2497"/>
                  </a:cubicBezTo>
                  <a:cubicBezTo>
                    <a:pt x="2486" y="2491"/>
                    <a:pt x="2487" y="2485"/>
                    <a:pt x="2488" y="2479"/>
                  </a:cubicBezTo>
                  <a:cubicBezTo>
                    <a:pt x="2295" y="2455"/>
                    <a:pt x="2107" y="2410"/>
                    <a:pt x="1923" y="2347"/>
                  </a:cubicBezTo>
                  <a:cubicBezTo>
                    <a:pt x="1756" y="1881"/>
                    <a:pt x="1579" y="1479"/>
                    <a:pt x="1405" y="1147"/>
                  </a:cubicBezTo>
                  <a:cubicBezTo>
                    <a:pt x="1208" y="773"/>
                    <a:pt x="1011" y="487"/>
                    <a:pt x="827" y="294"/>
                  </a:cubicBezTo>
                  <a:cubicBezTo>
                    <a:pt x="748" y="209"/>
                    <a:pt x="659" y="136"/>
                    <a:pt x="560" y="77"/>
                  </a:cubicBezTo>
                  <a:cubicBezTo>
                    <a:pt x="475" y="27"/>
                    <a:pt x="395" y="2"/>
                    <a:pt x="319" y="2"/>
                  </a:cubicBezTo>
                  <a:lnTo>
                    <a:pt x="320" y="1"/>
                  </a:lnTo>
                  <a:close/>
                </a:path>
              </a:pathLst>
            </a:custGeom>
            <a:solidFill>
              <a:srgbClr val="F0B228"/>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29;p40"/>
            <p:cNvSpPr/>
            <p:nvPr/>
          </p:nvSpPr>
          <p:spPr>
            <a:xfrm>
              <a:off x="2830600" y="556125"/>
              <a:ext cx="375" cy="250"/>
            </a:xfrm>
            <a:custGeom>
              <a:avLst/>
              <a:gdLst/>
              <a:ahLst/>
              <a:cxnLst/>
              <a:rect l="l" t="t" r="r" b="b"/>
              <a:pathLst>
                <a:path w="15" h="10" extrusionOk="0">
                  <a:moveTo>
                    <a:pt x="0" y="0"/>
                  </a:moveTo>
                  <a:lnTo>
                    <a:pt x="15" y="10"/>
                  </a:lnTo>
                  <a:lnTo>
                    <a:pt x="15" y="9"/>
                  </a:lnTo>
                  <a:lnTo>
                    <a:pt x="0" y="0"/>
                  </a:lnTo>
                  <a:close/>
                </a:path>
              </a:pathLst>
            </a:custGeom>
            <a:solidFill>
              <a:srgbClr val="818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30;p40"/>
            <p:cNvSpPr/>
            <p:nvPr/>
          </p:nvSpPr>
          <p:spPr>
            <a:xfrm>
              <a:off x="3034300" y="556425"/>
              <a:ext cx="203175" cy="117325"/>
            </a:xfrm>
            <a:custGeom>
              <a:avLst/>
              <a:gdLst/>
              <a:ahLst/>
              <a:cxnLst/>
              <a:rect l="l" t="t" r="r" b="b"/>
              <a:pathLst>
                <a:path w="8127" h="4693" extrusionOk="0">
                  <a:moveTo>
                    <a:pt x="8127" y="0"/>
                  </a:moveTo>
                  <a:lnTo>
                    <a:pt x="0" y="4693"/>
                  </a:lnTo>
                  <a:lnTo>
                    <a:pt x="8127" y="0"/>
                  </a:lnTo>
                  <a:lnTo>
                    <a:pt x="8127" y="0"/>
                  </a:lnTo>
                  <a:close/>
                </a:path>
              </a:pathLst>
            </a:custGeom>
            <a:solidFill>
              <a:srgbClr val="1831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527568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2" name="Parallelogram 1"/>
          <p:cNvSpPr/>
          <p:nvPr/>
        </p:nvSpPr>
        <p:spPr>
          <a:xfrm>
            <a:off x="1320800" y="1"/>
            <a:ext cx="11146971" cy="6858000"/>
          </a:xfrm>
          <a:prstGeom prst="parallelogram">
            <a:avLst/>
          </a:prstGeom>
          <a:solidFill>
            <a:srgbClr val="5B9B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arallelogram 2"/>
          <p:cNvSpPr/>
          <p:nvPr/>
        </p:nvSpPr>
        <p:spPr>
          <a:xfrm>
            <a:off x="2235201" y="1"/>
            <a:ext cx="10218056" cy="1016000"/>
          </a:xfrm>
          <a:prstGeom prst="parallelogram">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15771" y="159658"/>
            <a:ext cx="9376229" cy="584775"/>
          </a:xfrm>
          <a:prstGeom prst="rect">
            <a:avLst/>
          </a:prstGeom>
          <a:noFill/>
        </p:spPr>
        <p:txBody>
          <a:bodyPr wrap="square">
            <a:spAutoFit/>
          </a:bodyPr>
          <a:lstStyle/>
          <a:p>
            <a:r>
              <a:rPr lang="az-Latn-AZ" sz="3200" b="1" dirty="0">
                <a:solidFill>
                  <a:srgbClr val="00B0F0"/>
                </a:solidFill>
                <a:effectLst>
                  <a:outerShdw blurRad="38100" dist="38100" dir="2700000" algn="tl">
                    <a:srgbClr val="000000">
                      <a:alpha val="43137"/>
                    </a:srgbClr>
                  </a:outerShdw>
                </a:effectLst>
              </a:rPr>
              <a:t>Əsas Giriş Nəzarəti (Basic Access </a:t>
            </a:r>
            <a:r>
              <a:rPr lang="az-Latn-AZ" sz="3200" b="1" dirty="0" smtClean="0">
                <a:solidFill>
                  <a:srgbClr val="00B0F0"/>
                </a:solidFill>
                <a:effectLst>
                  <a:outerShdw blurRad="38100" dist="38100" dir="2700000" algn="tl">
                    <a:srgbClr val="000000">
                      <a:alpha val="43137"/>
                    </a:srgbClr>
                  </a:outerShdw>
                </a:effectLst>
              </a:rPr>
              <a:t>Contro-BAC</a:t>
            </a:r>
            <a:r>
              <a:rPr lang="en-US" sz="3200" b="1" dirty="0">
                <a:solidFill>
                  <a:srgbClr val="00B0F0"/>
                </a:solidFill>
                <a:effectLst>
                  <a:outerShdw blurRad="38100" dist="38100" dir="2700000" algn="tl">
                    <a:srgbClr val="000000">
                      <a:alpha val="43137"/>
                    </a:srgbClr>
                  </a:outerShdw>
                </a:effectLst>
              </a:rPr>
              <a:t>)</a:t>
            </a:r>
            <a:endParaRPr lang="en-US" sz="2800" b="1" dirty="0">
              <a:solidFill>
                <a:srgbClr val="00B0F0"/>
              </a:solidFill>
              <a:effectLst>
                <a:outerShdw blurRad="38100" dist="38100" dir="2700000" algn="tl">
                  <a:srgbClr val="000000">
                    <a:alpha val="43137"/>
                  </a:srgbClr>
                </a:outerShdw>
              </a:effectLst>
            </a:endParaRPr>
          </a:p>
        </p:txBody>
      </p:sp>
      <p:sp>
        <p:nvSpPr>
          <p:cNvPr id="6" name="Rectangle 5"/>
          <p:cNvSpPr/>
          <p:nvPr/>
        </p:nvSpPr>
        <p:spPr>
          <a:xfrm>
            <a:off x="2757716" y="985422"/>
            <a:ext cx="8795656" cy="6001643"/>
          </a:xfrm>
          <a:prstGeom prst="rect">
            <a:avLst/>
          </a:prstGeom>
        </p:spPr>
        <p:txBody>
          <a:bodyPr wrap="square">
            <a:spAutoFit/>
          </a:bodyPr>
          <a:lstStyle/>
          <a:p>
            <a:r>
              <a:rPr lang="az-Latn-AZ" sz="2400" b="1" dirty="0">
                <a:solidFill>
                  <a:schemeClr val="bg1"/>
                </a:solidFill>
                <a:effectLst>
                  <a:outerShdw blurRad="38100" dist="38100" dir="2700000" algn="tl">
                    <a:srgbClr val="000000">
                      <a:alpha val="43137"/>
                    </a:srgbClr>
                  </a:outerShdw>
                </a:effectLst>
              </a:rPr>
              <a:t>2005-ci ildə Marc Witteman, Hollandiya pasportlarının sənəd nömrələrinin proqnozlaşdırıla bildiyini göstərdi,  təcavüzkarın çipi oxuması üçün lazım olan açarı tapmasına və sınmasına imkan verdi. 2006-cı ildə Adam Laurie, Witteman'ın hücumlarından birini həyata keçirərək, müəyyən fasilələrlə bütün var olan pasport açarlarını sınayan bir proqram yazdı.  Onlayn uçuş rezervasyon saytları, uçuş kuponları və digər ictimai məlumatlardan istifadə edərək mümkün düymələrin sayını əhəmiyyətli dərəcədə azaltmaq mümkündür. Laurie, Daily Mail müxbirinin pasportunun çipini açmadan zərfindəki çipi oxumaqla hücumu nümayiş etdirdi. Qeyd edək ki, bəzi erkən biometrik pasportlarda BAC ümumiyyətlə istifadə edilmədi, bu təcavüzkarın çipin tərkibini açar vermədən oxumasına imkan verir. </a:t>
            </a:r>
            <a:endParaRPr lang="en-US" sz="2400" b="1" dirty="0">
              <a:solidFill>
                <a:schemeClr val="bg1"/>
              </a:solidFill>
              <a:effectLst>
                <a:outerShdw blurRad="38100" dist="38100" dir="2700000" algn="tl">
                  <a:srgbClr val="000000">
                    <a:alpha val="43137"/>
                  </a:srgbClr>
                </a:outerShdw>
              </a:effectLst>
            </a:endParaRPr>
          </a:p>
          <a:p>
            <a:endParaRPr lang="en-US" sz="2400" b="1" dirty="0">
              <a:solidFill>
                <a:schemeClr val="bg1"/>
              </a:solidFill>
              <a:effectLst>
                <a:outerShdw blurRad="38100" dist="38100" dir="2700000" algn="tl">
                  <a:srgbClr val="000000">
                    <a:alpha val="43137"/>
                  </a:srgbClr>
                </a:outerShdw>
              </a:effectLst>
            </a:endParaRPr>
          </a:p>
        </p:txBody>
      </p:sp>
      <p:grpSp>
        <p:nvGrpSpPr>
          <p:cNvPr id="10" name="Google Shape;2124;p44"/>
          <p:cNvGrpSpPr/>
          <p:nvPr/>
        </p:nvGrpSpPr>
        <p:grpSpPr>
          <a:xfrm>
            <a:off x="0" y="580572"/>
            <a:ext cx="2070452" cy="2620799"/>
            <a:chOff x="1881369" y="1406144"/>
            <a:chExt cx="515172" cy="642667"/>
          </a:xfrm>
        </p:grpSpPr>
        <p:sp>
          <p:nvSpPr>
            <p:cNvPr id="11" name="Google Shape;2125;p44"/>
            <p:cNvSpPr/>
            <p:nvPr/>
          </p:nvSpPr>
          <p:spPr>
            <a:xfrm>
              <a:off x="1935438" y="1460789"/>
              <a:ext cx="413990" cy="544626"/>
            </a:xfrm>
            <a:custGeom>
              <a:avLst/>
              <a:gdLst/>
              <a:ahLst/>
              <a:cxnLst/>
              <a:rect l="l" t="t" r="r" b="b"/>
              <a:pathLst>
                <a:path w="12917" h="16993" extrusionOk="0">
                  <a:moveTo>
                    <a:pt x="1" y="0"/>
                  </a:moveTo>
                  <a:lnTo>
                    <a:pt x="1" y="16993"/>
                  </a:lnTo>
                  <a:lnTo>
                    <a:pt x="12917" y="16993"/>
                  </a:lnTo>
                  <a:lnTo>
                    <a:pt x="12917" y="5096"/>
                  </a:lnTo>
                  <a:lnTo>
                    <a:pt x="7820" y="0"/>
                  </a:lnTo>
                  <a:close/>
                </a:path>
              </a:pathLst>
            </a:custGeom>
            <a:solidFill>
              <a:schemeClr val="accent1">
                <a:lumMod val="60000"/>
                <a:lumOff val="40000"/>
              </a:schemeClr>
            </a:solidFill>
            <a:ln>
              <a:noFill/>
            </a:ln>
          </p:spPr>
          <p:txBody>
            <a:bodyPr spcFirstLastPara="1" wrap="square" lIns="121900" tIns="121900" rIns="121900" bIns="121900" anchor="ctr" anchorCtr="0">
              <a:noAutofit/>
            </a:bodyPr>
            <a:lstStyle/>
            <a:p>
              <a:endParaRPr sz="2400"/>
            </a:p>
          </p:txBody>
        </p:sp>
        <p:sp>
          <p:nvSpPr>
            <p:cNvPr id="12" name="Google Shape;2126;p44"/>
            <p:cNvSpPr/>
            <p:nvPr/>
          </p:nvSpPr>
          <p:spPr>
            <a:xfrm>
              <a:off x="2040401" y="1696389"/>
              <a:ext cx="235664" cy="235664"/>
            </a:xfrm>
            <a:custGeom>
              <a:avLst/>
              <a:gdLst/>
              <a:ahLst/>
              <a:cxnLst/>
              <a:rect l="l" t="t" r="r" b="b"/>
              <a:pathLst>
                <a:path w="7353" h="7353" extrusionOk="0">
                  <a:moveTo>
                    <a:pt x="3677" y="1"/>
                  </a:moveTo>
                  <a:cubicBezTo>
                    <a:pt x="1655" y="1"/>
                    <a:pt x="1" y="1638"/>
                    <a:pt x="1" y="3677"/>
                  </a:cubicBezTo>
                  <a:cubicBezTo>
                    <a:pt x="1" y="5698"/>
                    <a:pt x="1655" y="7353"/>
                    <a:pt x="3677" y="7353"/>
                  </a:cubicBezTo>
                  <a:cubicBezTo>
                    <a:pt x="5715" y="7353"/>
                    <a:pt x="7352" y="5698"/>
                    <a:pt x="7352" y="3677"/>
                  </a:cubicBezTo>
                  <a:cubicBezTo>
                    <a:pt x="7352" y="1638"/>
                    <a:pt x="5715" y="1"/>
                    <a:pt x="3677"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3" name="Google Shape;2127;p44"/>
            <p:cNvSpPr/>
            <p:nvPr/>
          </p:nvSpPr>
          <p:spPr>
            <a:xfrm>
              <a:off x="1986333" y="1684979"/>
              <a:ext cx="300982" cy="257778"/>
            </a:xfrm>
            <a:custGeom>
              <a:avLst/>
              <a:gdLst/>
              <a:ahLst/>
              <a:cxnLst/>
              <a:rect l="l" t="t" r="r" b="b"/>
              <a:pathLst>
                <a:path w="9391" h="8043" extrusionOk="0">
                  <a:moveTo>
                    <a:pt x="5364" y="691"/>
                  </a:moveTo>
                  <a:cubicBezTo>
                    <a:pt x="7218" y="691"/>
                    <a:pt x="8705" y="2178"/>
                    <a:pt x="8705" y="4033"/>
                  </a:cubicBezTo>
                  <a:cubicBezTo>
                    <a:pt x="8705" y="6044"/>
                    <a:pt x="7062" y="7375"/>
                    <a:pt x="5347" y="7375"/>
                  </a:cubicBezTo>
                  <a:cubicBezTo>
                    <a:pt x="4527" y="7375"/>
                    <a:pt x="3689" y="7070"/>
                    <a:pt x="3008" y="6389"/>
                  </a:cubicBezTo>
                  <a:cubicBezTo>
                    <a:pt x="902" y="4283"/>
                    <a:pt x="2389" y="691"/>
                    <a:pt x="5364" y="691"/>
                  </a:cubicBezTo>
                  <a:close/>
                  <a:moveTo>
                    <a:pt x="5347" y="1"/>
                  </a:moveTo>
                  <a:cubicBezTo>
                    <a:pt x="4357" y="1"/>
                    <a:pt x="3346" y="369"/>
                    <a:pt x="2523" y="1192"/>
                  </a:cubicBezTo>
                  <a:cubicBezTo>
                    <a:pt x="0" y="3715"/>
                    <a:pt x="1788" y="8043"/>
                    <a:pt x="5364" y="8043"/>
                  </a:cubicBezTo>
                  <a:cubicBezTo>
                    <a:pt x="7586" y="8043"/>
                    <a:pt x="9390" y="6255"/>
                    <a:pt x="9390" y="4033"/>
                  </a:cubicBezTo>
                  <a:cubicBezTo>
                    <a:pt x="9390" y="1605"/>
                    <a:pt x="7413" y="1"/>
                    <a:pt x="5347" y="1"/>
                  </a:cubicBezTo>
                  <a:close/>
                </a:path>
              </a:pathLst>
            </a:custGeom>
            <a:solidFill>
              <a:srgbClr val="045A68"/>
            </a:solidFill>
            <a:ln>
              <a:noFill/>
            </a:ln>
          </p:spPr>
          <p:txBody>
            <a:bodyPr spcFirstLastPara="1" wrap="square" lIns="121900" tIns="121900" rIns="121900" bIns="121900" anchor="ctr" anchorCtr="0">
              <a:noAutofit/>
            </a:bodyPr>
            <a:lstStyle/>
            <a:p>
              <a:endParaRPr sz="2400"/>
            </a:p>
          </p:txBody>
        </p:sp>
        <p:sp>
          <p:nvSpPr>
            <p:cNvPr id="14" name="Google Shape;2128;p44"/>
            <p:cNvSpPr/>
            <p:nvPr/>
          </p:nvSpPr>
          <p:spPr>
            <a:xfrm>
              <a:off x="2227926" y="1888176"/>
              <a:ext cx="168615" cy="160635"/>
            </a:xfrm>
            <a:custGeom>
              <a:avLst/>
              <a:gdLst/>
              <a:ahLst/>
              <a:cxnLst/>
              <a:rect l="l" t="t" r="r" b="b"/>
              <a:pathLst>
                <a:path w="5261" h="5012" extrusionOk="0">
                  <a:moveTo>
                    <a:pt x="484" y="0"/>
                  </a:moveTo>
                  <a:cubicBezTo>
                    <a:pt x="224" y="0"/>
                    <a:pt x="0" y="326"/>
                    <a:pt x="232" y="583"/>
                  </a:cubicBezTo>
                  <a:lnTo>
                    <a:pt x="4576" y="4911"/>
                  </a:lnTo>
                  <a:cubicBezTo>
                    <a:pt x="4643" y="4978"/>
                    <a:pt x="4726" y="5011"/>
                    <a:pt x="4810" y="5011"/>
                  </a:cubicBezTo>
                  <a:cubicBezTo>
                    <a:pt x="5110" y="5011"/>
                    <a:pt x="5261" y="4644"/>
                    <a:pt x="5060" y="4426"/>
                  </a:cubicBezTo>
                  <a:lnTo>
                    <a:pt x="716" y="99"/>
                  </a:lnTo>
                  <a:cubicBezTo>
                    <a:pt x="643" y="29"/>
                    <a:pt x="562" y="0"/>
                    <a:pt x="484" y="0"/>
                  </a:cubicBezTo>
                  <a:close/>
                </a:path>
              </a:pathLst>
            </a:custGeom>
            <a:solidFill>
              <a:srgbClr val="045A68"/>
            </a:solidFill>
            <a:ln>
              <a:noFill/>
            </a:ln>
          </p:spPr>
          <p:txBody>
            <a:bodyPr spcFirstLastPara="1" wrap="square" lIns="121900" tIns="121900" rIns="121900" bIns="121900" anchor="ctr" anchorCtr="0">
              <a:noAutofit/>
            </a:bodyPr>
            <a:lstStyle/>
            <a:p>
              <a:endParaRPr sz="2400"/>
            </a:p>
          </p:txBody>
        </p:sp>
        <p:sp>
          <p:nvSpPr>
            <p:cNvPr id="15" name="Google Shape;2129;p44"/>
            <p:cNvSpPr/>
            <p:nvPr/>
          </p:nvSpPr>
          <p:spPr>
            <a:xfrm>
              <a:off x="2080560" y="1765488"/>
              <a:ext cx="94291" cy="21986"/>
            </a:xfrm>
            <a:custGeom>
              <a:avLst/>
              <a:gdLst/>
              <a:ahLst/>
              <a:cxnLst/>
              <a:rect l="l" t="t" r="r" b="b"/>
              <a:pathLst>
                <a:path w="2942" h="686" extrusionOk="0">
                  <a:moveTo>
                    <a:pt x="452" y="0"/>
                  </a:moveTo>
                  <a:cubicBezTo>
                    <a:pt x="1" y="0"/>
                    <a:pt x="1" y="685"/>
                    <a:pt x="452" y="685"/>
                  </a:cubicBezTo>
                  <a:lnTo>
                    <a:pt x="2490" y="685"/>
                  </a:lnTo>
                  <a:cubicBezTo>
                    <a:pt x="2942" y="685"/>
                    <a:pt x="2942" y="0"/>
                    <a:pt x="2490" y="0"/>
                  </a:cubicBezTo>
                  <a:close/>
                </a:path>
              </a:pathLst>
            </a:custGeom>
            <a:solidFill>
              <a:srgbClr val="19B5B1"/>
            </a:solidFill>
            <a:ln>
              <a:noFill/>
            </a:ln>
          </p:spPr>
          <p:txBody>
            <a:bodyPr spcFirstLastPara="1" wrap="square" lIns="121900" tIns="121900" rIns="121900" bIns="121900" anchor="ctr" anchorCtr="0">
              <a:noAutofit/>
            </a:bodyPr>
            <a:lstStyle/>
            <a:p>
              <a:endParaRPr sz="2400"/>
            </a:p>
          </p:txBody>
        </p:sp>
        <p:sp>
          <p:nvSpPr>
            <p:cNvPr id="16" name="Google Shape;2130;p44"/>
            <p:cNvSpPr/>
            <p:nvPr/>
          </p:nvSpPr>
          <p:spPr>
            <a:xfrm>
              <a:off x="2080560" y="1830806"/>
              <a:ext cx="159609" cy="21986"/>
            </a:xfrm>
            <a:custGeom>
              <a:avLst/>
              <a:gdLst/>
              <a:ahLst/>
              <a:cxnLst/>
              <a:rect l="l" t="t" r="r" b="b"/>
              <a:pathLst>
                <a:path w="4980" h="686" extrusionOk="0">
                  <a:moveTo>
                    <a:pt x="452" y="1"/>
                  </a:moveTo>
                  <a:cubicBezTo>
                    <a:pt x="1" y="1"/>
                    <a:pt x="1" y="686"/>
                    <a:pt x="452" y="686"/>
                  </a:cubicBezTo>
                  <a:lnTo>
                    <a:pt x="4529" y="686"/>
                  </a:lnTo>
                  <a:cubicBezTo>
                    <a:pt x="4980" y="686"/>
                    <a:pt x="4980" y="1"/>
                    <a:pt x="4529" y="1"/>
                  </a:cubicBezTo>
                  <a:close/>
                </a:path>
              </a:pathLst>
            </a:custGeom>
            <a:solidFill>
              <a:srgbClr val="19B5B1"/>
            </a:solidFill>
            <a:ln>
              <a:noFill/>
            </a:ln>
          </p:spPr>
          <p:txBody>
            <a:bodyPr spcFirstLastPara="1" wrap="square" lIns="121900" tIns="121900" rIns="121900" bIns="121900" anchor="ctr" anchorCtr="0">
              <a:noAutofit/>
            </a:bodyPr>
            <a:lstStyle/>
            <a:p>
              <a:endParaRPr sz="2400"/>
            </a:p>
          </p:txBody>
        </p:sp>
        <p:sp>
          <p:nvSpPr>
            <p:cNvPr id="17" name="Google Shape;2131;p44"/>
            <p:cNvSpPr/>
            <p:nvPr/>
          </p:nvSpPr>
          <p:spPr>
            <a:xfrm>
              <a:off x="1881369" y="1406144"/>
              <a:ext cx="413445" cy="544658"/>
            </a:xfrm>
            <a:custGeom>
              <a:avLst/>
              <a:gdLst/>
              <a:ahLst/>
              <a:cxnLst/>
              <a:rect l="l" t="t" r="r" b="b"/>
              <a:pathLst>
                <a:path w="12900" h="16994" extrusionOk="0">
                  <a:moveTo>
                    <a:pt x="0" y="1"/>
                  </a:moveTo>
                  <a:lnTo>
                    <a:pt x="0" y="16993"/>
                  </a:lnTo>
                  <a:lnTo>
                    <a:pt x="1688" y="16993"/>
                  </a:lnTo>
                  <a:lnTo>
                    <a:pt x="1688" y="1705"/>
                  </a:lnTo>
                  <a:lnTo>
                    <a:pt x="9507" y="1705"/>
                  </a:lnTo>
                  <a:lnTo>
                    <a:pt x="12899" y="5097"/>
                  </a:lnTo>
                  <a:lnTo>
                    <a:pt x="12899" y="1"/>
                  </a:lnTo>
                  <a:close/>
                </a:path>
              </a:pathLst>
            </a:custGeom>
            <a:solidFill>
              <a:srgbClr val="9DC3E6"/>
            </a:solidFill>
            <a:ln>
              <a:noFill/>
            </a:ln>
          </p:spPr>
          <p:txBody>
            <a:bodyPr spcFirstLastPara="1" wrap="square" lIns="121900" tIns="121900" rIns="121900" bIns="121900" anchor="ctr" anchorCtr="0">
              <a:noAutofit/>
            </a:bodyPr>
            <a:lstStyle/>
            <a:p>
              <a:endParaRPr sz="2400"/>
            </a:p>
          </p:txBody>
        </p:sp>
        <p:sp>
          <p:nvSpPr>
            <p:cNvPr id="18" name="Google Shape;2132;p44"/>
            <p:cNvSpPr/>
            <p:nvPr/>
          </p:nvSpPr>
          <p:spPr>
            <a:xfrm>
              <a:off x="2186069" y="1462359"/>
              <a:ext cx="161756" cy="161788"/>
            </a:xfrm>
            <a:custGeom>
              <a:avLst/>
              <a:gdLst/>
              <a:ahLst/>
              <a:cxnLst/>
              <a:rect l="l" t="t" r="r" b="b"/>
              <a:pathLst>
                <a:path w="5047" h="5048" extrusionOk="0">
                  <a:moveTo>
                    <a:pt x="41" y="1"/>
                  </a:moveTo>
                  <a:cubicBezTo>
                    <a:pt x="21" y="1"/>
                    <a:pt x="0" y="19"/>
                    <a:pt x="0" y="51"/>
                  </a:cubicBezTo>
                  <a:lnTo>
                    <a:pt x="0" y="5047"/>
                  </a:lnTo>
                  <a:lnTo>
                    <a:pt x="4996" y="5047"/>
                  </a:lnTo>
                  <a:cubicBezTo>
                    <a:pt x="5030" y="5047"/>
                    <a:pt x="5046" y="4997"/>
                    <a:pt x="5030" y="4980"/>
                  </a:cubicBezTo>
                  <a:lnTo>
                    <a:pt x="67" y="18"/>
                  </a:lnTo>
                  <a:cubicBezTo>
                    <a:pt x="61" y="6"/>
                    <a:pt x="51" y="1"/>
                    <a:pt x="41" y="1"/>
                  </a:cubicBezTo>
                  <a:close/>
                </a:path>
              </a:pathLst>
            </a:custGeom>
            <a:solidFill>
              <a:schemeClr val="accent1">
                <a:lumMod val="75000"/>
              </a:schemeClr>
            </a:solid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15575702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2" name="Parallelogram 1"/>
          <p:cNvSpPr/>
          <p:nvPr/>
        </p:nvSpPr>
        <p:spPr>
          <a:xfrm>
            <a:off x="972457" y="1"/>
            <a:ext cx="11930743" cy="6858000"/>
          </a:xfrm>
          <a:prstGeom prst="parallelogram">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496458" y="856357"/>
            <a:ext cx="9695542" cy="6001643"/>
          </a:xfrm>
          <a:prstGeom prst="rect">
            <a:avLst/>
          </a:prstGeom>
          <a:solidFill>
            <a:srgbClr val="00B0F0"/>
          </a:solidFill>
        </p:spPr>
        <p:txBody>
          <a:bodyPr wrap="square">
            <a:spAutoFit/>
          </a:bodyPr>
          <a:lstStyle/>
          <a:p>
            <a:r>
              <a:rPr lang="az-Latn-AZ" sz="2000" b="1" dirty="0">
                <a:solidFill>
                  <a:schemeClr val="bg1"/>
                </a:solidFill>
                <a:effectLst>
                  <a:outerShdw blurRad="38100" dist="38100" dir="2700000" algn="tl">
                    <a:srgbClr val="000000">
                      <a:alpha val="43137"/>
                    </a:srgbClr>
                  </a:outerShdw>
                </a:effectLst>
              </a:rPr>
              <a:t>2006-cı ildə Lukas Grunwald, pasport məlumatlarını standart bir əlaqə olmadan kart interfeysi və sadə bir fayl ötürmə vasitəsi istifadə edərək standart bir ISO / IEC 14443 ağıllı kartına kopyalamağın mənasız olduğunu nümayiş etdirdi. Grunwald, Aktiv Doğrulanma (anti-klonlama) istifadə etməyən və kopyalanmış çipdəki məlumatları dəyişdirməyən bir pasportdan istifadə etdi və beləliklə kriptoqrafik imzasını etibarlı saxladı.</a:t>
            </a:r>
            <a:endParaRPr lang="en-US" sz="2000" b="1" dirty="0">
              <a:solidFill>
                <a:schemeClr val="bg1"/>
              </a:solidFill>
              <a:effectLst>
                <a:outerShdw blurRad="38100" dist="38100" dir="2700000" algn="tl">
                  <a:srgbClr val="000000">
                    <a:alpha val="43137"/>
                  </a:srgbClr>
                </a:outerShdw>
              </a:effectLst>
            </a:endParaRPr>
          </a:p>
          <a:p>
            <a:r>
              <a:rPr lang="az-Latn-AZ" sz="2000" b="1" dirty="0">
                <a:solidFill>
                  <a:schemeClr val="bg1"/>
                </a:solidFill>
                <a:effectLst>
                  <a:outerShdw blurRad="38100" dist="38100" dir="2700000" algn="tl">
                    <a:srgbClr val="000000">
                      <a:alpha val="43137"/>
                    </a:srgbClr>
                  </a:outerShdw>
                </a:effectLst>
              </a:rPr>
              <a:t>2008-ci ildə Jeroen van Beek, pasport yoxlama sistemlərinin hamısının pasport çipinin kriptoqrafik imzasını yoxlamadığını nümayiş etdirdi. Nümayiş üçün Van Beek çip məlumatlarını dəyişdirdi və mövcud olmayan bir ölkənin sənəd imzası açarından istifadə edərək imzaladı. Bunu yalnız sənəd imza açarlarını imzalamaq üçün istifadə olunan ölkə imza düymələrini yoxlamaqla aşkar etmək olar. Ölkə imza açarlarını yoxlamaq üçün ICAO PKD  istifadə edilə bilər. 60+ ölkədən yalnız 5-i bu mərkəzi məlumat bazasından istifadə edir. Van Beek, əsl pasport çipini yeniləmədi: bunun əvəzinə bir ePassport emulyatoru istifadə etdi. </a:t>
            </a:r>
            <a:endParaRPr lang="en-US" sz="2000" b="1" dirty="0">
              <a:solidFill>
                <a:schemeClr val="bg1"/>
              </a:solidFill>
              <a:effectLst>
                <a:outerShdw blurRad="38100" dist="38100" dir="2700000" algn="tl">
                  <a:srgbClr val="000000">
                    <a:alpha val="43137"/>
                  </a:srgbClr>
                </a:outerShdw>
              </a:effectLst>
            </a:endParaRPr>
          </a:p>
          <a:p>
            <a:r>
              <a:rPr lang="az-Latn-AZ" sz="2000" b="1" dirty="0">
                <a:solidFill>
                  <a:schemeClr val="bg1"/>
                </a:solidFill>
                <a:effectLst>
                  <a:outerShdw blurRad="38100" dist="38100" dir="2700000" algn="tl">
                    <a:srgbClr val="000000">
                      <a:alpha val="43137"/>
                    </a:srgbClr>
                  </a:outerShdw>
                </a:effectLst>
              </a:rPr>
              <a:t>Həm də 2008-ci ildə, Hacker Choice bütün hücumları həyata keçirdi və nəticələri yoxlamaq üçün kodu dərc etdi. Buraxılışda etibarlı ABŞ pasportu kimi tanınan saxta Elvis Presley pasportundan istifadə etməklə problemləri nümayiş etdirən videoçarx yer aldı</a:t>
            </a:r>
            <a:r>
              <a:rPr lang="az-Latn-AZ" sz="2400" dirty="0"/>
              <a:t>.</a:t>
            </a:r>
            <a:endParaRPr lang="en-US" sz="2400" b="1" dirty="0">
              <a:solidFill>
                <a:schemeClr val="bg1"/>
              </a:solidFill>
              <a:effectLst>
                <a:outerShdw blurRad="38100" dist="38100" dir="2700000" algn="tl">
                  <a:srgbClr val="000000">
                    <a:alpha val="43137"/>
                  </a:srgbClr>
                </a:outerShdw>
              </a:effectLst>
            </a:endParaRPr>
          </a:p>
        </p:txBody>
      </p:sp>
      <p:sp>
        <p:nvSpPr>
          <p:cNvPr id="3" name="Parallelogram 2"/>
          <p:cNvSpPr/>
          <p:nvPr/>
        </p:nvSpPr>
        <p:spPr>
          <a:xfrm>
            <a:off x="2017486" y="1"/>
            <a:ext cx="10435771" cy="928913"/>
          </a:xfrm>
          <a:prstGeom prst="parallelogram">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931885" y="159658"/>
            <a:ext cx="9376229" cy="584775"/>
          </a:xfrm>
          <a:prstGeom prst="rect">
            <a:avLst/>
          </a:prstGeom>
          <a:noFill/>
        </p:spPr>
        <p:txBody>
          <a:bodyPr wrap="square">
            <a:spAutoFit/>
          </a:bodyPr>
          <a:lstStyle/>
          <a:p>
            <a:r>
              <a:rPr lang="az-Latn-AZ" sz="3200" b="1" dirty="0">
                <a:solidFill>
                  <a:srgbClr val="00B0F0"/>
                </a:solidFill>
                <a:effectLst>
                  <a:outerShdw blurRad="38100" dist="38100" dir="2700000" algn="tl">
                    <a:srgbClr val="000000">
                      <a:alpha val="43137"/>
                    </a:srgbClr>
                  </a:outerShdw>
                </a:effectLst>
              </a:rPr>
              <a:t>Passiv Doğrulama (Passive Authentication-PA</a:t>
            </a:r>
            <a:r>
              <a:rPr lang="az-Latn-AZ" sz="3200" b="1" dirty="0" smtClean="0">
                <a:solidFill>
                  <a:srgbClr val="00B0F0"/>
                </a:solidFill>
                <a:effectLst>
                  <a:outerShdw blurRad="38100" dist="38100" dir="2700000" algn="tl">
                    <a:srgbClr val="000000">
                      <a:alpha val="43137"/>
                    </a:srgbClr>
                  </a:outerShdw>
                </a:effectLst>
              </a:rPr>
              <a:t>)</a:t>
            </a:r>
            <a:endParaRPr lang="en-US" sz="3200" b="1" dirty="0">
              <a:solidFill>
                <a:srgbClr val="00B0F0"/>
              </a:solidFill>
              <a:effectLst>
                <a:outerShdw blurRad="38100" dist="38100" dir="2700000" algn="tl">
                  <a:srgbClr val="000000">
                    <a:alpha val="43137"/>
                  </a:srgbClr>
                </a:outerShdw>
              </a:effectLst>
            </a:endParaRPr>
          </a:p>
        </p:txBody>
      </p:sp>
      <p:grpSp>
        <p:nvGrpSpPr>
          <p:cNvPr id="10" name="Google Shape;2124;p44"/>
          <p:cNvGrpSpPr/>
          <p:nvPr/>
        </p:nvGrpSpPr>
        <p:grpSpPr>
          <a:xfrm>
            <a:off x="0" y="580572"/>
            <a:ext cx="2070452" cy="2620799"/>
            <a:chOff x="1881369" y="1406144"/>
            <a:chExt cx="515172" cy="642667"/>
          </a:xfrm>
        </p:grpSpPr>
        <p:sp>
          <p:nvSpPr>
            <p:cNvPr id="11" name="Google Shape;2125;p44"/>
            <p:cNvSpPr/>
            <p:nvPr/>
          </p:nvSpPr>
          <p:spPr>
            <a:xfrm>
              <a:off x="1935438" y="1460789"/>
              <a:ext cx="413990" cy="544626"/>
            </a:xfrm>
            <a:custGeom>
              <a:avLst/>
              <a:gdLst/>
              <a:ahLst/>
              <a:cxnLst/>
              <a:rect l="l" t="t" r="r" b="b"/>
              <a:pathLst>
                <a:path w="12917" h="16993" extrusionOk="0">
                  <a:moveTo>
                    <a:pt x="1" y="0"/>
                  </a:moveTo>
                  <a:lnTo>
                    <a:pt x="1" y="16993"/>
                  </a:lnTo>
                  <a:lnTo>
                    <a:pt x="12917" y="16993"/>
                  </a:lnTo>
                  <a:lnTo>
                    <a:pt x="12917" y="5096"/>
                  </a:lnTo>
                  <a:lnTo>
                    <a:pt x="7820" y="0"/>
                  </a:lnTo>
                  <a:close/>
                </a:path>
              </a:pathLst>
            </a:custGeom>
            <a:solidFill>
              <a:schemeClr val="accent1">
                <a:lumMod val="60000"/>
                <a:lumOff val="40000"/>
              </a:schemeClr>
            </a:solidFill>
            <a:ln>
              <a:noFill/>
            </a:ln>
          </p:spPr>
          <p:txBody>
            <a:bodyPr spcFirstLastPara="1" wrap="square" lIns="121900" tIns="121900" rIns="121900" bIns="121900" anchor="ctr" anchorCtr="0">
              <a:noAutofit/>
            </a:bodyPr>
            <a:lstStyle/>
            <a:p>
              <a:endParaRPr sz="3200" b="1">
                <a:effectLst>
                  <a:outerShdw blurRad="38100" dist="38100" dir="2700000" algn="tl">
                    <a:srgbClr val="000000">
                      <a:alpha val="43137"/>
                    </a:srgbClr>
                  </a:outerShdw>
                </a:effectLst>
              </a:endParaRPr>
            </a:p>
          </p:txBody>
        </p:sp>
        <p:sp>
          <p:nvSpPr>
            <p:cNvPr id="12" name="Google Shape;2126;p44"/>
            <p:cNvSpPr/>
            <p:nvPr/>
          </p:nvSpPr>
          <p:spPr>
            <a:xfrm>
              <a:off x="2040401" y="1696389"/>
              <a:ext cx="235664" cy="235664"/>
            </a:xfrm>
            <a:custGeom>
              <a:avLst/>
              <a:gdLst/>
              <a:ahLst/>
              <a:cxnLst/>
              <a:rect l="l" t="t" r="r" b="b"/>
              <a:pathLst>
                <a:path w="7353" h="7353" extrusionOk="0">
                  <a:moveTo>
                    <a:pt x="3677" y="1"/>
                  </a:moveTo>
                  <a:cubicBezTo>
                    <a:pt x="1655" y="1"/>
                    <a:pt x="1" y="1638"/>
                    <a:pt x="1" y="3677"/>
                  </a:cubicBezTo>
                  <a:cubicBezTo>
                    <a:pt x="1" y="5698"/>
                    <a:pt x="1655" y="7353"/>
                    <a:pt x="3677" y="7353"/>
                  </a:cubicBezTo>
                  <a:cubicBezTo>
                    <a:pt x="5715" y="7353"/>
                    <a:pt x="7352" y="5698"/>
                    <a:pt x="7352" y="3677"/>
                  </a:cubicBezTo>
                  <a:cubicBezTo>
                    <a:pt x="7352" y="1638"/>
                    <a:pt x="5715" y="1"/>
                    <a:pt x="3677" y="1"/>
                  </a:cubicBezTo>
                  <a:close/>
                </a:path>
              </a:pathLst>
            </a:custGeom>
            <a:solidFill>
              <a:srgbClr val="FFFFFF"/>
            </a:solidFill>
            <a:ln>
              <a:noFill/>
            </a:ln>
          </p:spPr>
          <p:txBody>
            <a:bodyPr spcFirstLastPara="1" wrap="square" lIns="121900" tIns="121900" rIns="121900" bIns="121900" anchor="ctr" anchorCtr="0">
              <a:noAutofit/>
            </a:bodyPr>
            <a:lstStyle/>
            <a:p>
              <a:endParaRPr sz="3200" b="1">
                <a:effectLst>
                  <a:outerShdw blurRad="38100" dist="38100" dir="2700000" algn="tl">
                    <a:srgbClr val="000000">
                      <a:alpha val="43137"/>
                    </a:srgbClr>
                  </a:outerShdw>
                </a:effectLst>
              </a:endParaRPr>
            </a:p>
          </p:txBody>
        </p:sp>
        <p:sp>
          <p:nvSpPr>
            <p:cNvPr id="13" name="Google Shape;2127;p44"/>
            <p:cNvSpPr/>
            <p:nvPr/>
          </p:nvSpPr>
          <p:spPr>
            <a:xfrm>
              <a:off x="1986333" y="1684979"/>
              <a:ext cx="300982" cy="257778"/>
            </a:xfrm>
            <a:custGeom>
              <a:avLst/>
              <a:gdLst/>
              <a:ahLst/>
              <a:cxnLst/>
              <a:rect l="l" t="t" r="r" b="b"/>
              <a:pathLst>
                <a:path w="9391" h="8043" extrusionOk="0">
                  <a:moveTo>
                    <a:pt x="5364" y="691"/>
                  </a:moveTo>
                  <a:cubicBezTo>
                    <a:pt x="7218" y="691"/>
                    <a:pt x="8705" y="2178"/>
                    <a:pt x="8705" y="4033"/>
                  </a:cubicBezTo>
                  <a:cubicBezTo>
                    <a:pt x="8705" y="6044"/>
                    <a:pt x="7062" y="7375"/>
                    <a:pt x="5347" y="7375"/>
                  </a:cubicBezTo>
                  <a:cubicBezTo>
                    <a:pt x="4527" y="7375"/>
                    <a:pt x="3689" y="7070"/>
                    <a:pt x="3008" y="6389"/>
                  </a:cubicBezTo>
                  <a:cubicBezTo>
                    <a:pt x="902" y="4283"/>
                    <a:pt x="2389" y="691"/>
                    <a:pt x="5364" y="691"/>
                  </a:cubicBezTo>
                  <a:close/>
                  <a:moveTo>
                    <a:pt x="5347" y="1"/>
                  </a:moveTo>
                  <a:cubicBezTo>
                    <a:pt x="4357" y="1"/>
                    <a:pt x="3346" y="369"/>
                    <a:pt x="2523" y="1192"/>
                  </a:cubicBezTo>
                  <a:cubicBezTo>
                    <a:pt x="0" y="3715"/>
                    <a:pt x="1788" y="8043"/>
                    <a:pt x="5364" y="8043"/>
                  </a:cubicBezTo>
                  <a:cubicBezTo>
                    <a:pt x="7586" y="8043"/>
                    <a:pt x="9390" y="6255"/>
                    <a:pt x="9390" y="4033"/>
                  </a:cubicBezTo>
                  <a:cubicBezTo>
                    <a:pt x="9390" y="1605"/>
                    <a:pt x="7413" y="1"/>
                    <a:pt x="5347" y="1"/>
                  </a:cubicBezTo>
                  <a:close/>
                </a:path>
              </a:pathLst>
            </a:custGeom>
            <a:solidFill>
              <a:srgbClr val="045A68"/>
            </a:solidFill>
            <a:ln>
              <a:noFill/>
            </a:ln>
          </p:spPr>
          <p:txBody>
            <a:bodyPr spcFirstLastPara="1" wrap="square" lIns="121900" tIns="121900" rIns="121900" bIns="121900" anchor="ctr" anchorCtr="0">
              <a:noAutofit/>
            </a:bodyPr>
            <a:lstStyle/>
            <a:p>
              <a:endParaRPr sz="3200" b="1">
                <a:effectLst>
                  <a:outerShdw blurRad="38100" dist="38100" dir="2700000" algn="tl">
                    <a:srgbClr val="000000">
                      <a:alpha val="43137"/>
                    </a:srgbClr>
                  </a:outerShdw>
                </a:effectLst>
              </a:endParaRPr>
            </a:p>
          </p:txBody>
        </p:sp>
        <p:sp>
          <p:nvSpPr>
            <p:cNvPr id="14" name="Google Shape;2128;p44"/>
            <p:cNvSpPr/>
            <p:nvPr/>
          </p:nvSpPr>
          <p:spPr>
            <a:xfrm>
              <a:off x="2227926" y="1888176"/>
              <a:ext cx="168615" cy="160635"/>
            </a:xfrm>
            <a:custGeom>
              <a:avLst/>
              <a:gdLst/>
              <a:ahLst/>
              <a:cxnLst/>
              <a:rect l="l" t="t" r="r" b="b"/>
              <a:pathLst>
                <a:path w="5261" h="5012" extrusionOk="0">
                  <a:moveTo>
                    <a:pt x="484" y="0"/>
                  </a:moveTo>
                  <a:cubicBezTo>
                    <a:pt x="224" y="0"/>
                    <a:pt x="0" y="326"/>
                    <a:pt x="232" y="583"/>
                  </a:cubicBezTo>
                  <a:lnTo>
                    <a:pt x="4576" y="4911"/>
                  </a:lnTo>
                  <a:cubicBezTo>
                    <a:pt x="4643" y="4978"/>
                    <a:pt x="4726" y="5011"/>
                    <a:pt x="4810" y="5011"/>
                  </a:cubicBezTo>
                  <a:cubicBezTo>
                    <a:pt x="5110" y="5011"/>
                    <a:pt x="5261" y="4644"/>
                    <a:pt x="5060" y="4426"/>
                  </a:cubicBezTo>
                  <a:lnTo>
                    <a:pt x="716" y="99"/>
                  </a:lnTo>
                  <a:cubicBezTo>
                    <a:pt x="643" y="29"/>
                    <a:pt x="562" y="0"/>
                    <a:pt x="484" y="0"/>
                  </a:cubicBezTo>
                  <a:close/>
                </a:path>
              </a:pathLst>
            </a:custGeom>
            <a:solidFill>
              <a:srgbClr val="045A68"/>
            </a:solidFill>
            <a:ln>
              <a:noFill/>
            </a:ln>
          </p:spPr>
          <p:txBody>
            <a:bodyPr spcFirstLastPara="1" wrap="square" lIns="121900" tIns="121900" rIns="121900" bIns="121900" anchor="ctr" anchorCtr="0">
              <a:noAutofit/>
            </a:bodyPr>
            <a:lstStyle/>
            <a:p>
              <a:endParaRPr sz="3200" b="1">
                <a:effectLst>
                  <a:outerShdw blurRad="38100" dist="38100" dir="2700000" algn="tl">
                    <a:srgbClr val="000000">
                      <a:alpha val="43137"/>
                    </a:srgbClr>
                  </a:outerShdw>
                </a:effectLst>
              </a:endParaRPr>
            </a:p>
          </p:txBody>
        </p:sp>
        <p:sp>
          <p:nvSpPr>
            <p:cNvPr id="15" name="Google Shape;2129;p44"/>
            <p:cNvSpPr/>
            <p:nvPr/>
          </p:nvSpPr>
          <p:spPr>
            <a:xfrm>
              <a:off x="2080560" y="1765488"/>
              <a:ext cx="94291" cy="21986"/>
            </a:xfrm>
            <a:custGeom>
              <a:avLst/>
              <a:gdLst/>
              <a:ahLst/>
              <a:cxnLst/>
              <a:rect l="l" t="t" r="r" b="b"/>
              <a:pathLst>
                <a:path w="2942" h="686" extrusionOk="0">
                  <a:moveTo>
                    <a:pt x="452" y="0"/>
                  </a:moveTo>
                  <a:cubicBezTo>
                    <a:pt x="1" y="0"/>
                    <a:pt x="1" y="685"/>
                    <a:pt x="452" y="685"/>
                  </a:cubicBezTo>
                  <a:lnTo>
                    <a:pt x="2490" y="685"/>
                  </a:lnTo>
                  <a:cubicBezTo>
                    <a:pt x="2942" y="685"/>
                    <a:pt x="2942" y="0"/>
                    <a:pt x="2490" y="0"/>
                  </a:cubicBezTo>
                  <a:close/>
                </a:path>
              </a:pathLst>
            </a:custGeom>
            <a:solidFill>
              <a:srgbClr val="19B5B1"/>
            </a:solidFill>
            <a:ln>
              <a:noFill/>
            </a:ln>
          </p:spPr>
          <p:txBody>
            <a:bodyPr spcFirstLastPara="1" wrap="square" lIns="121900" tIns="121900" rIns="121900" bIns="121900" anchor="ctr" anchorCtr="0">
              <a:noAutofit/>
            </a:bodyPr>
            <a:lstStyle/>
            <a:p>
              <a:endParaRPr sz="3200" b="1">
                <a:effectLst>
                  <a:outerShdw blurRad="38100" dist="38100" dir="2700000" algn="tl">
                    <a:srgbClr val="000000">
                      <a:alpha val="43137"/>
                    </a:srgbClr>
                  </a:outerShdw>
                </a:effectLst>
              </a:endParaRPr>
            </a:p>
          </p:txBody>
        </p:sp>
        <p:sp>
          <p:nvSpPr>
            <p:cNvPr id="16" name="Google Shape;2130;p44"/>
            <p:cNvSpPr/>
            <p:nvPr/>
          </p:nvSpPr>
          <p:spPr>
            <a:xfrm>
              <a:off x="2080560" y="1830806"/>
              <a:ext cx="159609" cy="21986"/>
            </a:xfrm>
            <a:custGeom>
              <a:avLst/>
              <a:gdLst/>
              <a:ahLst/>
              <a:cxnLst/>
              <a:rect l="l" t="t" r="r" b="b"/>
              <a:pathLst>
                <a:path w="4980" h="686" extrusionOk="0">
                  <a:moveTo>
                    <a:pt x="452" y="1"/>
                  </a:moveTo>
                  <a:cubicBezTo>
                    <a:pt x="1" y="1"/>
                    <a:pt x="1" y="686"/>
                    <a:pt x="452" y="686"/>
                  </a:cubicBezTo>
                  <a:lnTo>
                    <a:pt x="4529" y="686"/>
                  </a:lnTo>
                  <a:cubicBezTo>
                    <a:pt x="4980" y="686"/>
                    <a:pt x="4980" y="1"/>
                    <a:pt x="4529" y="1"/>
                  </a:cubicBezTo>
                  <a:close/>
                </a:path>
              </a:pathLst>
            </a:custGeom>
            <a:solidFill>
              <a:srgbClr val="19B5B1"/>
            </a:solidFill>
            <a:ln>
              <a:noFill/>
            </a:ln>
          </p:spPr>
          <p:txBody>
            <a:bodyPr spcFirstLastPara="1" wrap="square" lIns="121900" tIns="121900" rIns="121900" bIns="121900" anchor="ctr" anchorCtr="0">
              <a:noAutofit/>
            </a:bodyPr>
            <a:lstStyle/>
            <a:p>
              <a:endParaRPr sz="3200" b="1">
                <a:effectLst>
                  <a:outerShdw blurRad="38100" dist="38100" dir="2700000" algn="tl">
                    <a:srgbClr val="000000">
                      <a:alpha val="43137"/>
                    </a:srgbClr>
                  </a:outerShdw>
                </a:effectLst>
              </a:endParaRPr>
            </a:p>
          </p:txBody>
        </p:sp>
        <p:sp>
          <p:nvSpPr>
            <p:cNvPr id="17" name="Google Shape;2131;p44"/>
            <p:cNvSpPr/>
            <p:nvPr/>
          </p:nvSpPr>
          <p:spPr>
            <a:xfrm>
              <a:off x="1881369" y="1406144"/>
              <a:ext cx="413445" cy="544658"/>
            </a:xfrm>
            <a:custGeom>
              <a:avLst/>
              <a:gdLst/>
              <a:ahLst/>
              <a:cxnLst/>
              <a:rect l="l" t="t" r="r" b="b"/>
              <a:pathLst>
                <a:path w="12900" h="16994" extrusionOk="0">
                  <a:moveTo>
                    <a:pt x="0" y="1"/>
                  </a:moveTo>
                  <a:lnTo>
                    <a:pt x="0" y="16993"/>
                  </a:lnTo>
                  <a:lnTo>
                    <a:pt x="1688" y="16993"/>
                  </a:lnTo>
                  <a:lnTo>
                    <a:pt x="1688" y="1705"/>
                  </a:lnTo>
                  <a:lnTo>
                    <a:pt x="9507" y="1705"/>
                  </a:lnTo>
                  <a:lnTo>
                    <a:pt x="12899" y="5097"/>
                  </a:lnTo>
                  <a:lnTo>
                    <a:pt x="12899" y="1"/>
                  </a:lnTo>
                  <a:close/>
                </a:path>
              </a:pathLst>
            </a:custGeom>
            <a:solidFill>
              <a:srgbClr val="9DC3E6"/>
            </a:solidFill>
            <a:ln>
              <a:noFill/>
            </a:ln>
          </p:spPr>
          <p:txBody>
            <a:bodyPr spcFirstLastPara="1" wrap="square" lIns="121900" tIns="121900" rIns="121900" bIns="121900" anchor="ctr" anchorCtr="0">
              <a:noAutofit/>
            </a:bodyPr>
            <a:lstStyle/>
            <a:p>
              <a:endParaRPr sz="3200" b="1">
                <a:effectLst>
                  <a:outerShdw blurRad="38100" dist="38100" dir="2700000" algn="tl">
                    <a:srgbClr val="000000">
                      <a:alpha val="43137"/>
                    </a:srgbClr>
                  </a:outerShdw>
                </a:effectLst>
              </a:endParaRPr>
            </a:p>
          </p:txBody>
        </p:sp>
        <p:sp>
          <p:nvSpPr>
            <p:cNvPr id="18" name="Google Shape;2132;p44"/>
            <p:cNvSpPr/>
            <p:nvPr/>
          </p:nvSpPr>
          <p:spPr>
            <a:xfrm>
              <a:off x="2186069" y="1462359"/>
              <a:ext cx="161756" cy="161788"/>
            </a:xfrm>
            <a:custGeom>
              <a:avLst/>
              <a:gdLst/>
              <a:ahLst/>
              <a:cxnLst/>
              <a:rect l="l" t="t" r="r" b="b"/>
              <a:pathLst>
                <a:path w="5047" h="5048" extrusionOk="0">
                  <a:moveTo>
                    <a:pt x="41" y="1"/>
                  </a:moveTo>
                  <a:cubicBezTo>
                    <a:pt x="21" y="1"/>
                    <a:pt x="0" y="19"/>
                    <a:pt x="0" y="51"/>
                  </a:cubicBezTo>
                  <a:lnTo>
                    <a:pt x="0" y="5047"/>
                  </a:lnTo>
                  <a:lnTo>
                    <a:pt x="4996" y="5047"/>
                  </a:lnTo>
                  <a:cubicBezTo>
                    <a:pt x="5030" y="5047"/>
                    <a:pt x="5046" y="4997"/>
                    <a:pt x="5030" y="4980"/>
                  </a:cubicBezTo>
                  <a:lnTo>
                    <a:pt x="67" y="18"/>
                  </a:lnTo>
                  <a:cubicBezTo>
                    <a:pt x="61" y="6"/>
                    <a:pt x="51" y="1"/>
                    <a:pt x="41" y="1"/>
                  </a:cubicBezTo>
                  <a:close/>
                </a:path>
              </a:pathLst>
            </a:custGeom>
            <a:solidFill>
              <a:schemeClr val="accent1">
                <a:lumMod val="75000"/>
              </a:schemeClr>
            </a:solidFill>
            <a:ln>
              <a:noFill/>
            </a:ln>
          </p:spPr>
          <p:txBody>
            <a:bodyPr spcFirstLastPara="1" wrap="square" lIns="121900" tIns="121900" rIns="121900" bIns="121900" anchor="ctr" anchorCtr="0">
              <a:noAutofit/>
            </a:bodyPr>
            <a:lstStyle/>
            <a:p>
              <a:endParaRPr sz="3200" b="1">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11660809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deoplayback">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64458" y="0"/>
            <a:ext cx="11248571" cy="6066971"/>
          </a:xfrm>
          <a:prstGeom prst="rect">
            <a:avLst/>
          </a:prstGeom>
        </p:spPr>
      </p:pic>
    </p:spTree>
    <p:extLst>
      <p:ext uri="{BB962C8B-B14F-4D97-AF65-F5344CB8AC3E}">
        <p14:creationId xmlns:p14="http://schemas.microsoft.com/office/powerpoint/2010/main" val="79955130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2" name="Parallelogram 1"/>
          <p:cNvSpPr/>
          <p:nvPr/>
        </p:nvSpPr>
        <p:spPr>
          <a:xfrm>
            <a:off x="972457" y="1"/>
            <a:ext cx="11930743" cy="6858000"/>
          </a:xfrm>
          <a:prstGeom prst="parallelogram">
            <a:avLst/>
          </a:prstGeom>
          <a:solidFill>
            <a:srgbClr val="1AD6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arallelogram 2"/>
          <p:cNvSpPr/>
          <p:nvPr/>
        </p:nvSpPr>
        <p:spPr>
          <a:xfrm>
            <a:off x="2090057" y="1"/>
            <a:ext cx="10363200" cy="928913"/>
          </a:xfrm>
          <a:prstGeom prst="parallelogram">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452915" y="101601"/>
            <a:ext cx="9869714" cy="1138773"/>
          </a:xfrm>
          <a:prstGeom prst="rect">
            <a:avLst/>
          </a:prstGeom>
          <a:noFill/>
        </p:spPr>
        <p:txBody>
          <a:bodyPr wrap="square">
            <a:spAutoFit/>
          </a:bodyPr>
          <a:lstStyle/>
          <a:p>
            <a:r>
              <a:rPr lang="az-Latn-AZ" sz="3600" b="1" dirty="0">
                <a:solidFill>
                  <a:srgbClr val="00B0F0"/>
                </a:solidFill>
                <a:effectLst>
                  <a:outerShdw blurRad="38100" dist="38100" dir="2700000" algn="tl">
                    <a:srgbClr val="000000">
                      <a:alpha val="43137"/>
                    </a:srgbClr>
                  </a:outerShdw>
                </a:effectLst>
              </a:rPr>
              <a:t>Aktiv Doğrulama (Active Authentication-AA)</a:t>
            </a:r>
            <a:endParaRPr lang="en-US" sz="3600" b="1" dirty="0">
              <a:solidFill>
                <a:srgbClr val="00B0F0"/>
              </a:solidFill>
              <a:effectLst>
                <a:outerShdw blurRad="38100" dist="38100" dir="2700000" algn="tl">
                  <a:srgbClr val="000000">
                    <a:alpha val="43137"/>
                  </a:srgbClr>
                </a:outerShdw>
              </a:effectLst>
            </a:endParaRPr>
          </a:p>
          <a:p>
            <a:endParaRPr lang="en-US" sz="3200" b="1" dirty="0">
              <a:solidFill>
                <a:srgbClr val="00B0F0"/>
              </a:solidFill>
              <a:effectLst>
                <a:outerShdw blurRad="38100" dist="38100" dir="2700000" algn="tl">
                  <a:srgbClr val="000000">
                    <a:alpha val="43137"/>
                  </a:srgbClr>
                </a:outerShdw>
              </a:effectLst>
            </a:endParaRPr>
          </a:p>
        </p:txBody>
      </p:sp>
      <p:grpSp>
        <p:nvGrpSpPr>
          <p:cNvPr id="10" name="Google Shape;2124;p44"/>
          <p:cNvGrpSpPr/>
          <p:nvPr/>
        </p:nvGrpSpPr>
        <p:grpSpPr>
          <a:xfrm>
            <a:off x="0" y="580572"/>
            <a:ext cx="2070452" cy="2620799"/>
            <a:chOff x="1881369" y="1406144"/>
            <a:chExt cx="515172" cy="642667"/>
          </a:xfrm>
        </p:grpSpPr>
        <p:sp>
          <p:nvSpPr>
            <p:cNvPr id="11" name="Google Shape;2125;p44"/>
            <p:cNvSpPr/>
            <p:nvPr/>
          </p:nvSpPr>
          <p:spPr>
            <a:xfrm>
              <a:off x="1935438" y="1460789"/>
              <a:ext cx="413990" cy="544626"/>
            </a:xfrm>
            <a:custGeom>
              <a:avLst/>
              <a:gdLst/>
              <a:ahLst/>
              <a:cxnLst/>
              <a:rect l="l" t="t" r="r" b="b"/>
              <a:pathLst>
                <a:path w="12917" h="16993" extrusionOk="0">
                  <a:moveTo>
                    <a:pt x="1" y="0"/>
                  </a:moveTo>
                  <a:lnTo>
                    <a:pt x="1" y="16993"/>
                  </a:lnTo>
                  <a:lnTo>
                    <a:pt x="12917" y="16993"/>
                  </a:lnTo>
                  <a:lnTo>
                    <a:pt x="12917" y="5096"/>
                  </a:lnTo>
                  <a:lnTo>
                    <a:pt x="7820" y="0"/>
                  </a:lnTo>
                  <a:close/>
                </a:path>
              </a:pathLst>
            </a:custGeom>
            <a:solidFill>
              <a:schemeClr val="accent1">
                <a:lumMod val="60000"/>
                <a:lumOff val="40000"/>
              </a:schemeClr>
            </a:solidFill>
            <a:ln>
              <a:noFill/>
            </a:ln>
          </p:spPr>
          <p:txBody>
            <a:bodyPr spcFirstLastPara="1" wrap="square" lIns="121900" tIns="121900" rIns="121900" bIns="121900" anchor="ctr" anchorCtr="0">
              <a:noAutofit/>
            </a:bodyPr>
            <a:lstStyle/>
            <a:p>
              <a:endParaRPr sz="3200" b="1">
                <a:effectLst>
                  <a:outerShdw blurRad="38100" dist="38100" dir="2700000" algn="tl">
                    <a:srgbClr val="000000">
                      <a:alpha val="43137"/>
                    </a:srgbClr>
                  </a:outerShdw>
                </a:effectLst>
              </a:endParaRPr>
            </a:p>
          </p:txBody>
        </p:sp>
        <p:sp>
          <p:nvSpPr>
            <p:cNvPr id="12" name="Google Shape;2126;p44"/>
            <p:cNvSpPr/>
            <p:nvPr/>
          </p:nvSpPr>
          <p:spPr>
            <a:xfrm>
              <a:off x="2040401" y="1696389"/>
              <a:ext cx="235664" cy="235664"/>
            </a:xfrm>
            <a:custGeom>
              <a:avLst/>
              <a:gdLst/>
              <a:ahLst/>
              <a:cxnLst/>
              <a:rect l="l" t="t" r="r" b="b"/>
              <a:pathLst>
                <a:path w="7353" h="7353" extrusionOk="0">
                  <a:moveTo>
                    <a:pt x="3677" y="1"/>
                  </a:moveTo>
                  <a:cubicBezTo>
                    <a:pt x="1655" y="1"/>
                    <a:pt x="1" y="1638"/>
                    <a:pt x="1" y="3677"/>
                  </a:cubicBezTo>
                  <a:cubicBezTo>
                    <a:pt x="1" y="5698"/>
                    <a:pt x="1655" y="7353"/>
                    <a:pt x="3677" y="7353"/>
                  </a:cubicBezTo>
                  <a:cubicBezTo>
                    <a:pt x="5715" y="7353"/>
                    <a:pt x="7352" y="5698"/>
                    <a:pt x="7352" y="3677"/>
                  </a:cubicBezTo>
                  <a:cubicBezTo>
                    <a:pt x="7352" y="1638"/>
                    <a:pt x="5715" y="1"/>
                    <a:pt x="3677" y="1"/>
                  </a:cubicBezTo>
                  <a:close/>
                </a:path>
              </a:pathLst>
            </a:custGeom>
            <a:solidFill>
              <a:srgbClr val="FFFFFF"/>
            </a:solidFill>
            <a:ln>
              <a:noFill/>
            </a:ln>
          </p:spPr>
          <p:txBody>
            <a:bodyPr spcFirstLastPara="1" wrap="square" lIns="121900" tIns="121900" rIns="121900" bIns="121900" anchor="ctr" anchorCtr="0">
              <a:noAutofit/>
            </a:bodyPr>
            <a:lstStyle/>
            <a:p>
              <a:endParaRPr sz="3200" b="1">
                <a:effectLst>
                  <a:outerShdw blurRad="38100" dist="38100" dir="2700000" algn="tl">
                    <a:srgbClr val="000000">
                      <a:alpha val="43137"/>
                    </a:srgbClr>
                  </a:outerShdw>
                </a:effectLst>
              </a:endParaRPr>
            </a:p>
          </p:txBody>
        </p:sp>
        <p:sp>
          <p:nvSpPr>
            <p:cNvPr id="13" name="Google Shape;2127;p44"/>
            <p:cNvSpPr/>
            <p:nvPr/>
          </p:nvSpPr>
          <p:spPr>
            <a:xfrm>
              <a:off x="1986333" y="1684979"/>
              <a:ext cx="300982" cy="257778"/>
            </a:xfrm>
            <a:custGeom>
              <a:avLst/>
              <a:gdLst/>
              <a:ahLst/>
              <a:cxnLst/>
              <a:rect l="l" t="t" r="r" b="b"/>
              <a:pathLst>
                <a:path w="9391" h="8043" extrusionOk="0">
                  <a:moveTo>
                    <a:pt x="5364" y="691"/>
                  </a:moveTo>
                  <a:cubicBezTo>
                    <a:pt x="7218" y="691"/>
                    <a:pt x="8705" y="2178"/>
                    <a:pt x="8705" y="4033"/>
                  </a:cubicBezTo>
                  <a:cubicBezTo>
                    <a:pt x="8705" y="6044"/>
                    <a:pt x="7062" y="7375"/>
                    <a:pt x="5347" y="7375"/>
                  </a:cubicBezTo>
                  <a:cubicBezTo>
                    <a:pt x="4527" y="7375"/>
                    <a:pt x="3689" y="7070"/>
                    <a:pt x="3008" y="6389"/>
                  </a:cubicBezTo>
                  <a:cubicBezTo>
                    <a:pt x="902" y="4283"/>
                    <a:pt x="2389" y="691"/>
                    <a:pt x="5364" y="691"/>
                  </a:cubicBezTo>
                  <a:close/>
                  <a:moveTo>
                    <a:pt x="5347" y="1"/>
                  </a:moveTo>
                  <a:cubicBezTo>
                    <a:pt x="4357" y="1"/>
                    <a:pt x="3346" y="369"/>
                    <a:pt x="2523" y="1192"/>
                  </a:cubicBezTo>
                  <a:cubicBezTo>
                    <a:pt x="0" y="3715"/>
                    <a:pt x="1788" y="8043"/>
                    <a:pt x="5364" y="8043"/>
                  </a:cubicBezTo>
                  <a:cubicBezTo>
                    <a:pt x="7586" y="8043"/>
                    <a:pt x="9390" y="6255"/>
                    <a:pt x="9390" y="4033"/>
                  </a:cubicBezTo>
                  <a:cubicBezTo>
                    <a:pt x="9390" y="1605"/>
                    <a:pt x="7413" y="1"/>
                    <a:pt x="5347" y="1"/>
                  </a:cubicBezTo>
                  <a:close/>
                </a:path>
              </a:pathLst>
            </a:custGeom>
            <a:solidFill>
              <a:srgbClr val="045A68"/>
            </a:solidFill>
            <a:ln>
              <a:noFill/>
            </a:ln>
          </p:spPr>
          <p:txBody>
            <a:bodyPr spcFirstLastPara="1" wrap="square" lIns="121900" tIns="121900" rIns="121900" bIns="121900" anchor="ctr" anchorCtr="0">
              <a:noAutofit/>
            </a:bodyPr>
            <a:lstStyle/>
            <a:p>
              <a:endParaRPr sz="3200" b="1">
                <a:effectLst>
                  <a:outerShdw blurRad="38100" dist="38100" dir="2700000" algn="tl">
                    <a:srgbClr val="000000">
                      <a:alpha val="43137"/>
                    </a:srgbClr>
                  </a:outerShdw>
                </a:effectLst>
              </a:endParaRPr>
            </a:p>
          </p:txBody>
        </p:sp>
        <p:sp>
          <p:nvSpPr>
            <p:cNvPr id="14" name="Google Shape;2128;p44"/>
            <p:cNvSpPr/>
            <p:nvPr/>
          </p:nvSpPr>
          <p:spPr>
            <a:xfrm>
              <a:off x="2227926" y="1888176"/>
              <a:ext cx="168615" cy="160635"/>
            </a:xfrm>
            <a:custGeom>
              <a:avLst/>
              <a:gdLst/>
              <a:ahLst/>
              <a:cxnLst/>
              <a:rect l="l" t="t" r="r" b="b"/>
              <a:pathLst>
                <a:path w="5261" h="5012" extrusionOk="0">
                  <a:moveTo>
                    <a:pt x="484" y="0"/>
                  </a:moveTo>
                  <a:cubicBezTo>
                    <a:pt x="224" y="0"/>
                    <a:pt x="0" y="326"/>
                    <a:pt x="232" y="583"/>
                  </a:cubicBezTo>
                  <a:lnTo>
                    <a:pt x="4576" y="4911"/>
                  </a:lnTo>
                  <a:cubicBezTo>
                    <a:pt x="4643" y="4978"/>
                    <a:pt x="4726" y="5011"/>
                    <a:pt x="4810" y="5011"/>
                  </a:cubicBezTo>
                  <a:cubicBezTo>
                    <a:pt x="5110" y="5011"/>
                    <a:pt x="5261" y="4644"/>
                    <a:pt x="5060" y="4426"/>
                  </a:cubicBezTo>
                  <a:lnTo>
                    <a:pt x="716" y="99"/>
                  </a:lnTo>
                  <a:cubicBezTo>
                    <a:pt x="643" y="29"/>
                    <a:pt x="562" y="0"/>
                    <a:pt x="484" y="0"/>
                  </a:cubicBezTo>
                  <a:close/>
                </a:path>
              </a:pathLst>
            </a:custGeom>
            <a:solidFill>
              <a:srgbClr val="045A68"/>
            </a:solidFill>
            <a:ln>
              <a:noFill/>
            </a:ln>
          </p:spPr>
          <p:txBody>
            <a:bodyPr spcFirstLastPara="1" wrap="square" lIns="121900" tIns="121900" rIns="121900" bIns="121900" anchor="ctr" anchorCtr="0">
              <a:noAutofit/>
            </a:bodyPr>
            <a:lstStyle/>
            <a:p>
              <a:endParaRPr sz="3200" b="1">
                <a:effectLst>
                  <a:outerShdw blurRad="38100" dist="38100" dir="2700000" algn="tl">
                    <a:srgbClr val="000000">
                      <a:alpha val="43137"/>
                    </a:srgbClr>
                  </a:outerShdw>
                </a:effectLst>
              </a:endParaRPr>
            </a:p>
          </p:txBody>
        </p:sp>
        <p:sp>
          <p:nvSpPr>
            <p:cNvPr id="15" name="Google Shape;2129;p44"/>
            <p:cNvSpPr/>
            <p:nvPr/>
          </p:nvSpPr>
          <p:spPr>
            <a:xfrm>
              <a:off x="2080560" y="1765488"/>
              <a:ext cx="94291" cy="21986"/>
            </a:xfrm>
            <a:custGeom>
              <a:avLst/>
              <a:gdLst/>
              <a:ahLst/>
              <a:cxnLst/>
              <a:rect l="l" t="t" r="r" b="b"/>
              <a:pathLst>
                <a:path w="2942" h="686" extrusionOk="0">
                  <a:moveTo>
                    <a:pt x="452" y="0"/>
                  </a:moveTo>
                  <a:cubicBezTo>
                    <a:pt x="1" y="0"/>
                    <a:pt x="1" y="685"/>
                    <a:pt x="452" y="685"/>
                  </a:cubicBezTo>
                  <a:lnTo>
                    <a:pt x="2490" y="685"/>
                  </a:lnTo>
                  <a:cubicBezTo>
                    <a:pt x="2942" y="685"/>
                    <a:pt x="2942" y="0"/>
                    <a:pt x="2490" y="0"/>
                  </a:cubicBezTo>
                  <a:close/>
                </a:path>
              </a:pathLst>
            </a:custGeom>
            <a:solidFill>
              <a:srgbClr val="19B5B1"/>
            </a:solidFill>
            <a:ln>
              <a:noFill/>
            </a:ln>
          </p:spPr>
          <p:txBody>
            <a:bodyPr spcFirstLastPara="1" wrap="square" lIns="121900" tIns="121900" rIns="121900" bIns="121900" anchor="ctr" anchorCtr="0">
              <a:noAutofit/>
            </a:bodyPr>
            <a:lstStyle/>
            <a:p>
              <a:endParaRPr sz="3200" b="1">
                <a:effectLst>
                  <a:outerShdw blurRad="38100" dist="38100" dir="2700000" algn="tl">
                    <a:srgbClr val="000000">
                      <a:alpha val="43137"/>
                    </a:srgbClr>
                  </a:outerShdw>
                </a:effectLst>
              </a:endParaRPr>
            </a:p>
          </p:txBody>
        </p:sp>
        <p:sp>
          <p:nvSpPr>
            <p:cNvPr id="16" name="Google Shape;2130;p44"/>
            <p:cNvSpPr/>
            <p:nvPr/>
          </p:nvSpPr>
          <p:spPr>
            <a:xfrm>
              <a:off x="2080560" y="1830806"/>
              <a:ext cx="159609" cy="21986"/>
            </a:xfrm>
            <a:custGeom>
              <a:avLst/>
              <a:gdLst/>
              <a:ahLst/>
              <a:cxnLst/>
              <a:rect l="l" t="t" r="r" b="b"/>
              <a:pathLst>
                <a:path w="4980" h="686" extrusionOk="0">
                  <a:moveTo>
                    <a:pt x="452" y="1"/>
                  </a:moveTo>
                  <a:cubicBezTo>
                    <a:pt x="1" y="1"/>
                    <a:pt x="1" y="686"/>
                    <a:pt x="452" y="686"/>
                  </a:cubicBezTo>
                  <a:lnTo>
                    <a:pt x="4529" y="686"/>
                  </a:lnTo>
                  <a:cubicBezTo>
                    <a:pt x="4980" y="686"/>
                    <a:pt x="4980" y="1"/>
                    <a:pt x="4529" y="1"/>
                  </a:cubicBezTo>
                  <a:close/>
                </a:path>
              </a:pathLst>
            </a:custGeom>
            <a:solidFill>
              <a:srgbClr val="19B5B1"/>
            </a:solidFill>
            <a:ln>
              <a:noFill/>
            </a:ln>
          </p:spPr>
          <p:txBody>
            <a:bodyPr spcFirstLastPara="1" wrap="square" lIns="121900" tIns="121900" rIns="121900" bIns="121900" anchor="ctr" anchorCtr="0">
              <a:noAutofit/>
            </a:bodyPr>
            <a:lstStyle/>
            <a:p>
              <a:endParaRPr sz="3200" b="1">
                <a:effectLst>
                  <a:outerShdw blurRad="38100" dist="38100" dir="2700000" algn="tl">
                    <a:srgbClr val="000000">
                      <a:alpha val="43137"/>
                    </a:srgbClr>
                  </a:outerShdw>
                </a:effectLst>
              </a:endParaRPr>
            </a:p>
          </p:txBody>
        </p:sp>
        <p:sp>
          <p:nvSpPr>
            <p:cNvPr id="17" name="Google Shape;2131;p44"/>
            <p:cNvSpPr/>
            <p:nvPr/>
          </p:nvSpPr>
          <p:spPr>
            <a:xfrm>
              <a:off x="1881369" y="1406144"/>
              <a:ext cx="413445" cy="544658"/>
            </a:xfrm>
            <a:custGeom>
              <a:avLst/>
              <a:gdLst/>
              <a:ahLst/>
              <a:cxnLst/>
              <a:rect l="l" t="t" r="r" b="b"/>
              <a:pathLst>
                <a:path w="12900" h="16994" extrusionOk="0">
                  <a:moveTo>
                    <a:pt x="0" y="1"/>
                  </a:moveTo>
                  <a:lnTo>
                    <a:pt x="0" y="16993"/>
                  </a:lnTo>
                  <a:lnTo>
                    <a:pt x="1688" y="16993"/>
                  </a:lnTo>
                  <a:lnTo>
                    <a:pt x="1688" y="1705"/>
                  </a:lnTo>
                  <a:lnTo>
                    <a:pt x="9507" y="1705"/>
                  </a:lnTo>
                  <a:lnTo>
                    <a:pt x="12899" y="5097"/>
                  </a:lnTo>
                  <a:lnTo>
                    <a:pt x="12899" y="1"/>
                  </a:lnTo>
                  <a:close/>
                </a:path>
              </a:pathLst>
            </a:custGeom>
            <a:solidFill>
              <a:srgbClr val="9DC3E6"/>
            </a:solidFill>
            <a:ln>
              <a:noFill/>
            </a:ln>
          </p:spPr>
          <p:txBody>
            <a:bodyPr spcFirstLastPara="1" wrap="square" lIns="121900" tIns="121900" rIns="121900" bIns="121900" anchor="ctr" anchorCtr="0">
              <a:noAutofit/>
            </a:bodyPr>
            <a:lstStyle/>
            <a:p>
              <a:endParaRPr sz="3200" b="1">
                <a:effectLst>
                  <a:outerShdw blurRad="38100" dist="38100" dir="2700000" algn="tl">
                    <a:srgbClr val="000000">
                      <a:alpha val="43137"/>
                    </a:srgbClr>
                  </a:outerShdw>
                </a:effectLst>
              </a:endParaRPr>
            </a:p>
          </p:txBody>
        </p:sp>
        <p:sp>
          <p:nvSpPr>
            <p:cNvPr id="18" name="Google Shape;2132;p44"/>
            <p:cNvSpPr/>
            <p:nvPr/>
          </p:nvSpPr>
          <p:spPr>
            <a:xfrm>
              <a:off x="2186069" y="1462359"/>
              <a:ext cx="161756" cy="161788"/>
            </a:xfrm>
            <a:custGeom>
              <a:avLst/>
              <a:gdLst/>
              <a:ahLst/>
              <a:cxnLst/>
              <a:rect l="l" t="t" r="r" b="b"/>
              <a:pathLst>
                <a:path w="5047" h="5048" extrusionOk="0">
                  <a:moveTo>
                    <a:pt x="41" y="1"/>
                  </a:moveTo>
                  <a:cubicBezTo>
                    <a:pt x="21" y="1"/>
                    <a:pt x="0" y="19"/>
                    <a:pt x="0" y="51"/>
                  </a:cubicBezTo>
                  <a:lnTo>
                    <a:pt x="0" y="5047"/>
                  </a:lnTo>
                  <a:lnTo>
                    <a:pt x="4996" y="5047"/>
                  </a:lnTo>
                  <a:cubicBezTo>
                    <a:pt x="5030" y="5047"/>
                    <a:pt x="5046" y="4997"/>
                    <a:pt x="5030" y="4980"/>
                  </a:cubicBezTo>
                  <a:lnTo>
                    <a:pt x="67" y="18"/>
                  </a:lnTo>
                  <a:cubicBezTo>
                    <a:pt x="61" y="6"/>
                    <a:pt x="51" y="1"/>
                    <a:pt x="41" y="1"/>
                  </a:cubicBezTo>
                  <a:close/>
                </a:path>
              </a:pathLst>
            </a:custGeom>
            <a:solidFill>
              <a:schemeClr val="accent1">
                <a:lumMod val="75000"/>
              </a:schemeClr>
            </a:solidFill>
            <a:ln>
              <a:noFill/>
            </a:ln>
          </p:spPr>
          <p:txBody>
            <a:bodyPr spcFirstLastPara="1" wrap="square" lIns="121900" tIns="121900" rIns="121900" bIns="121900" anchor="ctr" anchorCtr="0">
              <a:noAutofit/>
            </a:bodyPr>
            <a:lstStyle/>
            <a:p>
              <a:endParaRPr sz="3200" b="1">
                <a:effectLst>
                  <a:outerShdw blurRad="38100" dist="38100" dir="2700000" algn="tl">
                    <a:srgbClr val="000000">
                      <a:alpha val="43137"/>
                    </a:srgbClr>
                  </a:outerShdw>
                </a:effectLst>
              </a:endParaRPr>
            </a:p>
          </p:txBody>
        </p:sp>
      </p:grpSp>
      <p:sp>
        <p:nvSpPr>
          <p:cNvPr id="4" name="Rectangle 3"/>
          <p:cNvSpPr/>
          <p:nvPr/>
        </p:nvSpPr>
        <p:spPr>
          <a:xfrm>
            <a:off x="2569029" y="938690"/>
            <a:ext cx="8766628" cy="5727337"/>
          </a:xfrm>
          <a:prstGeom prst="rect">
            <a:avLst/>
          </a:prstGeom>
        </p:spPr>
        <p:txBody>
          <a:bodyPr wrap="square">
            <a:spAutoFit/>
          </a:bodyPr>
          <a:lstStyle/>
          <a:p>
            <a:pPr>
              <a:lnSpc>
                <a:spcPct val="107000"/>
              </a:lnSpc>
              <a:spcAft>
                <a:spcPts val="800"/>
              </a:spcAft>
            </a:pPr>
            <a:r>
              <a:rPr lang="az-Latn-AZ" sz="24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2005-ci ildə Marc Witteman göstərdi ki, gizli aktiv identifikasiya açarı güc analizindən istifadə etməklə əldə edilə bilər. Bu, təcavüzkarın fişlərdə Aktiv Doğrulama anti-klonlama mexanizmindən istifadə edən pasport çiplərini klonlaşdırmasına imkan verə bilər - əgər çip dizaynı bu hücuma həssasdırsa.</a:t>
            </a:r>
            <a:endParaRPr 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az-Latn-AZ" sz="24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2008-ci ildə Jeroen van Beek, əlavə təhlükəsizlik mexanizmlərinin mövcudluğunu pasport indeks sənədindən çıxarmaqla sıradan çıxa biləcəyini nümayiş etdirdi. Bu, təcavüzkarın digərləri arasında anti-klonlama əleyhinə mexanizmləri (Aktiv Doğrulanma) aradan qaldırmasına imkan verir. Hücum Doc 9303 (R1-p1_v2_sIV_0006) [24] sənədinin 7 nömrəli əlavəsində sənədləşdirilmişdir və yamaq yoxlama sistemi proqramı ilə həll edilə bilər. Qeyd edək ki, 7 sənəd eyni sənəddəki həssas nümunələrə tətbiq edildikdə - həssas bir yoxlama prosesi ilə nəticələndiyini göstərir.</a:t>
            </a:r>
            <a:endParaRPr 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421428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2" name="Parallelogram 1"/>
          <p:cNvSpPr/>
          <p:nvPr/>
        </p:nvSpPr>
        <p:spPr>
          <a:xfrm>
            <a:off x="972457" y="1"/>
            <a:ext cx="11930743" cy="6858000"/>
          </a:xfrm>
          <a:prstGeom prst="parallelogram">
            <a:avLst/>
          </a:prstGeom>
          <a:solidFill>
            <a:srgbClr val="02B4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arallelogram 2"/>
          <p:cNvSpPr/>
          <p:nvPr/>
        </p:nvSpPr>
        <p:spPr>
          <a:xfrm>
            <a:off x="2017486" y="1"/>
            <a:ext cx="10435771" cy="1291770"/>
          </a:xfrm>
          <a:prstGeom prst="parallelogram">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oogle Shape;2124;p44"/>
          <p:cNvGrpSpPr/>
          <p:nvPr/>
        </p:nvGrpSpPr>
        <p:grpSpPr>
          <a:xfrm>
            <a:off x="0" y="580572"/>
            <a:ext cx="2070452" cy="2620799"/>
            <a:chOff x="1881369" y="1406144"/>
            <a:chExt cx="515172" cy="642667"/>
          </a:xfrm>
        </p:grpSpPr>
        <p:sp>
          <p:nvSpPr>
            <p:cNvPr id="11" name="Google Shape;2125;p44"/>
            <p:cNvSpPr/>
            <p:nvPr/>
          </p:nvSpPr>
          <p:spPr>
            <a:xfrm>
              <a:off x="1935438" y="1460789"/>
              <a:ext cx="413990" cy="544626"/>
            </a:xfrm>
            <a:custGeom>
              <a:avLst/>
              <a:gdLst/>
              <a:ahLst/>
              <a:cxnLst/>
              <a:rect l="l" t="t" r="r" b="b"/>
              <a:pathLst>
                <a:path w="12917" h="16993" extrusionOk="0">
                  <a:moveTo>
                    <a:pt x="1" y="0"/>
                  </a:moveTo>
                  <a:lnTo>
                    <a:pt x="1" y="16993"/>
                  </a:lnTo>
                  <a:lnTo>
                    <a:pt x="12917" y="16993"/>
                  </a:lnTo>
                  <a:lnTo>
                    <a:pt x="12917" y="5096"/>
                  </a:lnTo>
                  <a:lnTo>
                    <a:pt x="7820" y="0"/>
                  </a:lnTo>
                  <a:close/>
                </a:path>
              </a:pathLst>
            </a:custGeom>
            <a:solidFill>
              <a:schemeClr val="accent1">
                <a:lumMod val="60000"/>
                <a:lumOff val="40000"/>
              </a:schemeClr>
            </a:solidFill>
            <a:ln>
              <a:noFill/>
            </a:ln>
          </p:spPr>
          <p:txBody>
            <a:bodyPr spcFirstLastPara="1" wrap="square" lIns="121900" tIns="121900" rIns="121900" bIns="121900" anchor="ctr" anchorCtr="0">
              <a:noAutofit/>
            </a:bodyPr>
            <a:lstStyle/>
            <a:p>
              <a:endParaRPr sz="3200" b="1">
                <a:effectLst>
                  <a:outerShdw blurRad="38100" dist="38100" dir="2700000" algn="tl">
                    <a:srgbClr val="000000">
                      <a:alpha val="43137"/>
                    </a:srgbClr>
                  </a:outerShdw>
                </a:effectLst>
              </a:endParaRPr>
            </a:p>
          </p:txBody>
        </p:sp>
        <p:sp>
          <p:nvSpPr>
            <p:cNvPr id="12" name="Google Shape;2126;p44"/>
            <p:cNvSpPr/>
            <p:nvPr/>
          </p:nvSpPr>
          <p:spPr>
            <a:xfrm>
              <a:off x="2040401" y="1696389"/>
              <a:ext cx="235664" cy="235664"/>
            </a:xfrm>
            <a:custGeom>
              <a:avLst/>
              <a:gdLst/>
              <a:ahLst/>
              <a:cxnLst/>
              <a:rect l="l" t="t" r="r" b="b"/>
              <a:pathLst>
                <a:path w="7353" h="7353" extrusionOk="0">
                  <a:moveTo>
                    <a:pt x="3677" y="1"/>
                  </a:moveTo>
                  <a:cubicBezTo>
                    <a:pt x="1655" y="1"/>
                    <a:pt x="1" y="1638"/>
                    <a:pt x="1" y="3677"/>
                  </a:cubicBezTo>
                  <a:cubicBezTo>
                    <a:pt x="1" y="5698"/>
                    <a:pt x="1655" y="7353"/>
                    <a:pt x="3677" y="7353"/>
                  </a:cubicBezTo>
                  <a:cubicBezTo>
                    <a:pt x="5715" y="7353"/>
                    <a:pt x="7352" y="5698"/>
                    <a:pt x="7352" y="3677"/>
                  </a:cubicBezTo>
                  <a:cubicBezTo>
                    <a:pt x="7352" y="1638"/>
                    <a:pt x="5715" y="1"/>
                    <a:pt x="3677" y="1"/>
                  </a:cubicBezTo>
                  <a:close/>
                </a:path>
              </a:pathLst>
            </a:custGeom>
            <a:solidFill>
              <a:srgbClr val="FFFFFF"/>
            </a:solidFill>
            <a:ln>
              <a:noFill/>
            </a:ln>
          </p:spPr>
          <p:txBody>
            <a:bodyPr spcFirstLastPara="1" wrap="square" lIns="121900" tIns="121900" rIns="121900" bIns="121900" anchor="ctr" anchorCtr="0">
              <a:noAutofit/>
            </a:bodyPr>
            <a:lstStyle/>
            <a:p>
              <a:endParaRPr sz="3200" b="1">
                <a:effectLst>
                  <a:outerShdw blurRad="38100" dist="38100" dir="2700000" algn="tl">
                    <a:srgbClr val="000000">
                      <a:alpha val="43137"/>
                    </a:srgbClr>
                  </a:outerShdw>
                </a:effectLst>
              </a:endParaRPr>
            </a:p>
          </p:txBody>
        </p:sp>
        <p:sp>
          <p:nvSpPr>
            <p:cNvPr id="13" name="Google Shape;2127;p44"/>
            <p:cNvSpPr/>
            <p:nvPr/>
          </p:nvSpPr>
          <p:spPr>
            <a:xfrm>
              <a:off x="1986333" y="1684979"/>
              <a:ext cx="300982" cy="257778"/>
            </a:xfrm>
            <a:custGeom>
              <a:avLst/>
              <a:gdLst/>
              <a:ahLst/>
              <a:cxnLst/>
              <a:rect l="l" t="t" r="r" b="b"/>
              <a:pathLst>
                <a:path w="9391" h="8043" extrusionOk="0">
                  <a:moveTo>
                    <a:pt x="5364" y="691"/>
                  </a:moveTo>
                  <a:cubicBezTo>
                    <a:pt x="7218" y="691"/>
                    <a:pt x="8705" y="2178"/>
                    <a:pt x="8705" y="4033"/>
                  </a:cubicBezTo>
                  <a:cubicBezTo>
                    <a:pt x="8705" y="6044"/>
                    <a:pt x="7062" y="7375"/>
                    <a:pt x="5347" y="7375"/>
                  </a:cubicBezTo>
                  <a:cubicBezTo>
                    <a:pt x="4527" y="7375"/>
                    <a:pt x="3689" y="7070"/>
                    <a:pt x="3008" y="6389"/>
                  </a:cubicBezTo>
                  <a:cubicBezTo>
                    <a:pt x="902" y="4283"/>
                    <a:pt x="2389" y="691"/>
                    <a:pt x="5364" y="691"/>
                  </a:cubicBezTo>
                  <a:close/>
                  <a:moveTo>
                    <a:pt x="5347" y="1"/>
                  </a:moveTo>
                  <a:cubicBezTo>
                    <a:pt x="4357" y="1"/>
                    <a:pt x="3346" y="369"/>
                    <a:pt x="2523" y="1192"/>
                  </a:cubicBezTo>
                  <a:cubicBezTo>
                    <a:pt x="0" y="3715"/>
                    <a:pt x="1788" y="8043"/>
                    <a:pt x="5364" y="8043"/>
                  </a:cubicBezTo>
                  <a:cubicBezTo>
                    <a:pt x="7586" y="8043"/>
                    <a:pt x="9390" y="6255"/>
                    <a:pt x="9390" y="4033"/>
                  </a:cubicBezTo>
                  <a:cubicBezTo>
                    <a:pt x="9390" y="1605"/>
                    <a:pt x="7413" y="1"/>
                    <a:pt x="5347" y="1"/>
                  </a:cubicBezTo>
                  <a:close/>
                </a:path>
              </a:pathLst>
            </a:custGeom>
            <a:solidFill>
              <a:srgbClr val="045A68"/>
            </a:solidFill>
            <a:ln>
              <a:noFill/>
            </a:ln>
          </p:spPr>
          <p:txBody>
            <a:bodyPr spcFirstLastPara="1" wrap="square" lIns="121900" tIns="121900" rIns="121900" bIns="121900" anchor="ctr" anchorCtr="0">
              <a:noAutofit/>
            </a:bodyPr>
            <a:lstStyle/>
            <a:p>
              <a:endParaRPr sz="3200" b="1">
                <a:effectLst>
                  <a:outerShdw blurRad="38100" dist="38100" dir="2700000" algn="tl">
                    <a:srgbClr val="000000">
                      <a:alpha val="43137"/>
                    </a:srgbClr>
                  </a:outerShdw>
                </a:effectLst>
              </a:endParaRPr>
            </a:p>
          </p:txBody>
        </p:sp>
        <p:sp>
          <p:nvSpPr>
            <p:cNvPr id="14" name="Google Shape;2128;p44"/>
            <p:cNvSpPr/>
            <p:nvPr/>
          </p:nvSpPr>
          <p:spPr>
            <a:xfrm>
              <a:off x="2227926" y="1888176"/>
              <a:ext cx="168615" cy="160635"/>
            </a:xfrm>
            <a:custGeom>
              <a:avLst/>
              <a:gdLst/>
              <a:ahLst/>
              <a:cxnLst/>
              <a:rect l="l" t="t" r="r" b="b"/>
              <a:pathLst>
                <a:path w="5261" h="5012" extrusionOk="0">
                  <a:moveTo>
                    <a:pt x="484" y="0"/>
                  </a:moveTo>
                  <a:cubicBezTo>
                    <a:pt x="224" y="0"/>
                    <a:pt x="0" y="326"/>
                    <a:pt x="232" y="583"/>
                  </a:cubicBezTo>
                  <a:lnTo>
                    <a:pt x="4576" y="4911"/>
                  </a:lnTo>
                  <a:cubicBezTo>
                    <a:pt x="4643" y="4978"/>
                    <a:pt x="4726" y="5011"/>
                    <a:pt x="4810" y="5011"/>
                  </a:cubicBezTo>
                  <a:cubicBezTo>
                    <a:pt x="5110" y="5011"/>
                    <a:pt x="5261" y="4644"/>
                    <a:pt x="5060" y="4426"/>
                  </a:cubicBezTo>
                  <a:lnTo>
                    <a:pt x="716" y="99"/>
                  </a:lnTo>
                  <a:cubicBezTo>
                    <a:pt x="643" y="29"/>
                    <a:pt x="562" y="0"/>
                    <a:pt x="484" y="0"/>
                  </a:cubicBezTo>
                  <a:close/>
                </a:path>
              </a:pathLst>
            </a:custGeom>
            <a:solidFill>
              <a:srgbClr val="045A68"/>
            </a:solidFill>
            <a:ln>
              <a:noFill/>
            </a:ln>
          </p:spPr>
          <p:txBody>
            <a:bodyPr spcFirstLastPara="1" wrap="square" lIns="121900" tIns="121900" rIns="121900" bIns="121900" anchor="ctr" anchorCtr="0">
              <a:noAutofit/>
            </a:bodyPr>
            <a:lstStyle/>
            <a:p>
              <a:endParaRPr sz="3200" b="1">
                <a:effectLst>
                  <a:outerShdw blurRad="38100" dist="38100" dir="2700000" algn="tl">
                    <a:srgbClr val="000000">
                      <a:alpha val="43137"/>
                    </a:srgbClr>
                  </a:outerShdw>
                </a:effectLst>
              </a:endParaRPr>
            </a:p>
          </p:txBody>
        </p:sp>
        <p:sp>
          <p:nvSpPr>
            <p:cNvPr id="15" name="Google Shape;2129;p44"/>
            <p:cNvSpPr/>
            <p:nvPr/>
          </p:nvSpPr>
          <p:spPr>
            <a:xfrm>
              <a:off x="2080560" y="1765488"/>
              <a:ext cx="94291" cy="21986"/>
            </a:xfrm>
            <a:custGeom>
              <a:avLst/>
              <a:gdLst/>
              <a:ahLst/>
              <a:cxnLst/>
              <a:rect l="l" t="t" r="r" b="b"/>
              <a:pathLst>
                <a:path w="2942" h="686" extrusionOk="0">
                  <a:moveTo>
                    <a:pt x="452" y="0"/>
                  </a:moveTo>
                  <a:cubicBezTo>
                    <a:pt x="1" y="0"/>
                    <a:pt x="1" y="685"/>
                    <a:pt x="452" y="685"/>
                  </a:cubicBezTo>
                  <a:lnTo>
                    <a:pt x="2490" y="685"/>
                  </a:lnTo>
                  <a:cubicBezTo>
                    <a:pt x="2942" y="685"/>
                    <a:pt x="2942" y="0"/>
                    <a:pt x="2490" y="0"/>
                  </a:cubicBezTo>
                  <a:close/>
                </a:path>
              </a:pathLst>
            </a:custGeom>
            <a:solidFill>
              <a:srgbClr val="19B5B1"/>
            </a:solidFill>
            <a:ln>
              <a:noFill/>
            </a:ln>
          </p:spPr>
          <p:txBody>
            <a:bodyPr spcFirstLastPara="1" wrap="square" lIns="121900" tIns="121900" rIns="121900" bIns="121900" anchor="ctr" anchorCtr="0">
              <a:noAutofit/>
            </a:bodyPr>
            <a:lstStyle/>
            <a:p>
              <a:endParaRPr sz="3200" b="1">
                <a:effectLst>
                  <a:outerShdw blurRad="38100" dist="38100" dir="2700000" algn="tl">
                    <a:srgbClr val="000000">
                      <a:alpha val="43137"/>
                    </a:srgbClr>
                  </a:outerShdw>
                </a:effectLst>
              </a:endParaRPr>
            </a:p>
          </p:txBody>
        </p:sp>
        <p:sp>
          <p:nvSpPr>
            <p:cNvPr id="16" name="Google Shape;2130;p44"/>
            <p:cNvSpPr/>
            <p:nvPr/>
          </p:nvSpPr>
          <p:spPr>
            <a:xfrm>
              <a:off x="2080560" y="1830806"/>
              <a:ext cx="159609" cy="21986"/>
            </a:xfrm>
            <a:custGeom>
              <a:avLst/>
              <a:gdLst/>
              <a:ahLst/>
              <a:cxnLst/>
              <a:rect l="l" t="t" r="r" b="b"/>
              <a:pathLst>
                <a:path w="4980" h="686" extrusionOk="0">
                  <a:moveTo>
                    <a:pt x="452" y="1"/>
                  </a:moveTo>
                  <a:cubicBezTo>
                    <a:pt x="1" y="1"/>
                    <a:pt x="1" y="686"/>
                    <a:pt x="452" y="686"/>
                  </a:cubicBezTo>
                  <a:lnTo>
                    <a:pt x="4529" y="686"/>
                  </a:lnTo>
                  <a:cubicBezTo>
                    <a:pt x="4980" y="686"/>
                    <a:pt x="4980" y="1"/>
                    <a:pt x="4529" y="1"/>
                  </a:cubicBezTo>
                  <a:close/>
                </a:path>
              </a:pathLst>
            </a:custGeom>
            <a:solidFill>
              <a:srgbClr val="19B5B1"/>
            </a:solidFill>
            <a:ln>
              <a:noFill/>
            </a:ln>
          </p:spPr>
          <p:txBody>
            <a:bodyPr spcFirstLastPara="1" wrap="square" lIns="121900" tIns="121900" rIns="121900" bIns="121900" anchor="ctr" anchorCtr="0">
              <a:noAutofit/>
            </a:bodyPr>
            <a:lstStyle/>
            <a:p>
              <a:endParaRPr sz="3200" b="1">
                <a:effectLst>
                  <a:outerShdw blurRad="38100" dist="38100" dir="2700000" algn="tl">
                    <a:srgbClr val="000000">
                      <a:alpha val="43137"/>
                    </a:srgbClr>
                  </a:outerShdw>
                </a:effectLst>
              </a:endParaRPr>
            </a:p>
          </p:txBody>
        </p:sp>
        <p:sp>
          <p:nvSpPr>
            <p:cNvPr id="17" name="Google Shape;2131;p44"/>
            <p:cNvSpPr/>
            <p:nvPr/>
          </p:nvSpPr>
          <p:spPr>
            <a:xfrm>
              <a:off x="1881369" y="1406144"/>
              <a:ext cx="413445" cy="544658"/>
            </a:xfrm>
            <a:custGeom>
              <a:avLst/>
              <a:gdLst/>
              <a:ahLst/>
              <a:cxnLst/>
              <a:rect l="l" t="t" r="r" b="b"/>
              <a:pathLst>
                <a:path w="12900" h="16994" extrusionOk="0">
                  <a:moveTo>
                    <a:pt x="0" y="1"/>
                  </a:moveTo>
                  <a:lnTo>
                    <a:pt x="0" y="16993"/>
                  </a:lnTo>
                  <a:lnTo>
                    <a:pt x="1688" y="16993"/>
                  </a:lnTo>
                  <a:lnTo>
                    <a:pt x="1688" y="1705"/>
                  </a:lnTo>
                  <a:lnTo>
                    <a:pt x="9507" y="1705"/>
                  </a:lnTo>
                  <a:lnTo>
                    <a:pt x="12899" y="5097"/>
                  </a:lnTo>
                  <a:lnTo>
                    <a:pt x="12899" y="1"/>
                  </a:lnTo>
                  <a:close/>
                </a:path>
              </a:pathLst>
            </a:custGeom>
            <a:solidFill>
              <a:srgbClr val="9DC3E6"/>
            </a:solidFill>
            <a:ln>
              <a:noFill/>
            </a:ln>
          </p:spPr>
          <p:txBody>
            <a:bodyPr spcFirstLastPara="1" wrap="square" lIns="121900" tIns="121900" rIns="121900" bIns="121900" anchor="ctr" anchorCtr="0">
              <a:noAutofit/>
            </a:bodyPr>
            <a:lstStyle/>
            <a:p>
              <a:endParaRPr sz="3200" b="1">
                <a:effectLst>
                  <a:outerShdw blurRad="38100" dist="38100" dir="2700000" algn="tl">
                    <a:srgbClr val="000000">
                      <a:alpha val="43137"/>
                    </a:srgbClr>
                  </a:outerShdw>
                </a:effectLst>
              </a:endParaRPr>
            </a:p>
          </p:txBody>
        </p:sp>
        <p:sp>
          <p:nvSpPr>
            <p:cNvPr id="18" name="Google Shape;2132;p44"/>
            <p:cNvSpPr/>
            <p:nvPr/>
          </p:nvSpPr>
          <p:spPr>
            <a:xfrm>
              <a:off x="2186069" y="1462359"/>
              <a:ext cx="161756" cy="161788"/>
            </a:xfrm>
            <a:custGeom>
              <a:avLst/>
              <a:gdLst/>
              <a:ahLst/>
              <a:cxnLst/>
              <a:rect l="l" t="t" r="r" b="b"/>
              <a:pathLst>
                <a:path w="5047" h="5048" extrusionOk="0">
                  <a:moveTo>
                    <a:pt x="41" y="1"/>
                  </a:moveTo>
                  <a:cubicBezTo>
                    <a:pt x="21" y="1"/>
                    <a:pt x="0" y="19"/>
                    <a:pt x="0" y="51"/>
                  </a:cubicBezTo>
                  <a:lnTo>
                    <a:pt x="0" y="5047"/>
                  </a:lnTo>
                  <a:lnTo>
                    <a:pt x="4996" y="5047"/>
                  </a:lnTo>
                  <a:cubicBezTo>
                    <a:pt x="5030" y="5047"/>
                    <a:pt x="5046" y="4997"/>
                    <a:pt x="5030" y="4980"/>
                  </a:cubicBezTo>
                  <a:lnTo>
                    <a:pt x="67" y="18"/>
                  </a:lnTo>
                  <a:cubicBezTo>
                    <a:pt x="61" y="6"/>
                    <a:pt x="51" y="1"/>
                    <a:pt x="41" y="1"/>
                  </a:cubicBezTo>
                  <a:close/>
                </a:path>
              </a:pathLst>
            </a:custGeom>
            <a:solidFill>
              <a:schemeClr val="accent1">
                <a:lumMod val="75000"/>
              </a:schemeClr>
            </a:solidFill>
            <a:ln>
              <a:noFill/>
            </a:ln>
          </p:spPr>
          <p:txBody>
            <a:bodyPr spcFirstLastPara="1" wrap="square" lIns="121900" tIns="121900" rIns="121900" bIns="121900" anchor="ctr" anchorCtr="0">
              <a:noAutofit/>
            </a:bodyPr>
            <a:lstStyle/>
            <a:p>
              <a:endParaRPr sz="3200" b="1">
                <a:effectLst>
                  <a:outerShdw blurRad="38100" dist="38100" dir="2700000" algn="tl">
                    <a:srgbClr val="000000">
                      <a:alpha val="43137"/>
                    </a:srgbClr>
                  </a:outerShdw>
                </a:effectLst>
              </a:endParaRPr>
            </a:p>
          </p:txBody>
        </p:sp>
      </p:grpSp>
      <p:sp>
        <p:nvSpPr>
          <p:cNvPr id="6" name="Rectangle 5"/>
          <p:cNvSpPr/>
          <p:nvPr/>
        </p:nvSpPr>
        <p:spPr>
          <a:xfrm>
            <a:off x="2723065" y="0"/>
            <a:ext cx="9280249" cy="1277914"/>
          </a:xfrm>
          <a:prstGeom prst="rect">
            <a:avLst/>
          </a:prstGeom>
        </p:spPr>
        <p:txBody>
          <a:bodyPr wrap="square">
            <a:spAutoFit/>
          </a:bodyPr>
          <a:lstStyle/>
          <a:p>
            <a:pPr>
              <a:lnSpc>
                <a:spcPct val="107000"/>
              </a:lnSpc>
              <a:spcAft>
                <a:spcPts val="800"/>
              </a:spcAft>
            </a:pPr>
            <a:r>
              <a:rPr lang="az-Latn-AZ" sz="3600" b="1" dirty="0">
                <a:solidFill>
                  <a:srgbClr val="00B0F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Genişləndirilmiş Giriş Nəzarəti (Extended Access Control -EAC)</a:t>
            </a:r>
            <a:endParaRPr lang="en-US" sz="3600" b="1" dirty="0">
              <a:solidFill>
                <a:srgbClr val="00B0F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2452915" y="1478428"/>
            <a:ext cx="9260114" cy="4937377"/>
          </a:xfrm>
          <a:prstGeom prst="rect">
            <a:avLst/>
          </a:prstGeom>
        </p:spPr>
        <p:txBody>
          <a:bodyPr wrap="square">
            <a:spAutoFit/>
          </a:bodyPr>
          <a:lstStyle/>
          <a:p>
            <a:pPr>
              <a:lnSpc>
                <a:spcPct val="107000"/>
              </a:lnSpc>
              <a:spcAft>
                <a:spcPts val="800"/>
              </a:spcAft>
            </a:pPr>
            <a:r>
              <a:rPr lang="az-Latn-AZ" sz="32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2007-ci ildə Lukas Grunwald, EAC effektiv pasport çiplərini yararsız hala gətirə biləcək bir hücum təqdim etdi. Grunwald bildirir ki, barmaq izlərinin oxunması və sertifikatların yenilənməsi üçün tələb olunan bir EAC açarı oğurlanarsa və ya pozularsa, təcavüzkar gələcəkdə buraxılış tarixi olan saxta sertifikat yükləyə bilər. Təsirə məruz qalan çiplər gələcək tarixə çatana qədər oxuma girişini əngəlləyər.</a:t>
            </a:r>
            <a:endParaRPr lang="en-US" sz="32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az-Latn-AZ" sz="32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endParaRPr lang="en-US" sz="32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627958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79"/>
        <p:cNvGrpSpPr/>
        <p:nvPr/>
      </p:nvGrpSpPr>
      <p:grpSpPr>
        <a:xfrm>
          <a:off x="0" y="0"/>
          <a:ext cx="0" cy="0"/>
          <a:chOff x="0" y="0"/>
          <a:chExt cx="0" cy="0"/>
        </a:xfrm>
      </p:grpSpPr>
      <p:pic>
        <p:nvPicPr>
          <p:cNvPr id="1026" name="Picture 2" descr="ICAO report: Georgia is in the first place in the region in terms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5518" y="1233714"/>
            <a:ext cx="5563054" cy="3701144"/>
          </a:xfrm>
          <a:prstGeom prst="rect">
            <a:avLst/>
          </a:prstGeom>
          <a:solidFill>
            <a:srgbClr val="00B0F0"/>
          </a:solidFill>
        </p:spPr>
      </p:pic>
      <p:sp>
        <p:nvSpPr>
          <p:cNvPr id="2" name="Rectangle 1"/>
          <p:cNvSpPr/>
          <p:nvPr/>
        </p:nvSpPr>
        <p:spPr>
          <a:xfrm>
            <a:off x="275772" y="2728820"/>
            <a:ext cx="8553157" cy="3416320"/>
          </a:xfrm>
          <a:prstGeom prst="rect">
            <a:avLst/>
          </a:prstGeom>
          <a:solidFill>
            <a:schemeClr val="accent6">
              <a:lumMod val="10000"/>
              <a:alpha val="33000"/>
            </a:schemeClr>
          </a:solidFill>
        </p:spPr>
        <p:txBody>
          <a:bodyPr wrap="square">
            <a:spAutoFit/>
          </a:bodyPr>
          <a:lstStyle/>
          <a:p>
            <a:r>
              <a:rPr lang="az-Latn-AZ" sz="2400" dirty="0" smtClean="0">
                <a:solidFill>
                  <a:srgbClr val="FFFFFF"/>
                </a:solidFill>
              </a:rPr>
              <a:t>Elektron </a:t>
            </a:r>
            <a:r>
              <a:rPr lang="en-US" sz="2400" dirty="0" err="1" smtClean="0">
                <a:solidFill>
                  <a:srgbClr val="FFFFFF"/>
                </a:solidFill>
              </a:rPr>
              <a:t>pasportlar</a:t>
            </a:r>
            <a:r>
              <a:rPr lang="en-US" sz="2400" dirty="0" smtClean="0">
                <a:solidFill>
                  <a:srgbClr val="FFFFFF"/>
                </a:solidFill>
              </a:rPr>
              <a:t> </a:t>
            </a:r>
            <a:r>
              <a:rPr lang="en-US" sz="2400" dirty="0">
                <a:solidFill>
                  <a:srgbClr val="FFFFFF"/>
                </a:solidFill>
              </a:rPr>
              <a:t>da </a:t>
            </a:r>
            <a:r>
              <a:rPr lang="en-US" sz="2400" dirty="0" err="1">
                <a:solidFill>
                  <a:srgbClr val="FFFFFF"/>
                </a:solidFill>
              </a:rPr>
              <a:t>bir</a:t>
            </a:r>
            <a:r>
              <a:rPr lang="en-US" sz="2400" dirty="0">
                <a:solidFill>
                  <a:srgbClr val="FFFFFF"/>
                </a:solidFill>
              </a:rPr>
              <a:t> </a:t>
            </a:r>
            <a:r>
              <a:rPr lang="en-US" sz="2400" dirty="0" err="1">
                <a:solidFill>
                  <a:srgbClr val="FFFFFF"/>
                </a:solidFill>
              </a:rPr>
              <a:t>sıra</a:t>
            </a:r>
            <a:r>
              <a:rPr lang="en-US" sz="2400" dirty="0">
                <a:solidFill>
                  <a:srgbClr val="FFFFFF"/>
                </a:solidFill>
              </a:rPr>
              <a:t> </a:t>
            </a:r>
            <a:r>
              <a:rPr lang="en-US" sz="2400" dirty="0" err="1">
                <a:solidFill>
                  <a:srgbClr val="FFFFFF"/>
                </a:solidFill>
              </a:rPr>
              <a:t>problemlərə</a:t>
            </a:r>
            <a:r>
              <a:rPr lang="en-US" sz="2400" dirty="0">
                <a:solidFill>
                  <a:srgbClr val="FFFFFF"/>
                </a:solidFill>
              </a:rPr>
              <a:t> </a:t>
            </a:r>
            <a:r>
              <a:rPr lang="en-US" sz="2400" dirty="0" err="1">
                <a:solidFill>
                  <a:srgbClr val="FFFFFF"/>
                </a:solidFill>
              </a:rPr>
              <a:t>yol</a:t>
            </a:r>
            <a:r>
              <a:rPr lang="en-US" sz="2400" dirty="0">
                <a:solidFill>
                  <a:srgbClr val="FFFFFF"/>
                </a:solidFill>
              </a:rPr>
              <a:t> </a:t>
            </a:r>
            <a:r>
              <a:rPr lang="en-US" sz="2400" dirty="0" err="1">
                <a:solidFill>
                  <a:srgbClr val="FFFFFF"/>
                </a:solidFill>
              </a:rPr>
              <a:t>açır</a:t>
            </a:r>
            <a:r>
              <a:rPr lang="en-US" sz="2400" dirty="0">
                <a:solidFill>
                  <a:srgbClr val="FFFFFF"/>
                </a:solidFill>
              </a:rPr>
              <a:t>. </a:t>
            </a:r>
            <a:r>
              <a:rPr lang="en-US" sz="2400" dirty="0" err="1">
                <a:solidFill>
                  <a:srgbClr val="FFFFFF"/>
                </a:solidFill>
              </a:rPr>
              <a:t>Səlahiyyətlilərin</a:t>
            </a:r>
            <a:r>
              <a:rPr lang="en-US" sz="2400" dirty="0">
                <a:solidFill>
                  <a:srgbClr val="FFFFFF"/>
                </a:solidFill>
              </a:rPr>
              <a:t> </a:t>
            </a:r>
            <a:r>
              <a:rPr lang="en-US" sz="2400" dirty="0" err="1">
                <a:solidFill>
                  <a:srgbClr val="FFFFFF"/>
                </a:solidFill>
              </a:rPr>
              <a:t>digər</a:t>
            </a:r>
            <a:r>
              <a:rPr lang="en-US" sz="2400" dirty="0">
                <a:solidFill>
                  <a:srgbClr val="FFFFFF"/>
                </a:solidFill>
              </a:rPr>
              <a:t> </a:t>
            </a:r>
            <a:r>
              <a:rPr lang="en-US" sz="2400" dirty="0" err="1">
                <a:solidFill>
                  <a:srgbClr val="FFFFFF"/>
                </a:solidFill>
              </a:rPr>
              <a:t>ölkələrin</a:t>
            </a:r>
            <a:r>
              <a:rPr lang="en-US" sz="2400" dirty="0">
                <a:solidFill>
                  <a:srgbClr val="FFFFFF"/>
                </a:solidFill>
              </a:rPr>
              <a:t> </a:t>
            </a:r>
            <a:r>
              <a:rPr lang="en-US" sz="2400" dirty="0" err="1">
                <a:solidFill>
                  <a:srgbClr val="FFFFFF"/>
                </a:solidFill>
              </a:rPr>
              <a:t>orijinal</a:t>
            </a:r>
            <a:r>
              <a:rPr lang="en-US" sz="2400" dirty="0">
                <a:solidFill>
                  <a:srgbClr val="FFFFFF"/>
                </a:solidFill>
              </a:rPr>
              <a:t> </a:t>
            </a:r>
            <a:r>
              <a:rPr lang="en-US" sz="2400" dirty="0" err="1">
                <a:solidFill>
                  <a:srgbClr val="FFFFFF"/>
                </a:solidFill>
              </a:rPr>
              <a:t>pasportlarını</a:t>
            </a:r>
            <a:r>
              <a:rPr lang="en-US" sz="2400" dirty="0">
                <a:solidFill>
                  <a:srgbClr val="FFFFFF"/>
                </a:solidFill>
              </a:rPr>
              <a:t> </a:t>
            </a:r>
            <a:r>
              <a:rPr lang="en-US" sz="2400" dirty="0" err="1">
                <a:solidFill>
                  <a:srgbClr val="FFFFFF"/>
                </a:solidFill>
              </a:rPr>
              <a:t>dərhal</a:t>
            </a:r>
            <a:r>
              <a:rPr lang="en-US" sz="2400" dirty="0">
                <a:solidFill>
                  <a:srgbClr val="FFFFFF"/>
                </a:solidFill>
              </a:rPr>
              <a:t> </a:t>
            </a:r>
            <a:r>
              <a:rPr lang="en-US" sz="2400" dirty="0" err="1">
                <a:solidFill>
                  <a:srgbClr val="FFFFFF"/>
                </a:solidFill>
              </a:rPr>
              <a:t>tanıması</a:t>
            </a:r>
            <a:r>
              <a:rPr lang="en-US" sz="2400" dirty="0">
                <a:solidFill>
                  <a:srgbClr val="FFFFFF"/>
                </a:solidFill>
              </a:rPr>
              <a:t> </a:t>
            </a:r>
            <a:r>
              <a:rPr lang="en-US" sz="2400" dirty="0" err="1">
                <a:solidFill>
                  <a:srgbClr val="FFFFFF"/>
                </a:solidFill>
              </a:rPr>
              <a:t>üçün</a:t>
            </a:r>
            <a:r>
              <a:rPr lang="en-US" sz="2400" dirty="0">
                <a:solidFill>
                  <a:srgbClr val="FFFFFF"/>
                </a:solidFill>
              </a:rPr>
              <a:t> </a:t>
            </a:r>
            <a:r>
              <a:rPr lang="en-US" sz="2400" dirty="0" err="1">
                <a:solidFill>
                  <a:srgbClr val="FFFFFF"/>
                </a:solidFill>
              </a:rPr>
              <a:t>qarşılıqlı</a:t>
            </a:r>
            <a:r>
              <a:rPr lang="en-US" sz="2400" dirty="0">
                <a:solidFill>
                  <a:srgbClr val="FFFFFF"/>
                </a:solidFill>
              </a:rPr>
              <a:t> </a:t>
            </a:r>
            <a:r>
              <a:rPr lang="en-US" sz="2400" dirty="0" err="1">
                <a:solidFill>
                  <a:srgbClr val="FFFFFF"/>
                </a:solidFill>
              </a:rPr>
              <a:t>əlaqə</a:t>
            </a:r>
            <a:r>
              <a:rPr lang="en-US" sz="2400" dirty="0">
                <a:solidFill>
                  <a:srgbClr val="FFFFFF"/>
                </a:solidFill>
              </a:rPr>
              <a:t> </a:t>
            </a:r>
            <a:r>
              <a:rPr lang="en-US" sz="2400" dirty="0" err="1">
                <a:solidFill>
                  <a:srgbClr val="FFFFFF"/>
                </a:solidFill>
              </a:rPr>
              <a:t>və</a:t>
            </a:r>
            <a:r>
              <a:rPr lang="en-US" sz="2400" dirty="0">
                <a:solidFill>
                  <a:srgbClr val="FFFFFF"/>
                </a:solidFill>
              </a:rPr>
              <a:t> </a:t>
            </a:r>
            <a:r>
              <a:rPr lang="en-US" sz="2400" dirty="0" err="1">
                <a:solidFill>
                  <a:srgbClr val="FFFFFF"/>
                </a:solidFill>
              </a:rPr>
              <a:t>güvən</a:t>
            </a:r>
            <a:r>
              <a:rPr lang="en-US" sz="2400" dirty="0">
                <a:solidFill>
                  <a:srgbClr val="FFFFFF"/>
                </a:solidFill>
              </a:rPr>
              <a:t> </a:t>
            </a:r>
            <a:r>
              <a:rPr lang="en-US" sz="2400" dirty="0" err="1">
                <a:solidFill>
                  <a:srgbClr val="FFFFFF"/>
                </a:solidFill>
              </a:rPr>
              <a:t>vacibdir</a:t>
            </a:r>
            <a:r>
              <a:rPr lang="en-US" sz="2400" dirty="0">
                <a:solidFill>
                  <a:srgbClr val="FFFFFF"/>
                </a:solidFill>
              </a:rPr>
              <a:t>.</a:t>
            </a:r>
          </a:p>
          <a:p>
            <a:r>
              <a:rPr lang="en-US" sz="2400" dirty="0" err="1" smtClean="0">
                <a:solidFill>
                  <a:srgbClr val="FFFFFF"/>
                </a:solidFill>
              </a:rPr>
              <a:t>Bundan</a:t>
            </a:r>
            <a:r>
              <a:rPr lang="en-US" sz="2400" dirty="0" smtClean="0">
                <a:solidFill>
                  <a:srgbClr val="FFFFFF"/>
                </a:solidFill>
              </a:rPr>
              <a:t> </a:t>
            </a:r>
            <a:r>
              <a:rPr lang="en-US" sz="2400" dirty="0" err="1">
                <a:solidFill>
                  <a:srgbClr val="FFFFFF"/>
                </a:solidFill>
              </a:rPr>
              <a:t>əlavə</a:t>
            </a:r>
            <a:r>
              <a:rPr lang="en-US" sz="2400" dirty="0">
                <a:solidFill>
                  <a:srgbClr val="FFFFFF"/>
                </a:solidFill>
              </a:rPr>
              <a:t>, </a:t>
            </a:r>
            <a:r>
              <a:rPr lang="en-US" sz="2400" dirty="0" err="1">
                <a:solidFill>
                  <a:srgbClr val="FFFFFF"/>
                </a:solidFill>
              </a:rPr>
              <a:t>elektron</a:t>
            </a:r>
            <a:r>
              <a:rPr lang="en-US" sz="2400" dirty="0">
                <a:solidFill>
                  <a:srgbClr val="FFFFFF"/>
                </a:solidFill>
              </a:rPr>
              <a:t> </a:t>
            </a:r>
            <a:r>
              <a:rPr lang="en-US" sz="2400" dirty="0" err="1">
                <a:solidFill>
                  <a:srgbClr val="FFFFFF"/>
                </a:solidFill>
              </a:rPr>
              <a:t>pasport</a:t>
            </a:r>
            <a:r>
              <a:rPr lang="en-US" sz="2400" dirty="0">
                <a:solidFill>
                  <a:srgbClr val="FFFFFF"/>
                </a:solidFill>
              </a:rPr>
              <a:t> </a:t>
            </a:r>
            <a:r>
              <a:rPr lang="en-US" sz="2400" dirty="0" err="1">
                <a:solidFill>
                  <a:srgbClr val="FFFFFF"/>
                </a:solidFill>
              </a:rPr>
              <a:t>çipləri</a:t>
            </a:r>
            <a:r>
              <a:rPr lang="en-US" sz="2400" dirty="0">
                <a:solidFill>
                  <a:srgbClr val="FFFFFF"/>
                </a:solidFill>
              </a:rPr>
              <a:t> </a:t>
            </a:r>
            <a:r>
              <a:rPr lang="en-US" sz="2400" dirty="0" err="1">
                <a:solidFill>
                  <a:srgbClr val="FFFFFF"/>
                </a:solidFill>
              </a:rPr>
              <a:t>həm</a:t>
            </a:r>
            <a:r>
              <a:rPr lang="en-US" sz="2400" dirty="0">
                <a:solidFill>
                  <a:srgbClr val="FFFFFF"/>
                </a:solidFill>
              </a:rPr>
              <a:t> </a:t>
            </a:r>
            <a:r>
              <a:rPr lang="en-US" sz="2400" dirty="0" err="1">
                <a:solidFill>
                  <a:srgbClr val="FFFFFF"/>
                </a:solidFill>
              </a:rPr>
              <a:t>fərdi</a:t>
            </a:r>
            <a:r>
              <a:rPr lang="en-US" sz="2400" dirty="0">
                <a:solidFill>
                  <a:srgbClr val="FFFFFF"/>
                </a:solidFill>
              </a:rPr>
              <a:t> </a:t>
            </a:r>
            <a:r>
              <a:rPr lang="en-US" sz="2400" dirty="0" err="1">
                <a:solidFill>
                  <a:srgbClr val="FFFFFF"/>
                </a:solidFill>
              </a:rPr>
              <a:t>biometrik</a:t>
            </a:r>
            <a:r>
              <a:rPr lang="en-US" sz="2400" dirty="0">
                <a:solidFill>
                  <a:srgbClr val="FFFFFF"/>
                </a:solidFill>
              </a:rPr>
              <a:t> </a:t>
            </a:r>
            <a:r>
              <a:rPr lang="en-US" sz="2400" dirty="0" err="1">
                <a:solidFill>
                  <a:srgbClr val="FFFFFF"/>
                </a:solidFill>
              </a:rPr>
              <a:t>məlumatların</a:t>
            </a:r>
            <a:r>
              <a:rPr lang="en-US" sz="2400" dirty="0">
                <a:solidFill>
                  <a:srgbClr val="FFFFFF"/>
                </a:solidFill>
              </a:rPr>
              <a:t>, </a:t>
            </a:r>
            <a:r>
              <a:rPr lang="en-US" sz="2400" dirty="0" err="1">
                <a:solidFill>
                  <a:srgbClr val="FFFFFF"/>
                </a:solidFill>
              </a:rPr>
              <a:t>həm</a:t>
            </a:r>
            <a:r>
              <a:rPr lang="en-US" sz="2400" dirty="0">
                <a:solidFill>
                  <a:srgbClr val="FFFFFF"/>
                </a:solidFill>
              </a:rPr>
              <a:t> </a:t>
            </a:r>
            <a:r>
              <a:rPr lang="en-US" sz="2400" dirty="0" err="1">
                <a:solidFill>
                  <a:srgbClr val="FFFFFF"/>
                </a:solidFill>
              </a:rPr>
              <a:t>də</a:t>
            </a:r>
            <a:r>
              <a:rPr lang="en-US" sz="2400" dirty="0">
                <a:solidFill>
                  <a:srgbClr val="FFFFFF"/>
                </a:solidFill>
              </a:rPr>
              <a:t> </a:t>
            </a:r>
            <a:r>
              <a:rPr lang="en-US" sz="2400" dirty="0" err="1">
                <a:solidFill>
                  <a:srgbClr val="FFFFFF"/>
                </a:solidFill>
              </a:rPr>
              <a:t>çipdəki</a:t>
            </a:r>
            <a:r>
              <a:rPr lang="en-US" sz="2400" dirty="0">
                <a:solidFill>
                  <a:srgbClr val="FFFFFF"/>
                </a:solidFill>
              </a:rPr>
              <a:t> </a:t>
            </a:r>
            <a:r>
              <a:rPr lang="en-US" sz="2400" dirty="0" err="1">
                <a:solidFill>
                  <a:srgbClr val="FFFFFF"/>
                </a:solidFill>
              </a:rPr>
              <a:t>vizalar</a:t>
            </a:r>
            <a:r>
              <a:rPr lang="en-US" sz="2400" dirty="0">
                <a:solidFill>
                  <a:srgbClr val="FFFFFF"/>
                </a:solidFill>
              </a:rPr>
              <a:t> </a:t>
            </a:r>
            <a:r>
              <a:rPr lang="en-US" sz="2400" dirty="0" err="1">
                <a:solidFill>
                  <a:srgbClr val="FFFFFF"/>
                </a:solidFill>
              </a:rPr>
              <a:t>kimi</a:t>
            </a:r>
            <a:r>
              <a:rPr lang="en-US" sz="2400" dirty="0">
                <a:solidFill>
                  <a:srgbClr val="FFFFFF"/>
                </a:solidFill>
              </a:rPr>
              <a:t> </a:t>
            </a:r>
            <a:r>
              <a:rPr lang="en-US" sz="2400" dirty="0" err="1">
                <a:solidFill>
                  <a:srgbClr val="FFFFFF"/>
                </a:solidFill>
              </a:rPr>
              <a:t>səyahət</a:t>
            </a:r>
            <a:r>
              <a:rPr lang="en-US" sz="2400" dirty="0">
                <a:solidFill>
                  <a:srgbClr val="FFFFFF"/>
                </a:solidFill>
              </a:rPr>
              <a:t> </a:t>
            </a:r>
            <a:r>
              <a:rPr lang="en-US" sz="2400" dirty="0" err="1">
                <a:solidFill>
                  <a:srgbClr val="FFFFFF"/>
                </a:solidFill>
              </a:rPr>
              <a:t>sənədlərinin</a:t>
            </a:r>
            <a:r>
              <a:rPr lang="en-US" sz="2400" dirty="0">
                <a:solidFill>
                  <a:srgbClr val="FFFFFF"/>
                </a:solidFill>
              </a:rPr>
              <a:t> </a:t>
            </a:r>
            <a:r>
              <a:rPr lang="en-US" sz="2400" dirty="0" err="1">
                <a:solidFill>
                  <a:srgbClr val="FFFFFF"/>
                </a:solidFill>
              </a:rPr>
              <a:t>saxlanmasına</a:t>
            </a:r>
            <a:r>
              <a:rPr lang="en-US" sz="2400" dirty="0">
                <a:solidFill>
                  <a:srgbClr val="FFFFFF"/>
                </a:solidFill>
              </a:rPr>
              <a:t> </a:t>
            </a:r>
            <a:r>
              <a:rPr lang="en-US" sz="2400" dirty="0" err="1">
                <a:solidFill>
                  <a:srgbClr val="FFFFFF"/>
                </a:solidFill>
              </a:rPr>
              <a:t>imkan</a:t>
            </a:r>
            <a:r>
              <a:rPr lang="en-US" sz="2400" dirty="0">
                <a:solidFill>
                  <a:srgbClr val="FFFFFF"/>
                </a:solidFill>
              </a:rPr>
              <a:t> </a:t>
            </a:r>
            <a:r>
              <a:rPr lang="en-US" sz="2400" dirty="0" err="1">
                <a:solidFill>
                  <a:srgbClr val="FFFFFF"/>
                </a:solidFill>
              </a:rPr>
              <a:t>yaradan</a:t>
            </a:r>
            <a:r>
              <a:rPr lang="en-US" sz="2400" dirty="0">
                <a:solidFill>
                  <a:srgbClr val="FFFFFF"/>
                </a:solidFill>
              </a:rPr>
              <a:t> LDS 2.0 </a:t>
            </a:r>
            <a:r>
              <a:rPr lang="en-US" sz="2400" dirty="0" err="1">
                <a:solidFill>
                  <a:srgbClr val="FFFFFF"/>
                </a:solidFill>
              </a:rPr>
              <a:t>kimi</a:t>
            </a:r>
            <a:r>
              <a:rPr lang="en-US" sz="2400" dirty="0">
                <a:solidFill>
                  <a:srgbClr val="FFFFFF"/>
                </a:solidFill>
              </a:rPr>
              <a:t> </a:t>
            </a:r>
            <a:r>
              <a:rPr lang="en-US" sz="2400" dirty="0" err="1">
                <a:solidFill>
                  <a:srgbClr val="FFFFFF"/>
                </a:solidFill>
              </a:rPr>
              <a:t>Beynəlxalq</a:t>
            </a:r>
            <a:r>
              <a:rPr lang="en-US" sz="2400" dirty="0">
                <a:solidFill>
                  <a:srgbClr val="FFFFFF"/>
                </a:solidFill>
              </a:rPr>
              <a:t> </a:t>
            </a:r>
            <a:r>
              <a:rPr lang="en-US" sz="2400" dirty="0" err="1">
                <a:solidFill>
                  <a:srgbClr val="FFFFFF"/>
                </a:solidFill>
              </a:rPr>
              <a:t>Mülki</a:t>
            </a:r>
            <a:r>
              <a:rPr lang="en-US" sz="2400" dirty="0">
                <a:solidFill>
                  <a:srgbClr val="FFFFFF"/>
                </a:solidFill>
              </a:rPr>
              <a:t> </a:t>
            </a:r>
            <a:r>
              <a:rPr lang="en-US" sz="2400" dirty="0" err="1">
                <a:solidFill>
                  <a:srgbClr val="FFFFFF"/>
                </a:solidFill>
              </a:rPr>
              <a:t>Aviasiya</a:t>
            </a:r>
            <a:r>
              <a:rPr lang="en-US" sz="2400" dirty="0">
                <a:solidFill>
                  <a:srgbClr val="FFFFFF"/>
                </a:solidFill>
              </a:rPr>
              <a:t> </a:t>
            </a:r>
            <a:r>
              <a:rPr lang="en-US" sz="2400" dirty="0" err="1">
                <a:solidFill>
                  <a:srgbClr val="FFFFFF"/>
                </a:solidFill>
              </a:rPr>
              <a:t>Təşkilatının</a:t>
            </a:r>
            <a:r>
              <a:rPr lang="en-US" sz="2400" dirty="0">
                <a:solidFill>
                  <a:srgbClr val="FFFFFF"/>
                </a:solidFill>
              </a:rPr>
              <a:t> (ICAO) </a:t>
            </a:r>
            <a:r>
              <a:rPr lang="en-US" sz="2400" dirty="0" err="1">
                <a:solidFill>
                  <a:srgbClr val="FFFFFF"/>
                </a:solidFill>
              </a:rPr>
              <a:t>standartlarını</a:t>
            </a:r>
            <a:r>
              <a:rPr lang="en-US" sz="2400" dirty="0">
                <a:solidFill>
                  <a:srgbClr val="FFFFFF"/>
                </a:solidFill>
              </a:rPr>
              <a:t> </a:t>
            </a:r>
            <a:r>
              <a:rPr lang="en-US" sz="2400" dirty="0" err="1">
                <a:solidFill>
                  <a:srgbClr val="FFFFFF"/>
                </a:solidFill>
              </a:rPr>
              <a:t>dəstəkləməlidir</a:t>
            </a:r>
            <a:r>
              <a:rPr lang="en-US" sz="2400" dirty="0">
                <a:solidFill>
                  <a:srgbClr val="FFFFFF"/>
                </a:solidFill>
              </a:rPr>
              <a:t>. </a:t>
            </a:r>
            <a:r>
              <a:rPr lang="en-US" sz="2400" dirty="0" err="1">
                <a:solidFill>
                  <a:srgbClr val="FFFFFF"/>
                </a:solidFill>
              </a:rPr>
              <a:t>Davamlılıq</a:t>
            </a:r>
            <a:r>
              <a:rPr lang="en-US" sz="2400" dirty="0">
                <a:solidFill>
                  <a:srgbClr val="FFFFFF"/>
                </a:solidFill>
              </a:rPr>
              <a:t> </a:t>
            </a:r>
            <a:r>
              <a:rPr lang="en-US" sz="2400" dirty="0" err="1">
                <a:solidFill>
                  <a:srgbClr val="FFFFFF"/>
                </a:solidFill>
              </a:rPr>
              <a:t>və</a:t>
            </a:r>
            <a:r>
              <a:rPr lang="en-US" sz="2400" dirty="0">
                <a:solidFill>
                  <a:srgbClr val="FFFFFF"/>
                </a:solidFill>
              </a:rPr>
              <a:t> </a:t>
            </a:r>
            <a:r>
              <a:rPr lang="en-US" sz="2400" dirty="0" err="1">
                <a:solidFill>
                  <a:srgbClr val="FFFFFF"/>
                </a:solidFill>
              </a:rPr>
              <a:t>yüksək</a:t>
            </a:r>
            <a:r>
              <a:rPr lang="en-US" sz="2400" dirty="0">
                <a:solidFill>
                  <a:srgbClr val="FFFFFF"/>
                </a:solidFill>
              </a:rPr>
              <a:t> </a:t>
            </a:r>
            <a:r>
              <a:rPr lang="en-US" sz="2400" dirty="0" err="1">
                <a:solidFill>
                  <a:srgbClr val="FFFFFF"/>
                </a:solidFill>
              </a:rPr>
              <a:t>məhsuldar</a:t>
            </a:r>
            <a:r>
              <a:rPr lang="en-US" sz="2400" dirty="0">
                <a:solidFill>
                  <a:srgbClr val="FFFFFF"/>
                </a:solidFill>
              </a:rPr>
              <a:t> </a:t>
            </a:r>
            <a:r>
              <a:rPr lang="en-US" sz="2400" dirty="0" err="1">
                <a:solidFill>
                  <a:srgbClr val="FFFFFF"/>
                </a:solidFill>
              </a:rPr>
              <a:t>təmassız</a:t>
            </a:r>
            <a:r>
              <a:rPr lang="en-US" sz="2400" dirty="0">
                <a:solidFill>
                  <a:srgbClr val="FFFFFF"/>
                </a:solidFill>
              </a:rPr>
              <a:t> </a:t>
            </a:r>
            <a:r>
              <a:rPr lang="en-US" sz="2400" dirty="0" err="1">
                <a:solidFill>
                  <a:srgbClr val="FFFFFF"/>
                </a:solidFill>
              </a:rPr>
              <a:t>imkanlar</a:t>
            </a:r>
            <a:r>
              <a:rPr lang="en-US" sz="2400" dirty="0">
                <a:solidFill>
                  <a:srgbClr val="FFFFFF"/>
                </a:solidFill>
              </a:rPr>
              <a:t> da </a:t>
            </a:r>
            <a:r>
              <a:rPr lang="en-US" sz="2400" dirty="0" err="1">
                <a:solidFill>
                  <a:srgbClr val="FFFFFF"/>
                </a:solidFill>
              </a:rPr>
              <a:t>əsas</a:t>
            </a:r>
            <a:r>
              <a:rPr lang="en-US" sz="2400" dirty="0">
                <a:solidFill>
                  <a:srgbClr val="FFFFFF"/>
                </a:solidFill>
              </a:rPr>
              <a:t> </a:t>
            </a:r>
            <a:r>
              <a:rPr lang="en-US" sz="2400" dirty="0" err="1">
                <a:solidFill>
                  <a:srgbClr val="FFFFFF"/>
                </a:solidFill>
              </a:rPr>
              <a:t>uğur</a:t>
            </a:r>
            <a:r>
              <a:rPr lang="en-US" sz="2400" dirty="0">
                <a:solidFill>
                  <a:srgbClr val="FFFFFF"/>
                </a:solidFill>
              </a:rPr>
              <a:t> </a:t>
            </a:r>
            <a:r>
              <a:rPr lang="en-US" sz="2400" dirty="0" err="1">
                <a:solidFill>
                  <a:srgbClr val="FFFFFF"/>
                </a:solidFill>
              </a:rPr>
              <a:t>amilləridir</a:t>
            </a:r>
            <a:r>
              <a:rPr lang="en-US" sz="2400" dirty="0">
                <a:solidFill>
                  <a:srgbClr val="FFFFFF"/>
                </a:solidFill>
              </a:rPr>
              <a:t>.</a:t>
            </a:r>
          </a:p>
        </p:txBody>
      </p:sp>
      <p:grpSp>
        <p:nvGrpSpPr>
          <p:cNvPr id="5" name="Google Shape;3755;p60"/>
          <p:cNvGrpSpPr/>
          <p:nvPr/>
        </p:nvGrpSpPr>
        <p:grpSpPr>
          <a:xfrm>
            <a:off x="147461" y="216953"/>
            <a:ext cx="4635554" cy="2258961"/>
            <a:chOff x="727564" y="1244980"/>
            <a:chExt cx="2723128" cy="1399944"/>
          </a:xfrm>
        </p:grpSpPr>
        <p:sp>
          <p:nvSpPr>
            <p:cNvPr id="6" name="Google Shape;3756;p60"/>
            <p:cNvSpPr/>
            <p:nvPr/>
          </p:nvSpPr>
          <p:spPr>
            <a:xfrm>
              <a:off x="727564" y="1638587"/>
              <a:ext cx="389888" cy="983230"/>
            </a:xfrm>
            <a:custGeom>
              <a:avLst/>
              <a:gdLst/>
              <a:ahLst/>
              <a:cxnLst/>
              <a:rect l="l" t="t" r="r" b="b"/>
              <a:pathLst>
                <a:path w="12165" h="30678" extrusionOk="0">
                  <a:moveTo>
                    <a:pt x="11897" y="1"/>
                  </a:moveTo>
                  <a:lnTo>
                    <a:pt x="1" y="418"/>
                  </a:lnTo>
                  <a:lnTo>
                    <a:pt x="1" y="30678"/>
                  </a:lnTo>
                  <a:lnTo>
                    <a:pt x="12165" y="30678"/>
                  </a:lnTo>
                  <a:lnTo>
                    <a:pt x="11897" y="1"/>
                  </a:lnTo>
                  <a:close/>
                </a:path>
              </a:pathLst>
            </a:custGeom>
            <a:solidFill>
              <a:srgbClr val="F5F5F5"/>
            </a:solidFill>
            <a:ln>
              <a:noFill/>
            </a:ln>
          </p:spPr>
          <p:txBody>
            <a:bodyPr spcFirstLastPara="1" wrap="square" lIns="91425" tIns="91425" rIns="91425" bIns="91425" anchor="ctr" anchorCtr="0">
              <a:noAutofit/>
            </a:bodyPr>
            <a:lstStyle/>
            <a:p>
              <a:endParaRPr>
                <a:solidFill>
                  <a:srgbClr val="045A68"/>
                </a:solidFill>
              </a:endParaRPr>
            </a:p>
          </p:txBody>
        </p:sp>
        <p:sp>
          <p:nvSpPr>
            <p:cNvPr id="7" name="Google Shape;3757;p60"/>
            <p:cNvSpPr/>
            <p:nvPr/>
          </p:nvSpPr>
          <p:spPr>
            <a:xfrm>
              <a:off x="727564" y="1646086"/>
              <a:ext cx="174608" cy="975730"/>
            </a:xfrm>
            <a:custGeom>
              <a:avLst/>
              <a:gdLst/>
              <a:ahLst/>
              <a:cxnLst/>
              <a:rect l="l" t="t" r="r" b="b"/>
              <a:pathLst>
                <a:path w="5448" h="30444" extrusionOk="0">
                  <a:moveTo>
                    <a:pt x="5348" y="1"/>
                  </a:moveTo>
                  <a:lnTo>
                    <a:pt x="1" y="184"/>
                  </a:lnTo>
                  <a:lnTo>
                    <a:pt x="1" y="30444"/>
                  </a:lnTo>
                  <a:lnTo>
                    <a:pt x="5448" y="30444"/>
                  </a:lnTo>
                  <a:lnTo>
                    <a:pt x="5348" y="1"/>
                  </a:lnTo>
                  <a:close/>
                </a:path>
              </a:pathLst>
            </a:custGeom>
            <a:solidFill>
              <a:srgbClr val="E0E0E0"/>
            </a:solidFill>
            <a:ln>
              <a:noFill/>
            </a:ln>
          </p:spPr>
          <p:txBody>
            <a:bodyPr spcFirstLastPara="1" wrap="square" lIns="91425" tIns="91425" rIns="91425" bIns="91425" anchor="ctr" anchorCtr="0">
              <a:noAutofit/>
            </a:bodyPr>
            <a:lstStyle/>
            <a:p>
              <a:endParaRPr>
                <a:solidFill>
                  <a:srgbClr val="045A68"/>
                </a:solidFill>
              </a:endParaRPr>
            </a:p>
          </p:txBody>
        </p:sp>
        <p:sp>
          <p:nvSpPr>
            <p:cNvPr id="8" name="Google Shape;3758;p60"/>
            <p:cNvSpPr/>
            <p:nvPr/>
          </p:nvSpPr>
          <p:spPr>
            <a:xfrm>
              <a:off x="911788" y="1650926"/>
              <a:ext cx="184800" cy="137655"/>
            </a:xfrm>
            <a:custGeom>
              <a:avLst/>
              <a:gdLst/>
              <a:ahLst/>
              <a:cxnLst/>
              <a:rect l="l" t="t" r="r" b="b"/>
              <a:pathLst>
                <a:path w="5766" h="4295" extrusionOk="0">
                  <a:moveTo>
                    <a:pt x="5765" y="0"/>
                  </a:moveTo>
                  <a:lnTo>
                    <a:pt x="1" y="201"/>
                  </a:lnTo>
                  <a:lnTo>
                    <a:pt x="1" y="4294"/>
                  </a:lnTo>
                  <a:lnTo>
                    <a:pt x="5765" y="4294"/>
                  </a:lnTo>
                  <a:lnTo>
                    <a:pt x="5765" y="0"/>
                  </a:lnTo>
                  <a:close/>
                </a:path>
              </a:pathLst>
            </a:custGeom>
            <a:solidFill>
              <a:srgbClr val="E0E0E0"/>
            </a:solidFill>
            <a:ln>
              <a:noFill/>
            </a:ln>
          </p:spPr>
          <p:txBody>
            <a:bodyPr spcFirstLastPara="1" wrap="square" lIns="91425" tIns="91425" rIns="91425" bIns="91425" anchor="ctr" anchorCtr="0">
              <a:noAutofit/>
            </a:bodyPr>
            <a:lstStyle/>
            <a:p>
              <a:endParaRPr>
                <a:solidFill>
                  <a:srgbClr val="045A68"/>
                </a:solidFill>
              </a:endParaRPr>
            </a:p>
          </p:txBody>
        </p:sp>
        <p:sp>
          <p:nvSpPr>
            <p:cNvPr id="9" name="Google Shape;3759;p60"/>
            <p:cNvSpPr/>
            <p:nvPr/>
          </p:nvSpPr>
          <p:spPr>
            <a:xfrm>
              <a:off x="976048" y="1686790"/>
              <a:ext cx="56793" cy="22531"/>
            </a:xfrm>
            <a:custGeom>
              <a:avLst/>
              <a:gdLst/>
              <a:ahLst/>
              <a:cxnLst/>
              <a:rect l="l" t="t" r="r" b="b"/>
              <a:pathLst>
                <a:path w="1772" h="703" extrusionOk="0">
                  <a:moveTo>
                    <a:pt x="1" y="1"/>
                  </a:moveTo>
                  <a:lnTo>
                    <a:pt x="1" y="702"/>
                  </a:lnTo>
                  <a:lnTo>
                    <a:pt x="1772" y="702"/>
                  </a:lnTo>
                  <a:lnTo>
                    <a:pt x="1772" y="67"/>
                  </a:lnTo>
                  <a:lnTo>
                    <a:pt x="1" y="1"/>
                  </a:lnTo>
                  <a:close/>
                </a:path>
              </a:pathLst>
            </a:custGeom>
            <a:solidFill>
              <a:srgbClr val="F5F5F5"/>
            </a:solidFill>
            <a:ln>
              <a:noFill/>
            </a:ln>
          </p:spPr>
          <p:txBody>
            <a:bodyPr spcFirstLastPara="1" wrap="square" lIns="91425" tIns="91425" rIns="91425" bIns="91425" anchor="ctr" anchorCtr="0">
              <a:noAutofit/>
            </a:bodyPr>
            <a:lstStyle/>
            <a:p>
              <a:endParaRPr>
                <a:solidFill>
                  <a:srgbClr val="045A68"/>
                </a:solidFill>
              </a:endParaRPr>
            </a:p>
          </p:txBody>
        </p:sp>
        <p:sp>
          <p:nvSpPr>
            <p:cNvPr id="10" name="Google Shape;3760;p60"/>
            <p:cNvSpPr/>
            <p:nvPr/>
          </p:nvSpPr>
          <p:spPr>
            <a:xfrm>
              <a:off x="974445" y="1726404"/>
              <a:ext cx="58395" cy="8077"/>
            </a:xfrm>
            <a:custGeom>
              <a:avLst/>
              <a:gdLst/>
              <a:ahLst/>
              <a:cxnLst/>
              <a:rect l="l" t="t" r="r" b="b"/>
              <a:pathLst>
                <a:path w="1822" h="252" extrusionOk="0">
                  <a:moveTo>
                    <a:pt x="1" y="1"/>
                  </a:moveTo>
                  <a:lnTo>
                    <a:pt x="1" y="252"/>
                  </a:lnTo>
                  <a:lnTo>
                    <a:pt x="1822" y="252"/>
                  </a:lnTo>
                  <a:lnTo>
                    <a:pt x="1822" y="1"/>
                  </a:lnTo>
                  <a:close/>
                </a:path>
              </a:pathLst>
            </a:custGeom>
            <a:solidFill>
              <a:srgbClr val="F5F5F5"/>
            </a:solidFill>
            <a:ln>
              <a:noFill/>
            </a:ln>
          </p:spPr>
          <p:txBody>
            <a:bodyPr spcFirstLastPara="1" wrap="square" lIns="91425" tIns="91425" rIns="91425" bIns="91425" anchor="ctr" anchorCtr="0">
              <a:noAutofit/>
            </a:bodyPr>
            <a:lstStyle/>
            <a:p>
              <a:endParaRPr>
                <a:solidFill>
                  <a:srgbClr val="045A68"/>
                </a:solidFill>
              </a:endParaRPr>
            </a:p>
          </p:txBody>
        </p:sp>
        <p:sp>
          <p:nvSpPr>
            <p:cNvPr id="11" name="Google Shape;3761;p60"/>
            <p:cNvSpPr/>
            <p:nvPr/>
          </p:nvSpPr>
          <p:spPr>
            <a:xfrm>
              <a:off x="911788" y="2133951"/>
              <a:ext cx="184800" cy="137655"/>
            </a:xfrm>
            <a:custGeom>
              <a:avLst/>
              <a:gdLst/>
              <a:ahLst/>
              <a:cxnLst/>
              <a:rect l="l" t="t" r="r" b="b"/>
              <a:pathLst>
                <a:path w="5766" h="4295" extrusionOk="0">
                  <a:moveTo>
                    <a:pt x="5765" y="0"/>
                  </a:moveTo>
                  <a:lnTo>
                    <a:pt x="1" y="201"/>
                  </a:lnTo>
                  <a:lnTo>
                    <a:pt x="1" y="4294"/>
                  </a:lnTo>
                  <a:lnTo>
                    <a:pt x="5765" y="4294"/>
                  </a:lnTo>
                  <a:lnTo>
                    <a:pt x="5765" y="0"/>
                  </a:lnTo>
                  <a:close/>
                </a:path>
              </a:pathLst>
            </a:custGeom>
            <a:solidFill>
              <a:srgbClr val="E0E0E0"/>
            </a:solidFill>
            <a:ln>
              <a:noFill/>
            </a:ln>
          </p:spPr>
          <p:txBody>
            <a:bodyPr spcFirstLastPara="1" wrap="square" lIns="91425" tIns="91425" rIns="91425" bIns="91425" anchor="ctr" anchorCtr="0">
              <a:noAutofit/>
            </a:bodyPr>
            <a:lstStyle/>
            <a:p>
              <a:endParaRPr>
                <a:solidFill>
                  <a:srgbClr val="045A68"/>
                </a:solidFill>
              </a:endParaRPr>
            </a:p>
          </p:txBody>
        </p:sp>
        <p:sp>
          <p:nvSpPr>
            <p:cNvPr id="12" name="Google Shape;3762;p60"/>
            <p:cNvSpPr/>
            <p:nvPr/>
          </p:nvSpPr>
          <p:spPr>
            <a:xfrm>
              <a:off x="976048" y="2169815"/>
              <a:ext cx="56793" cy="22531"/>
            </a:xfrm>
            <a:custGeom>
              <a:avLst/>
              <a:gdLst/>
              <a:ahLst/>
              <a:cxnLst/>
              <a:rect l="l" t="t" r="r" b="b"/>
              <a:pathLst>
                <a:path w="1772" h="703" extrusionOk="0">
                  <a:moveTo>
                    <a:pt x="1" y="1"/>
                  </a:moveTo>
                  <a:lnTo>
                    <a:pt x="1" y="702"/>
                  </a:lnTo>
                  <a:lnTo>
                    <a:pt x="1772" y="702"/>
                  </a:lnTo>
                  <a:lnTo>
                    <a:pt x="1772" y="67"/>
                  </a:lnTo>
                  <a:lnTo>
                    <a:pt x="1" y="1"/>
                  </a:lnTo>
                  <a:close/>
                </a:path>
              </a:pathLst>
            </a:custGeom>
            <a:solidFill>
              <a:srgbClr val="F5F5F5"/>
            </a:solidFill>
            <a:ln>
              <a:noFill/>
            </a:ln>
          </p:spPr>
          <p:txBody>
            <a:bodyPr spcFirstLastPara="1" wrap="square" lIns="91425" tIns="91425" rIns="91425" bIns="91425" anchor="ctr" anchorCtr="0">
              <a:noAutofit/>
            </a:bodyPr>
            <a:lstStyle/>
            <a:p>
              <a:endParaRPr>
                <a:solidFill>
                  <a:srgbClr val="045A68"/>
                </a:solidFill>
              </a:endParaRPr>
            </a:p>
          </p:txBody>
        </p:sp>
        <p:sp>
          <p:nvSpPr>
            <p:cNvPr id="13" name="Google Shape;3763;p60"/>
            <p:cNvSpPr/>
            <p:nvPr/>
          </p:nvSpPr>
          <p:spPr>
            <a:xfrm>
              <a:off x="974445" y="2209461"/>
              <a:ext cx="58395" cy="8045"/>
            </a:xfrm>
            <a:custGeom>
              <a:avLst/>
              <a:gdLst/>
              <a:ahLst/>
              <a:cxnLst/>
              <a:rect l="l" t="t" r="r" b="b"/>
              <a:pathLst>
                <a:path w="1822" h="251" extrusionOk="0">
                  <a:moveTo>
                    <a:pt x="1" y="0"/>
                  </a:moveTo>
                  <a:lnTo>
                    <a:pt x="1" y="251"/>
                  </a:lnTo>
                  <a:lnTo>
                    <a:pt x="1822" y="251"/>
                  </a:lnTo>
                  <a:lnTo>
                    <a:pt x="1822" y="0"/>
                  </a:lnTo>
                  <a:close/>
                </a:path>
              </a:pathLst>
            </a:custGeom>
            <a:solidFill>
              <a:srgbClr val="F5F5F5"/>
            </a:solidFill>
            <a:ln>
              <a:noFill/>
            </a:ln>
          </p:spPr>
          <p:txBody>
            <a:bodyPr spcFirstLastPara="1" wrap="square" lIns="91425" tIns="91425" rIns="91425" bIns="91425" anchor="ctr" anchorCtr="0">
              <a:noAutofit/>
            </a:bodyPr>
            <a:lstStyle/>
            <a:p>
              <a:endParaRPr>
                <a:solidFill>
                  <a:srgbClr val="045A68"/>
                </a:solidFill>
              </a:endParaRPr>
            </a:p>
          </p:txBody>
        </p:sp>
        <p:sp>
          <p:nvSpPr>
            <p:cNvPr id="14" name="Google Shape;3764;p60"/>
            <p:cNvSpPr/>
            <p:nvPr/>
          </p:nvSpPr>
          <p:spPr>
            <a:xfrm>
              <a:off x="911788" y="1806208"/>
              <a:ext cx="184800" cy="137655"/>
            </a:xfrm>
            <a:custGeom>
              <a:avLst/>
              <a:gdLst/>
              <a:ahLst/>
              <a:cxnLst/>
              <a:rect l="l" t="t" r="r" b="b"/>
              <a:pathLst>
                <a:path w="5766" h="4295" extrusionOk="0">
                  <a:moveTo>
                    <a:pt x="5765" y="1"/>
                  </a:moveTo>
                  <a:lnTo>
                    <a:pt x="1" y="201"/>
                  </a:lnTo>
                  <a:lnTo>
                    <a:pt x="1" y="4295"/>
                  </a:lnTo>
                  <a:lnTo>
                    <a:pt x="5765" y="4295"/>
                  </a:lnTo>
                  <a:lnTo>
                    <a:pt x="5765" y="1"/>
                  </a:lnTo>
                  <a:close/>
                </a:path>
              </a:pathLst>
            </a:custGeom>
            <a:solidFill>
              <a:srgbClr val="E0E0E0"/>
            </a:solidFill>
            <a:ln>
              <a:noFill/>
            </a:ln>
          </p:spPr>
          <p:txBody>
            <a:bodyPr spcFirstLastPara="1" wrap="square" lIns="91425" tIns="91425" rIns="91425" bIns="91425" anchor="ctr" anchorCtr="0">
              <a:noAutofit/>
            </a:bodyPr>
            <a:lstStyle/>
            <a:p>
              <a:endParaRPr>
                <a:solidFill>
                  <a:srgbClr val="045A68"/>
                </a:solidFill>
              </a:endParaRPr>
            </a:p>
          </p:txBody>
        </p:sp>
        <p:sp>
          <p:nvSpPr>
            <p:cNvPr id="15" name="Google Shape;3765;p60"/>
            <p:cNvSpPr/>
            <p:nvPr/>
          </p:nvSpPr>
          <p:spPr>
            <a:xfrm>
              <a:off x="976048" y="1842104"/>
              <a:ext cx="56793" cy="22499"/>
            </a:xfrm>
            <a:custGeom>
              <a:avLst/>
              <a:gdLst/>
              <a:ahLst/>
              <a:cxnLst/>
              <a:rect l="l" t="t" r="r" b="b"/>
              <a:pathLst>
                <a:path w="1772" h="702" extrusionOk="0">
                  <a:moveTo>
                    <a:pt x="1" y="0"/>
                  </a:moveTo>
                  <a:lnTo>
                    <a:pt x="1" y="702"/>
                  </a:lnTo>
                  <a:lnTo>
                    <a:pt x="1772" y="702"/>
                  </a:lnTo>
                  <a:lnTo>
                    <a:pt x="1772" y="67"/>
                  </a:lnTo>
                  <a:lnTo>
                    <a:pt x="1" y="0"/>
                  </a:lnTo>
                  <a:close/>
                </a:path>
              </a:pathLst>
            </a:custGeom>
            <a:solidFill>
              <a:srgbClr val="F5F5F5"/>
            </a:solidFill>
            <a:ln>
              <a:noFill/>
            </a:ln>
          </p:spPr>
          <p:txBody>
            <a:bodyPr spcFirstLastPara="1" wrap="square" lIns="91425" tIns="91425" rIns="91425" bIns="91425" anchor="ctr" anchorCtr="0">
              <a:noAutofit/>
            </a:bodyPr>
            <a:lstStyle/>
            <a:p>
              <a:endParaRPr>
                <a:solidFill>
                  <a:srgbClr val="045A68"/>
                </a:solidFill>
              </a:endParaRPr>
            </a:p>
          </p:txBody>
        </p:sp>
        <p:sp>
          <p:nvSpPr>
            <p:cNvPr id="16" name="Google Shape;3766;p60"/>
            <p:cNvSpPr/>
            <p:nvPr/>
          </p:nvSpPr>
          <p:spPr>
            <a:xfrm>
              <a:off x="974445" y="1881718"/>
              <a:ext cx="58395" cy="8077"/>
            </a:xfrm>
            <a:custGeom>
              <a:avLst/>
              <a:gdLst/>
              <a:ahLst/>
              <a:cxnLst/>
              <a:rect l="l" t="t" r="r" b="b"/>
              <a:pathLst>
                <a:path w="1822" h="252" extrusionOk="0">
                  <a:moveTo>
                    <a:pt x="1" y="0"/>
                  </a:moveTo>
                  <a:lnTo>
                    <a:pt x="1" y="251"/>
                  </a:lnTo>
                  <a:lnTo>
                    <a:pt x="1822" y="251"/>
                  </a:lnTo>
                  <a:lnTo>
                    <a:pt x="1822" y="0"/>
                  </a:lnTo>
                  <a:close/>
                </a:path>
              </a:pathLst>
            </a:custGeom>
            <a:solidFill>
              <a:srgbClr val="F5F5F5"/>
            </a:solidFill>
            <a:ln>
              <a:noFill/>
            </a:ln>
          </p:spPr>
          <p:txBody>
            <a:bodyPr spcFirstLastPara="1" wrap="square" lIns="91425" tIns="91425" rIns="91425" bIns="91425" anchor="ctr" anchorCtr="0">
              <a:noAutofit/>
            </a:bodyPr>
            <a:lstStyle/>
            <a:p>
              <a:endParaRPr>
                <a:solidFill>
                  <a:srgbClr val="045A68"/>
                </a:solidFill>
              </a:endParaRPr>
            </a:p>
          </p:txBody>
        </p:sp>
        <p:sp>
          <p:nvSpPr>
            <p:cNvPr id="17" name="Google Shape;3767;p60"/>
            <p:cNvSpPr/>
            <p:nvPr/>
          </p:nvSpPr>
          <p:spPr>
            <a:xfrm>
              <a:off x="911788" y="2289234"/>
              <a:ext cx="184800" cy="137655"/>
            </a:xfrm>
            <a:custGeom>
              <a:avLst/>
              <a:gdLst/>
              <a:ahLst/>
              <a:cxnLst/>
              <a:rect l="l" t="t" r="r" b="b"/>
              <a:pathLst>
                <a:path w="5766" h="4295" extrusionOk="0">
                  <a:moveTo>
                    <a:pt x="5765" y="1"/>
                  </a:moveTo>
                  <a:lnTo>
                    <a:pt x="1" y="201"/>
                  </a:lnTo>
                  <a:lnTo>
                    <a:pt x="1" y="4295"/>
                  </a:lnTo>
                  <a:lnTo>
                    <a:pt x="5765" y="4295"/>
                  </a:lnTo>
                  <a:lnTo>
                    <a:pt x="5765" y="1"/>
                  </a:lnTo>
                  <a:close/>
                </a:path>
              </a:pathLst>
            </a:custGeom>
            <a:solidFill>
              <a:srgbClr val="E0E0E0"/>
            </a:solidFill>
            <a:ln>
              <a:noFill/>
            </a:ln>
          </p:spPr>
          <p:txBody>
            <a:bodyPr spcFirstLastPara="1" wrap="square" lIns="91425" tIns="91425" rIns="91425" bIns="91425" anchor="ctr" anchorCtr="0">
              <a:noAutofit/>
            </a:bodyPr>
            <a:lstStyle/>
            <a:p>
              <a:endParaRPr>
                <a:solidFill>
                  <a:srgbClr val="045A68"/>
                </a:solidFill>
              </a:endParaRPr>
            </a:p>
          </p:txBody>
        </p:sp>
        <p:sp>
          <p:nvSpPr>
            <p:cNvPr id="18" name="Google Shape;3768;p60"/>
            <p:cNvSpPr/>
            <p:nvPr/>
          </p:nvSpPr>
          <p:spPr>
            <a:xfrm>
              <a:off x="976048" y="2325130"/>
              <a:ext cx="56793" cy="22499"/>
            </a:xfrm>
            <a:custGeom>
              <a:avLst/>
              <a:gdLst/>
              <a:ahLst/>
              <a:cxnLst/>
              <a:rect l="l" t="t" r="r" b="b"/>
              <a:pathLst>
                <a:path w="1772" h="702" extrusionOk="0">
                  <a:moveTo>
                    <a:pt x="1" y="0"/>
                  </a:moveTo>
                  <a:lnTo>
                    <a:pt x="1" y="702"/>
                  </a:lnTo>
                  <a:lnTo>
                    <a:pt x="1772" y="702"/>
                  </a:lnTo>
                  <a:lnTo>
                    <a:pt x="1772" y="67"/>
                  </a:lnTo>
                  <a:lnTo>
                    <a:pt x="1" y="0"/>
                  </a:lnTo>
                  <a:close/>
                </a:path>
              </a:pathLst>
            </a:custGeom>
            <a:solidFill>
              <a:srgbClr val="F5F5F5"/>
            </a:solidFill>
            <a:ln>
              <a:noFill/>
            </a:ln>
          </p:spPr>
          <p:txBody>
            <a:bodyPr spcFirstLastPara="1" wrap="square" lIns="91425" tIns="91425" rIns="91425" bIns="91425" anchor="ctr" anchorCtr="0">
              <a:noAutofit/>
            </a:bodyPr>
            <a:lstStyle/>
            <a:p>
              <a:endParaRPr>
                <a:solidFill>
                  <a:srgbClr val="045A68"/>
                </a:solidFill>
              </a:endParaRPr>
            </a:p>
          </p:txBody>
        </p:sp>
        <p:sp>
          <p:nvSpPr>
            <p:cNvPr id="19" name="Google Shape;3769;p60"/>
            <p:cNvSpPr/>
            <p:nvPr/>
          </p:nvSpPr>
          <p:spPr>
            <a:xfrm>
              <a:off x="974445" y="2364743"/>
              <a:ext cx="58395" cy="8077"/>
            </a:xfrm>
            <a:custGeom>
              <a:avLst/>
              <a:gdLst/>
              <a:ahLst/>
              <a:cxnLst/>
              <a:rect l="l" t="t" r="r" b="b"/>
              <a:pathLst>
                <a:path w="1822" h="252" extrusionOk="0">
                  <a:moveTo>
                    <a:pt x="1" y="1"/>
                  </a:moveTo>
                  <a:lnTo>
                    <a:pt x="1" y="251"/>
                  </a:lnTo>
                  <a:lnTo>
                    <a:pt x="1822" y="251"/>
                  </a:lnTo>
                  <a:lnTo>
                    <a:pt x="1822" y="1"/>
                  </a:lnTo>
                  <a:close/>
                </a:path>
              </a:pathLst>
            </a:custGeom>
            <a:solidFill>
              <a:srgbClr val="F5F5F5"/>
            </a:solidFill>
            <a:ln>
              <a:noFill/>
            </a:ln>
          </p:spPr>
          <p:txBody>
            <a:bodyPr spcFirstLastPara="1" wrap="square" lIns="91425" tIns="91425" rIns="91425" bIns="91425" anchor="ctr" anchorCtr="0">
              <a:noAutofit/>
            </a:bodyPr>
            <a:lstStyle/>
            <a:p>
              <a:endParaRPr>
                <a:solidFill>
                  <a:srgbClr val="045A68"/>
                </a:solidFill>
              </a:endParaRPr>
            </a:p>
          </p:txBody>
        </p:sp>
        <p:sp>
          <p:nvSpPr>
            <p:cNvPr id="20" name="Google Shape;3770;p60"/>
            <p:cNvSpPr/>
            <p:nvPr/>
          </p:nvSpPr>
          <p:spPr>
            <a:xfrm>
              <a:off x="913935" y="2444548"/>
              <a:ext cx="184255" cy="137655"/>
            </a:xfrm>
            <a:custGeom>
              <a:avLst/>
              <a:gdLst/>
              <a:ahLst/>
              <a:cxnLst/>
              <a:rect l="l" t="t" r="r" b="b"/>
              <a:pathLst>
                <a:path w="5749" h="4295" extrusionOk="0">
                  <a:moveTo>
                    <a:pt x="5748" y="0"/>
                  </a:moveTo>
                  <a:lnTo>
                    <a:pt x="1" y="201"/>
                  </a:lnTo>
                  <a:lnTo>
                    <a:pt x="1" y="4294"/>
                  </a:lnTo>
                  <a:lnTo>
                    <a:pt x="5748" y="4294"/>
                  </a:lnTo>
                  <a:lnTo>
                    <a:pt x="5748" y="0"/>
                  </a:lnTo>
                  <a:close/>
                </a:path>
              </a:pathLst>
            </a:custGeom>
            <a:solidFill>
              <a:srgbClr val="E0E0E0"/>
            </a:solidFill>
            <a:ln>
              <a:noFill/>
            </a:ln>
          </p:spPr>
          <p:txBody>
            <a:bodyPr spcFirstLastPara="1" wrap="square" lIns="91425" tIns="91425" rIns="91425" bIns="91425" anchor="ctr" anchorCtr="0">
              <a:noAutofit/>
            </a:bodyPr>
            <a:lstStyle/>
            <a:p>
              <a:endParaRPr>
                <a:solidFill>
                  <a:srgbClr val="045A68"/>
                </a:solidFill>
              </a:endParaRPr>
            </a:p>
          </p:txBody>
        </p:sp>
        <p:sp>
          <p:nvSpPr>
            <p:cNvPr id="21" name="Google Shape;3771;p60"/>
            <p:cNvSpPr/>
            <p:nvPr/>
          </p:nvSpPr>
          <p:spPr>
            <a:xfrm>
              <a:off x="978195" y="2480412"/>
              <a:ext cx="56793" cy="22531"/>
            </a:xfrm>
            <a:custGeom>
              <a:avLst/>
              <a:gdLst/>
              <a:ahLst/>
              <a:cxnLst/>
              <a:rect l="l" t="t" r="r" b="b"/>
              <a:pathLst>
                <a:path w="1772" h="703" extrusionOk="0">
                  <a:moveTo>
                    <a:pt x="1" y="1"/>
                  </a:moveTo>
                  <a:lnTo>
                    <a:pt x="1" y="702"/>
                  </a:lnTo>
                  <a:lnTo>
                    <a:pt x="1772" y="702"/>
                  </a:lnTo>
                  <a:lnTo>
                    <a:pt x="1772" y="67"/>
                  </a:lnTo>
                  <a:lnTo>
                    <a:pt x="1" y="1"/>
                  </a:lnTo>
                  <a:close/>
                </a:path>
              </a:pathLst>
            </a:custGeom>
            <a:solidFill>
              <a:srgbClr val="F5F5F5"/>
            </a:solidFill>
            <a:ln>
              <a:noFill/>
            </a:ln>
          </p:spPr>
          <p:txBody>
            <a:bodyPr spcFirstLastPara="1" wrap="square" lIns="91425" tIns="91425" rIns="91425" bIns="91425" anchor="ctr" anchorCtr="0">
              <a:noAutofit/>
            </a:bodyPr>
            <a:lstStyle/>
            <a:p>
              <a:endParaRPr>
                <a:solidFill>
                  <a:srgbClr val="045A68"/>
                </a:solidFill>
              </a:endParaRPr>
            </a:p>
          </p:txBody>
        </p:sp>
        <p:sp>
          <p:nvSpPr>
            <p:cNvPr id="22" name="Google Shape;3772;p60"/>
            <p:cNvSpPr/>
            <p:nvPr/>
          </p:nvSpPr>
          <p:spPr>
            <a:xfrm>
              <a:off x="976593" y="2520058"/>
              <a:ext cx="58395" cy="8045"/>
            </a:xfrm>
            <a:custGeom>
              <a:avLst/>
              <a:gdLst/>
              <a:ahLst/>
              <a:cxnLst/>
              <a:rect l="l" t="t" r="r" b="b"/>
              <a:pathLst>
                <a:path w="1822" h="251" extrusionOk="0">
                  <a:moveTo>
                    <a:pt x="0" y="0"/>
                  </a:moveTo>
                  <a:lnTo>
                    <a:pt x="0" y="251"/>
                  </a:lnTo>
                  <a:lnTo>
                    <a:pt x="1822" y="251"/>
                  </a:lnTo>
                  <a:lnTo>
                    <a:pt x="1822" y="0"/>
                  </a:lnTo>
                  <a:close/>
                </a:path>
              </a:pathLst>
            </a:custGeom>
            <a:solidFill>
              <a:srgbClr val="F5F5F5"/>
            </a:solidFill>
            <a:ln>
              <a:noFill/>
            </a:ln>
          </p:spPr>
          <p:txBody>
            <a:bodyPr spcFirstLastPara="1" wrap="square" lIns="91425" tIns="91425" rIns="91425" bIns="91425" anchor="ctr" anchorCtr="0">
              <a:noAutofit/>
            </a:bodyPr>
            <a:lstStyle/>
            <a:p>
              <a:endParaRPr>
                <a:solidFill>
                  <a:srgbClr val="045A68"/>
                </a:solidFill>
              </a:endParaRPr>
            </a:p>
          </p:txBody>
        </p:sp>
        <p:sp>
          <p:nvSpPr>
            <p:cNvPr id="23" name="Google Shape;3773;p60"/>
            <p:cNvSpPr/>
            <p:nvPr/>
          </p:nvSpPr>
          <p:spPr>
            <a:xfrm>
              <a:off x="914480" y="1971137"/>
              <a:ext cx="184223" cy="138200"/>
            </a:xfrm>
            <a:custGeom>
              <a:avLst/>
              <a:gdLst/>
              <a:ahLst/>
              <a:cxnLst/>
              <a:rect l="l" t="t" r="r" b="b"/>
              <a:pathLst>
                <a:path w="5748" h="4312" extrusionOk="0">
                  <a:moveTo>
                    <a:pt x="0" y="1"/>
                  </a:moveTo>
                  <a:lnTo>
                    <a:pt x="0" y="4312"/>
                  </a:lnTo>
                  <a:lnTo>
                    <a:pt x="5748" y="4312"/>
                  </a:lnTo>
                  <a:lnTo>
                    <a:pt x="5748" y="1"/>
                  </a:lnTo>
                  <a:close/>
                </a:path>
              </a:pathLst>
            </a:custGeom>
            <a:solidFill>
              <a:srgbClr val="E0E0E0"/>
            </a:solidFill>
            <a:ln>
              <a:noFill/>
            </a:ln>
          </p:spPr>
          <p:txBody>
            <a:bodyPr spcFirstLastPara="1" wrap="square" lIns="91425" tIns="91425" rIns="91425" bIns="91425" anchor="ctr" anchorCtr="0">
              <a:noAutofit/>
            </a:bodyPr>
            <a:lstStyle/>
            <a:p>
              <a:endParaRPr>
                <a:solidFill>
                  <a:srgbClr val="045A68"/>
                </a:solidFill>
              </a:endParaRPr>
            </a:p>
          </p:txBody>
        </p:sp>
        <p:sp>
          <p:nvSpPr>
            <p:cNvPr id="24" name="Google Shape;3774;p60"/>
            <p:cNvSpPr/>
            <p:nvPr/>
          </p:nvSpPr>
          <p:spPr>
            <a:xfrm>
              <a:off x="980887" y="2031648"/>
              <a:ext cx="53043" cy="20929"/>
            </a:xfrm>
            <a:custGeom>
              <a:avLst/>
              <a:gdLst/>
              <a:ahLst/>
              <a:cxnLst/>
              <a:rect l="l" t="t" r="r" b="b"/>
              <a:pathLst>
                <a:path w="1655" h="653" extrusionOk="0">
                  <a:moveTo>
                    <a:pt x="0" y="1"/>
                  </a:moveTo>
                  <a:lnTo>
                    <a:pt x="0" y="652"/>
                  </a:lnTo>
                  <a:lnTo>
                    <a:pt x="1654" y="652"/>
                  </a:lnTo>
                  <a:lnTo>
                    <a:pt x="1654" y="51"/>
                  </a:lnTo>
                  <a:lnTo>
                    <a:pt x="0" y="1"/>
                  </a:lnTo>
                  <a:close/>
                </a:path>
              </a:pathLst>
            </a:custGeom>
            <a:solidFill>
              <a:srgbClr val="F5F5F5"/>
            </a:solidFill>
            <a:ln>
              <a:noFill/>
            </a:ln>
          </p:spPr>
          <p:txBody>
            <a:bodyPr spcFirstLastPara="1" wrap="square" lIns="91425" tIns="91425" rIns="91425" bIns="91425" anchor="ctr" anchorCtr="0">
              <a:noAutofit/>
            </a:bodyPr>
            <a:lstStyle/>
            <a:p>
              <a:endParaRPr>
                <a:solidFill>
                  <a:srgbClr val="045A68"/>
                </a:solidFill>
              </a:endParaRPr>
            </a:p>
          </p:txBody>
        </p:sp>
        <p:sp>
          <p:nvSpPr>
            <p:cNvPr id="25" name="Google Shape;3775;p60"/>
            <p:cNvSpPr/>
            <p:nvPr/>
          </p:nvSpPr>
          <p:spPr>
            <a:xfrm>
              <a:off x="979253" y="2068601"/>
              <a:ext cx="54677" cy="8077"/>
            </a:xfrm>
            <a:custGeom>
              <a:avLst/>
              <a:gdLst/>
              <a:ahLst/>
              <a:cxnLst/>
              <a:rect l="l" t="t" r="r" b="b"/>
              <a:pathLst>
                <a:path w="1706" h="252" extrusionOk="0">
                  <a:moveTo>
                    <a:pt x="1" y="1"/>
                  </a:moveTo>
                  <a:lnTo>
                    <a:pt x="1" y="251"/>
                  </a:lnTo>
                  <a:lnTo>
                    <a:pt x="1705" y="251"/>
                  </a:lnTo>
                  <a:lnTo>
                    <a:pt x="1705" y="1"/>
                  </a:lnTo>
                  <a:close/>
                </a:path>
              </a:pathLst>
            </a:custGeom>
            <a:solidFill>
              <a:srgbClr val="F5F5F5"/>
            </a:solidFill>
            <a:ln>
              <a:noFill/>
            </a:ln>
          </p:spPr>
          <p:txBody>
            <a:bodyPr spcFirstLastPara="1" wrap="square" lIns="91425" tIns="91425" rIns="91425" bIns="91425" anchor="ctr" anchorCtr="0">
              <a:noAutofit/>
            </a:bodyPr>
            <a:lstStyle/>
            <a:p>
              <a:endParaRPr>
                <a:solidFill>
                  <a:srgbClr val="045A68"/>
                </a:solidFill>
              </a:endParaRPr>
            </a:p>
          </p:txBody>
        </p:sp>
        <p:sp>
          <p:nvSpPr>
            <p:cNvPr id="26" name="Google Shape;3776;p60"/>
            <p:cNvSpPr/>
            <p:nvPr/>
          </p:nvSpPr>
          <p:spPr>
            <a:xfrm>
              <a:off x="2245741" y="2501821"/>
              <a:ext cx="369537" cy="120540"/>
            </a:xfrm>
            <a:custGeom>
              <a:avLst/>
              <a:gdLst/>
              <a:ahLst/>
              <a:cxnLst/>
              <a:rect l="l" t="t" r="r" b="b"/>
              <a:pathLst>
                <a:path w="11530" h="3761" extrusionOk="0">
                  <a:moveTo>
                    <a:pt x="1" y="1"/>
                  </a:moveTo>
                  <a:lnTo>
                    <a:pt x="1" y="3760"/>
                  </a:lnTo>
                  <a:lnTo>
                    <a:pt x="11530" y="3760"/>
                  </a:lnTo>
                  <a:lnTo>
                    <a:pt x="11530" y="1"/>
                  </a:lnTo>
                  <a:close/>
                </a:path>
              </a:pathLst>
            </a:custGeom>
            <a:solidFill>
              <a:srgbClr val="F5F5F5"/>
            </a:solidFill>
            <a:ln>
              <a:noFill/>
            </a:ln>
          </p:spPr>
          <p:txBody>
            <a:bodyPr spcFirstLastPara="1" wrap="square" lIns="91425" tIns="91425" rIns="91425" bIns="91425" anchor="ctr" anchorCtr="0">
              <a:noAutofit/>
            </a:bodyPr>
            <a:lstStyle/>
            <a:p>
              <a:endParaRPr>
                <a:solidFill>
                  <a:srgbClr val="045A68"/>
                </a:solidFill>
              </a:endParaRPr>
            </a:p>
          </p:txBody>
        </p:sp>
        <p:sp>
          <p:nvSpPr>
            <p:cNvPr id="27" name="Google Shape;3777;p60"/>
            <p:cNvSpPr/>
            <p:nvPr/>
          </p:nvSpPr>
          <p:spPr>
            <a:xfrm>
              <a:off x="2230228" y="2468617"/>
              <a:ext cx="397901" cy="33236"/>
            </a:xfrm>
            <a:custGeom>
              <a:avLst/>
              <a:gdLst/>
              <a:ahLst/>
              <a:cxnLst/>
              <a:rect l="l" t="t" r="r" b="b"/>
              <a:pathLst>
                <a:path w="12415" h="1037" extrusionOk="0">
                  <a:moveTo>
                    <a:pt x="0" y="1"/>
                  </a:moveTo>
                  <a:lnTo>
                    <a:pt x="0" y="1037"/>
                  </a:lnTo>
                  <a:lnTo>
                    <a:pt x="12415" y="1037"/>
                  </a:lnTo>
                  <a:lnTo>
                    <a:pt x="12415" y="1"/>
                  </a:lnTo>
                  <a:close/>
                </a:path>
              </a:pathLst>
            </a:custGeom>
            <a:solidFill>
              <a:srgbClr val="E0E0E0"/>
            </a:solidFill>
            <a:ln>
              <a:noFill/>
            </a:ln>
          </p:spPr>
          <p:txBody>
            <a:bodyPr spcFirstLastPara="1" wrap="square" lIns="91425" tIns="91425" rIns="91425" bIns="91425" anchor="ctr" anchorCtr="0">
              <a:noAutofit/>
            </a:bodyPr>
            <a:lstStyle/>
            <a:p>
              <a:endParaRPr>
                <a:solidFill>
                  <a:srgbClr val="045A68"/>
                </a:solidFill>
              </a:endParaRPr>
            </a:p>
          </p:txBody>
        </p:sp>
        <p:sp>
          <p:nvSpPr>
            <p:cNvPr id="28" name="Google Shape;3778;p60"/>
            <p:cNvSpPr/>
            <p:nvPr/>
          </p:nvSpPr>
          <p:spPr>
            <a:xfrm>
              <a:off x="2421407" y="2468617"/>
              <a:ext cx="206722" cy="153744"/>
            </a:xfrm>
            <a:custGeom>
              <a:avLst/>
              <a:gdLst/>
              <a:ahLst/>
              <a:cxnLst/>
              <a:rect l="l" t="t" r="r" b="b"/>
              <a:pathLst>
                <a:path w="6450" h="4797" extrusionOk="0">
                  <a:moveTo>
                    <a:pt x="0" y="1"/>
                  </a:moveTo>
                  <a:lnTo>
                    <a:pt x="0" y="953"/>
                  </a:lnTo>
                  <a:lnTo>
                    <a:pt x="251" y="4796"/>
                  </a:lnTo>
                  <a:lnTo>
                    <a:pt x="6049" y="4796"/>
                  </a:lnTo>
                  <a:lnTo>
                    <a:pt x="6049" y="1037"/>
                  </a:lnTo>
                  <a:lnTo>
                    <a:pt x="6450" y="1037"/>
                  </a:lnTo>
                  <a:lnTo>
                    <a:pt x="6450" y="1"/>
                  </a:lnTo>
                  <a:close/>
                </a:path>
              </a:pathLst>
            </a:custGeom>
            <a:solidFill>
              <a:srgbClr val="E0E0E0"/>
            </a:solidFill>
            <a:ln>
              <a:noFill/>
            </a:ln>
          </p:spPr>
          <p:txBody>
            <a:bodyPr spcFirstLastPara="1" wrap="square" lIns="91425" tIns="91425" rIns="91425" bIns="91425" anchor="ctr" anchorCtr="0">
              <a:noAutofit/>
            </a:bodyPr>
            <a:lstStyle/>
            <a:p>
              <a:endParaRPr>
                <a:solidFill>
                  <a:srgbClr val="045A68"/>
                </a:solidFill>
              </a:endParaRPr>
            </a:p>
          </p:txBody>
        </p:sp>
        <p:sp>
          <p:nvSpPr>
            <p:cNvPr id="29" name="Google Shape;3779;p60"/>
            <p:cNvSpPr/>
            <p:nvPr/>
          </p:nvSpPr>
          <p:spPr>
            <a:xfrm>
              <a:off x="2297694" y="2521660"/>
              <a:ext cx="74452" cy="17692"/>
            </a:xfrm>
            <a:custGeom>
              <a:avLst/>
              <a:gdLst/>
              <a:ahLst/>
              <a:cxnLst/>
              <a:rect l="l" t="t" r="r" b="b"/>
              <a:pathLst>
                <a:path w="2323" h="552" extrusionOk="0">
                  <a:moveTo>
                    <a:pt x="0" y="0"/>
                  </a:moveTo>
                  <a:lnTo>
                    <a:pt x="0" y="552"/>
                  </a:lnTo>
                  <a:lnTo>
                    <a:pt x="2323" y="552"/>
                  </a:lnTo>
                  <a:lnTo>
                    <a:pt x="2323" y="0"/>
                  </a:lnTo>
                  <a:close/>
                </a:path>
              </a:pathLst>
            </a:custGeom>
            <a:solidFill>
              <a:srgbClr val="E0E0E0"/>
            </a:solidFill>
            <a:ln>
              <a:noFill/>
            </a:ln>
          </p:spPr>
          <p:txBody>
            <a:bodyPr spcFirstLastPara="1" wrap="square" lIns="91425" tIns="91425" rIns="91425" bIns="91425" anchor="ctr" anchorCtr="0">
              <a:noAutofit/>
            </a:bodyPr>
            <a:lstStyle/>
            <a:p>
              <a:endParaRPr>
                <a:solidFill>
                  <a:srgbClr val="045A68"/>
                </a:solidFill>
              </a:endParaRPr>
            </a:p>
          </p:txBody>
        </p:sp>
        <p:sp>
          <p:nvSpPr>
            <p:cNvPr id="30" name="Google Shape;3780;p60"/>
            <p:cNvSpPr/>
            <p:nvPr/>
          </p:nvSpPr>
          <p:spPr>
            <a:xfrm>
              <a:off x="2288047" y="2562332"/>
              <a:ext cx="95894" cy="38075"/>
            </a:xfrm>
            <a:custGeom>
              <a:avLst/>
              <a:gdLst/>
              <a:ahLst/>
              <a:cxnLst/>
              <a:rect l="l" t="t" r="r" b="b"/>
              <a:pathLst>
                <a:path w="2992" h="1188" extrusionOk="0">
                  <a:moveTo>
                    <a:pt x="1" y="1"/>
                  </a:moveTo>
                  <a:lnTo>
                    <a:pt x="1" y="1187"/>
                  </a:lnTo>
                  <a:lnTo>
                    <a:pt x="2992" y="1187"/>
                  </a:lnTo>
                  <a:lnTo>
                    <a:pt x="2992" y="1"/>
                  </a:lnTo>
                  <a:close/>
                </a:path>
              </a:pathLst>
            </a:custGeom>
            <a:solidFill>
              <a:srgbClr val="FFFFFF"/>
            </a:solidFill>
            <a:ln>
              <a:noFill/>
            </a:ln>
          </p:spPr>
          <p:txBody>
            <a:bodyPr spcFirstLastPara="1" wrap="square" lIns="91425" tIns="91425" rIns="91425" bIns="91425" anchor="ctr" anchorCtr="0">
              <a:noAutofit/>
            </a:bodyPr>
            <a:lstStyle/>
            <a:p>
              <a:endParaRPr>
                <a:solidFill>
                  <a:srgbClr val="045A68"/>
                </a:solidFill>
              </a:endParaRPr>
            </a:p>
          </p:txBody>
        </p:sp>
        <p:sp>
          <p:nvSpPr>
            <p:cNvPr id="31" name="Google Shape;3781;p60"/>
            <p:cNvSpPr/>
            <p:nvPr/>
          </p:nvSpPr>
          <p:spPr>
            <a:xfrm>
              <a:off x="2722901" y="2348141"/>
              <a:ext cx="369504" cy="120508"/>
            </a:xfrm>
            <a:custGeom>
              <a:avLst/>
              <a:gdLst/>
              <a:ahLst/>
              <a:cxnLst/>
              <a:rect l="l" t="t" r="r" b="b"/>
              <a:pathLst>
                <a:path w="11529" h="3760" extrusionOk="0">
                  <a:moveTo>
                    <a:pt x="0" y="1"/>
                  </a:moveTo>
                  <a:lnTo>
                    <a:pt x="0" y="3760"/>
                  </a:lnTo>
                  <a:lnTo>
                    <a:pt x="11529" y="3760"/>
                  </a:lnTo>
                  <a:lnTo>
                    <a:pt x="11529" y="1"/>
                  </a:lnTo>
                  <a:close/>
                </a:path>
              </a:pathLst>
            </a:custGeom>
            <a:solidFill>
              <a:srgbClr val="F5F5F5"/>
            </a:solidFill>
            <a:ln>
              <a:noFill/>
            </a:ln>
          </p:spPr>
          <p:txBody>
            <a:bodyPr spcFirstLastPara="1" wrap="square" lIns="91425" tIns="91425" rIns="91425" bIns="91425" anchor="ctr" anchorCtr="0">
              <a:noAutofit/>
            </a:bodyPr>
            <a:lstStyle/>
            <a:p>
              <a:endParaRPr>
                <a:solidFill>
                  <a:srgbClr val="045A68"/>
                </a:solidFill>
              </a:endParaRPr>
            </a:p>
          </p:txBody>
        </p:sp>
        <p:sp>
          <p:nvSpPr>
            <p:cNvPr id="32" name="Google Shape;3782;p60"/>
            <p:cNvSpPr/>
            <p:nvPr/>
          </p:nvSpPr>
          <p:spPr>
            <a:xfrm>
              <a:off x="2707902" y="2314938"/>
              <a:ext cx="397901" cy="33236"/>
            </a:xfrm>
            <a:custGeom>
              <a:avLst/>
              <a:gdLst/>
              <a:ahLst/>
              <a:cxnLst/>
              <a:rect l="l" t="t" r="r" b="b"/>
              <a:pathLst>
                <a:path w="12415" h="1037" extrusionOk="0">
                  <a:moveTo>
                    <a:pt x="0" y="1"/>
                  </a:moveTo>
                  <a:lnTo>
                    <a:pt x="0" y="1037"/>
                  </a:lnTo>
                  <a:lnTo>
                    <a:pt x="12415" y="1037"/>
                  </a:lnTo>
                  <a:lnTo>
                    <a:pt x="12415" y="1"/>
                  </a:lnTo>
                  <a:close/>
                </a:path>
              </a:pathLst>
            </a:custGeom>
            <a:solidFill>
              <a:srgbClr val="E0E0E0"/>
            </a:solidFill>
            <a:ln>
              <a:noFill/>
            </a:ln>
          </p:spPr>
          <p:txBody>
            <a:bodyPr spcFirstLastPara="1" wrap="square" lIns="91425" tIns="91425" rIns="91425" bIns="91425" anchor="ctr" anchorCtr="0">
              <a:noAutofit/>
            </a:bodyPr>
            <a:lstStyle/>
            <a:p>
              <a:endParaRPr>
                <a:solidFill>
                  <a:srgbClr val="045A68"/>
                </a:solidFill>
              </a:endParaRPr>
            </a:p>
          </p:txBody>
        </p:sp>
        <p:sp>
          <p:nvSpPr>
            <p:cNvPr id="33" name="Google Shape;3783;p60"/>
            <p:cNvSpPr/>
            <p:nvPr/>
          </p:nvSpPr>
          <p:spPr>
            <a:xfrm>
              <a:off x="2899080" y="2314938"/>
              <a:ext cx="206722" cy="153712"/>
            </a:xfrm>
            <a:custGeom>
              <a:avLst/>
              <a:gdLst/>
              <a:ahLst/>
              <a:cxnLst/>
              <a:rect l="l" t="t" r="r" b="b"/>
              <a:pathLst>
                <a:path w="6450" h="4796" extrusionOk="0">
                  <a:moveTo>
                    <a:pt x="0" y="1"/>
                  </a:moveTo>
                  <a:lnTo>
                    <a:pt x="0" y="953"/>
                  </a:lnTo>
                  <a:lnTo>
                    <a:pt x="234" y="4796"/>
                  </a:lnTo>
                  <a:lnTo>
                    <a:pt x="6032" y="4796"/>
                  </a:lnTo>
                  <a:lnTo>
                    <a:pt x="6032" y="1037"/>
                  </a:lnTo>
                  <a:lnTo>
                    <a:pt x="6450" y="1037"/>
                  </a:lnTo>
                  <a:lnTo>
                    <a:pt x="6450" y="1"/>
                  </a:lnTo>
                  <a:close/>
                </a:path>
              </a:pathLst>
            </a:custGeom>
            <a:solidFill>
              <a:srgbClr val="E0E0E0"/>
            </a:solidFill>
            <a:ln>
              <a:noFill/>
            </a:ln>
          </p:spPr>
          <p:txBody>
            <a:bodyPr spcFirstLastPara="1" wrap="square" lIns="91425" tIns="91425" rIns="91425" bIns="91425" anchor="ctr" anchorCtr="0">
              <a:noAutofit/>
            </a:bodyPr>
            <a:lstStyle/>
            <a:p>
              <a:endParaRPr>
                <a:solidFill>
                  <a:srgbClr val="045A68"/>
                </a:solidFill>
              </a:endParaRPr>
            </a:p>
          </p:txBody>
        </p:sp>
        <p:sp>
          <p:nvSpPr>
            <p:cNvPr id="34" name="Google Shape;3784;p60"/>
            <p:cNvSpPr/>
            <p:nvPr/>
          </p:nvSpPr>
          <p:spPr>
            <a:xfrm>
              <a:off x="2774822" y="2367436"/>
              <a:ext cx="75029" cy="18236"/>
            </a:xfrm>
            <a:custGeom>
              <a:avLst/>
              <a:gdLst/>
              <a:ahLst/>
              <a:cxnLst/>
              <a:rect l="l" t="t" r="r" b="b"/>
              <a:pathLst>
                <a:path w="2341" h="569" extrusionOk="0">
                  <a:moveTo>
                    <a:pt x="1" y="0"/>
                  </a:moveTo>
                  <a:lnTo>
                    <a:pt x="1" y="568"/>
                  </a:lnTo>
                  <a:lnTo>
                    <a:pt x="2340" y="568"/>
                  </a:lnTo>
                  <a:lnTo>
                    <a:pt x="2340" y="0"/>
                  </a:lnTo>
                  <a:close/>
                </a:path>
              </a:pathLst>
            </a:custGeom>
            <a:solidFill>
              <a:srgbClr val="E0E0E0"/>
            </a:solidFill>
            <a:ln>
              <a:noFill/>
            </a:ln>
          </p:spPr>
          <p:txBody>
            <a:bodyPr spcFirstLastPara="1" wrap="square" lIns="91425" tIns="91425" rIns="91425" bIns="91425" anchor="ctr" anchorCtr="0">
              <a:noAutofit/>
            </a:bodyPr>
            <a:lstStyle/>
            <a:p>
              <a:endParaRPr>
                <a:solidFill>
                  <a:srgbClr val="045A68"/>
                </a:solidFill>
              </a:endParaRPr>
            </a:p>
          </p:txBody>
        </p:sp>
        <p:sp>
          <p:nvSpPr>
            <p:cNvPr id="35" name="Google Shape;3785;p60"/>
            <p:cNvSpPr/>
            <p:nvPr/>
          </p:nvSpPr>
          <p:spPr>
            <a:xfrm>
              <a:off x="2765207" y="2408107"/>
              <a:ext cx="96406" cy="38588"/>
            </a:xfrm>
            <a:custGeom>
              <a:avLst/>
              <a:gdLst/>
              <a:ahLst/>
              <a:cxnLst/>
              <a:rect l="l" t="t" r="r" b="b"/>
              <a:pathLst>
                <a:path w="3008" h="1204" extrusionOk="0">
                  <a:moveTo>
                    <a:pt x="0" y="1"/>
                  </a:moveTo>
                  <a:lnTo>
                    <a:pt x="0" y="1204"/>
                  </a:lnTo>
                  <a:lnTo>
                    <a:pt x="3008" y="1204"/>
                  </a:lnTo>
                  <a:lnTo>
                    <a:pt x="3008" y="1"/>
                  </a:lnTo>
                  <a:close/>
                </a:path>
              </a:pathLst>
            </a:custGeom>
            <a:solidFill>
              <a:srgbClr val="FFFFFF"/>
            </a:solidFill>
            <a:ln>
              <a:noFill/>
            </a:ln>
          </p:spPr>
          <p:txBody>
            <a:bodyPr spcFirstLastPara="1" wrap="square" lIns="91425" tIns="91425" rIns="91425" bIns="91425" anchor="ctr" anchorCtr="0">
              <a:noAutofit/>
            </a:bodyPr>
            <a:lstStyle/>
            <a:p>
              <a:endParaRPr>
                <a:solidFill>
                  <a:srgbClr val="045A68"/>
                </a:solidFill>
              </a:endParaRPr>
            </a:p>
          </p:txBody>
        </p:sp>
        <p:sp>
          <p:nvSpPr>
            <p:cNvPr id="36" name="Google Shape;3786;p60"/>
            <p:cNvSpPr/>
            <p:nvPr/>
          </p:nvSpPr>
          <p:spPr>
            <a:xfrm>
              <a:off x="2705209" y="2501821"/>
              <a:ext cx="369537" cy="120540"/>
            </a:xfrm>
            <a:custGeom>
              <a:avLst/>
              <a:gdLst/>
              <a:ahLst/>
              <a:cxnLst/>
              <a:rect l="l" t="t" r="r" b="b"/>
              <a:pathLst>
                <a:path w="11530" h="3761" extrusionOk="0">
                  <a:moveTo>
                    <a:pt x="1" y="1"/>
                  </a:moveTo>
                  <a:lnTo>
                    <a:pt x="1" y="3760"/>
                  </a:lnTo>
                  <a:lnTo>
                    <a:pt x="11530" y="3760"/>
                  </a:lnTo>
                  <a:lnTo>
                    <a:pt x="11530" y="1"/>
                  </a:lnTo>
                  <a:close/>
                </a:path>
              </a:pathLst>
            </a:custGeom>
            <a:solidFill>
              <a:srgbClr val="F5F5F5"/>
            </a:solidFill>
            <a:ln>
              <a:noFill/>
            </a:ln>
          </p:spPr>
          <p:txBody>
            <a:bodyPr spcFirstLastPara="1" wrap="square" lIns="91425" tIns="91425" rIns="91425" bIns="91425" anchor="ctr" anchorCtr="0">
              <a:noAutofit/>
            </a:bodyPr>
            <a:lstStyle/>
            <a:p>
              <a:endParaRPr>
                <a:solidFill>
                  <a:srgbClr val="045A68"/>
                </a:solidFill>
              </a:endParaRPr>
            </a:p>
          </p:txBody>
        </p:sp>
        <p:sp>
          <p:nvSpPr>
            <p:cNvPr id="37" name="Google Shape;3787;p60"/>
            <p:cNvSpPr/>
            <p:nvPr/>
          </p:nvSpPr>
          <p:spPr>
            <a:xfrm>
              <a:off x="2689697" y="2468617"/>
              <a:ext cx="398446" cy="33236"/>
            </a:xfrm>
            <a:custGeom>
              <a:avLst/>
              <a:gdLst/>
              <a:ahLst/>
              <a:cxnLst/>
              <a:rect l="l" t="t" r="r" b="b"/>
              <a:pathLst>
                <a:path w="12432" h="1037" extrusionOk="0">
                  <a:moveTo>
                    <a:pt x="0" y="1"/>
                  </a:moveTo>
                  <a:lnTo>
                    <a:pt x="0" y="1037"/>
                  </a:lnTo>
                  <a:lnTo>
                    <a:pt x="12431" y="1037"/>
                  </a:lnTo>
                  <a:lnTo>
                    <a:pt x="12431" y="1"/>
                  </a:lnTo>
                  <a:close/>
                </a:path>
              </a:pathLst>
            </a:custGeom>
            <a:solidFill>
              <a:srgbClr val="E0E0E0"/>
            </a:solidFill>
            <a:ln>
              <a:noFill/>
            </a:ln>
          </p:spPr>
          <p:txBody>
            <a:bodyPr spcFirstLastPara="1" wrap="square" lIns="91425" tIns="91425" rIns="91425" bIns="91425" anchor="ctr" anchorCtr="0">
              <a:noAutofit/>
            </a:bodyPr>
            <a:lstStyle/>
            <a:p>
              <a:endParaRPr>
                <a:solidFill>
                  <a:srgbClr val="045A68"/>
                </a:solidFill>
              </a:endParaRPr>
            </a:p>
          </p:txBody>
        </p:sp>
        <p:sp>
          <p:nvSpPr>
            <p:cNvPr id="38" name="Google Shape;3788;p60"/>
            <p:cNvSpPr/>
            <p:nvPr/>
          </p:nvSpPr>
          <p:spPr>
            <a:xfrm>
              <a:off x="2881388" y="2468617"/>
              <a:ext cx="206210" cy="153744"/>
            </a:xfrm>
            <a:custGeom>
              <a:avLst/>
              <a:gdLst/>
              <a:ahLst/>
              <a:cxnLst/>
              <a:rect l="l" t="t" r="r" b="b"/>
              <a:pathLst>
                <a:path w="6434" h="4797" extrusionOk="0">
                  <a:moveTo>
                    <a:pt x="1" y="1"/>
                  </a:moveTo>
                  <a:lnTo>
                    <a:pt x="1" y="953"/>
                  </a:lnTo>
                  <a:lnTo>
                    <a:pt x="235" y="4796"/>
                  </a:lnTo>
                  <a:lnTo>
                    <a:pt x="6033" y="4796"/>
                  </a:lnTo>
                  <a:lnTo>
                    <a:pt x="6033" y="1037"/>
                  </a:lnTo>
                  <a:lnTo>
                    <a:pt x="6434" y="1037"/>
                  </a:lnTo>
                  <a:lnTo>
                    <a:pt x="6434" y="1"/>
                  </a:lnTo>
                  <a:close/>
                </a:path>
              </a:pathLst>
            </a:custGeom>
            <a:solidFill>
              <a:srgbClr val="E0E0E0"/>
            </a:solidFill>
            <a:ln>
              <a:noFill/>
            </a:ln>
          </p:spPr>
          <p:txBody>
            <a:bodyPr spcFirstLastPara="1" wrap="square" lIns="91425" tIns="91425" rIns="91425" bIns="91425" anchor="ctr" anchorCtr="0">
              <a:noAutofit/>
            </a:bodyPr>
            <a:lstStyle/>
            <a:p>
              <a:endParaRPr>
                <a:solidFill>
                  <a:srgbClr val="045A68"/>
                </a:solidFill>
              </a:endParaRPr>
            </a:p>
          </p:txBody>
        </p:sp>
        <p:sp>
          <p:nvSpPr>
            <p:cNvPr id="39" name="Google Shape;3789;p60"/>
            <p:cNvSpPr/>
            <p:nvPr/>
          </p:nvSpPr>
          <p:spPr>
            <a:xfrm>
              <a:off x="2757162" y="2521660"/>
              <a:ext cx="74997" cy="17692"/>
            </a:xfrm>
            <a:custGeom>
              <a:avLst/>
              <a:gdLst/>
              <a:ahLst/>
              <a:cxnLst/>
              <a:rect l="l" t="t" r="r" b="b"/>
              <a:pathLst>
                <a:path w="2340" h="552" extrusionOk="0">
                  <a:moveTo>
                    <a:pt x="0" y="0"/>
                  </a:moveTo>
                  <a:lnTo>
                    <a:pt x="0" y="552"/>
                  </a:lnTo>
                  <a:lnTo>
                    <a:pt x="2340" y="552"/>
                  </a:lnTo>
                  <a:lnTo>
                    <a:pt x="2340" y="0"/>
                  </a:lnTo>
                  <a:close/>
                </a:path>
              </a:pathLst>
            </a:custGeom>
            <a:solidFill>
              <a:srgbClr val="E0E0E0"/>
            </a:solidFill>
            <a:ln>
              <a:noFill/>
            </a:ln>
          </p:spPr>
          <p:txBody>
            <a:bodyPr spcFirstLastPara="1" wrap="square" lIns="91425" tIns="91425" rIns="91425" bIns="91425" anchor="ctr" anchorCtr="0">
              <a:noAutofit/>
            </a:bodyPr>
            <a:lstStyle/>
            <a:p>
              <a:endParaRPr>
                <a:solidFill>
                  <a:srgbClr val="045A68"/>
                </a:solidFill>
              </a:endParaRPr>
            </a:p>
          </p:txBody>
        </p:sp>
        <p:sp>
          <p:nvSpPr>
            <p:cNvPr id="40" name="Google Shape;3790;p60"/>
            <p:cNvSpPr/>
            <p:nvPr/>
          </p:nvSpPr>
          <p:spPr>
            <a:xfrm>
              <a:off x="2747515" y="2562332"/>
              <a:ext cx="96438" cy="38075"/>
            </a:xfrm>
            <a:custGeom>
              <a:avLst/>
              <a:gdLst/>
              <a:ahLst/>
              <a:cxnLst/>
              <a:rect l="l" t="t" r="r" b="b"/>
              <a:pathLst>
                <a:path w="3009" h="1188" extrusionOk="0">
                  <a:moveTo>
                    <a:pt x="1" y="1"/>
                  </a:moveTo>
                  <a:lnTo>
                    <a:pt x="1" y="1187"/>
                  </a:lnTo>
                  <a:lnTo>
                    <a:pt x="3008" y="1187"/>
                  </a:lnTo>
                  <a:lnTo>
                    <a:pt x="3008" y="1"/>
                  </a:lnTo>
                  <a:close/>
                </a:path>
              </a:pathLst>
            </a:custGeom>
            <a:solidFill>
              <a:srgbClr val="FFFFFF"/>
            </a:solidFill>
            <a:ln>
              <a:noFill/>
            </a:ln>
          </p:spPr>
          <p:txBody>
            <a:bodyPr spcFirstLastPara="1" wrap="square" lIns="91425" tIns="91425" rIns="91425" bIns="91425" anchor="ctr" anchorCtr="0">
              <a:noAutofit/>
            </a:bodyPr>
            <a:lstStyle/>
            <a:p>
              <a:endParaRPr>
                <a:solidFill>
                  <a:srgbClr val="045A68"/>
                </a:solidFill>
              </a:endParaRPr>
            </a:p>
          </p:txBody>
        </p:sp>
        <p:sp>
          <p:nvSpPr>
            <p:cNvPr id="41" name="Google Shape;3791;p60"/>
            <p:cNvSpPr/>
            <p:nvPr/>
          </p:nvSpPr>
          <p:spPr>
            <a:xfrm>
              <a:off x="3060804" y="1638074"/>
              <a:ext cx="389888" cy="983198"/>
            </a:xfrm>
            <a:custGeom>
              <a:avLst/>
              <a:gdLst/>
              <a:ahLst/>
              <a:cxnLst/>
              <a:rect l="l" t="t" r="r" b="b"/>
              <a:pathLst>
                <a:path w="12165" h="30677" extrusionOk="0">
                  <a:moveTo>
                    <a:pt x="284" y="0"/>
                  </a:moveTo>
                  <a:lnTo>
                    <a:pt x="0" y="30677"/>
                  </a:lnTo>
                  <a:lnTo>
                    <a:pt x="12164" y="30677"/>
                  </a:lnTo>
                  <a:lnTo>
                    <a:pt x="12164" y="418"/>
                  </a:lnTo>
                  <a:lnTo>
                    <a:pt x="284" y="0"/>
                  </a:lnTo>
                  <a:close/>
                </a:path>
              </a:pathLst>
            </a:custGeom>
            <a:solidFill>
              <a:srgbClr val="F5F5F5"/>
            </a:solidFill>
            <a:ln>
              <a:noFill/>
            </a:ln>
          </p:spPr>
          <p:txBody>
            <a:bodyPr spcFirstLastPara="1" wrap="square" lIns="91425" tIns="91425" rIns="91425" bIns="91425" anchor="ctr" anchorCtr="0">
              <a:noAutofit/>
            </a:bodyPr>
            <a:lstStyle/>
            <a:p>
              <a:endParaRPr>
                <a:solidFill>
                  <a:srgbClr val="045A68"/>
                </a:solidFill>
              </a:endParaRPr>
            </a:p>
          </p:txBody>
        </p:sp>
        <p:sp>
          <p:nvSpPr>
            <p:cNvPr id="42" name="Google Shape;3792;p60"/>
            <p:cNvSpPr/>
            <p:nvPr/>
          </p:nvSpPr>
          <p:spPr>
            <a:xfrm>
              <a:off x="3276084" y="1645541"/>
              <a:ext cx="174608" cy="975730"/>
            </a:xfrm>
            <a:custGeom>
              <a:avLst/>
              <a:gdLst/>
              <a:ahLst/>
              <a:cxnLst/>
              <a:rect l="l" t="t" r="r" b="b"/>
              <a:pathLst>
                <a:path w="5448" h="30444" extrusionOk="0">
                  <a:moveTo>
                    <a:pt x="100" y="1"/>
                  </a:moveTo>
                  <a:lnTo>
                    <a:pt x="0" y="30444"/>
                  </a:lnTo>
                  <a:lnTo>
                    <a:pt x="5447" y="30444"/>
                  </a:lnTo>
                  <a:lnTo>
                    <a:pt x="5447" y="185"/>
                  </a:lnTo>
                  <a:lnTo>
                    <a:pt x="100" y="1"/>
                  </a:lnTo>
                  <a:close/>
                </a:path>
              </a:pathLst>
            </a:custGeom>
            <a:solidFill>
              <a:srgbClr val="E0E0E0"/>
            </a:solidFill>
            <a:ln>
              <a:noFill/>
            </a:ln>
          </p:spPr>
          <p:txBody>
            <a:bodyPr spcFirstLastPara="1" wrap="square" lIns="91425" tIns="91425" rIns="91425" bIns="91425" anchor="ctr" anchorCtr="0">
              <a:noAutofit/>
            </a:bodyPr>
            <a:lstStyle/>
            <a:p>
              <a:endParaRPr>
                <a:solidFill>
                  <a:srgbClr val="045A68"/>
                </a:solidFill>
              </a:endParaRPr>
            </a:p>
          </p:txBody>
        </p:sp>
        <p:sp>
          <p:nvSpPr>
            <p:cNvPr id="43" name="Google Shape;3793;p60"/>
            <p:cNvSpPr/>
            <p:nvPr/>
          </p:nvSpPr>
          <p:spPr>
            <a:xfrm>
              <a:off x="3082214" y="1650381"/>
              <a:ext cx="184255" cy="137655"/>
            </a:xfrm>
            <a:custGeom>
              <a:avLst/>
              <a:gdLst/>
              <a:ahLst/>
              <a:cxnLst/>
              <a:rect l="l" t="t" r="r" b="b"/>
              <a:pathLst>
                <a:path w="5749" h="4295" extrusionOk="0">
                  <a:moveTo>
                    <a:pt x="1" y="0"/>
                  </a:moveTo>
                  <a:lnTo>
                    <a:pt x="1" y="4294"/>
                  </a:lnTo>
                  <a:lnTo>
                    <a:pt x="5748" y="4294"/>
                  </a:lnTo>
                  <a:lnTo>
                    <a:pt x="5748" y="201"/>
                  </a:lnTo>
                  <a:lnTo>
                    <a:pt x="1" y="0"/>
                  </a:lnTo>
                  <a:close/>
                </a:path>
              </a:pathLst>
            </a:custGeom>
            <a:solidFill>
              <a:srgbClr val="E0E0E0"/>
            </a:solidFill>
            <a:ln>
              <a:noFill/>
            </a:ln>
          </p:spPr>
          <p:txBody>
            <a:bodyPr spcFirstLastPara="1" wrap="square" lIns="91425" tIns="91425" rIns="91425" bIns="91425" anchor="ctr" anchorCtr="0">
              <a:noAutofit/>
            </a:bodyPr>
            <a:lstStyle/>
            <a:p>
              <a:endParaRPr>
                <a:solidFill>
                  <a:srgbClr val="045A68"/>
                </a:solidFill>
              </a:endParaRPr>
            </a:p>
          </p:txBody>
        </p:sp>
        <p:sp>
          <p:nvSpPr>
            <p:cNvPr id="44" name="Google Shape;3794;p60"/>
            <p:cNvSpPr/>
            <p:nvPr/>
          </p:nvSpPr>
          <p:spPr>
            <a:xfrm>
              <a:off x="3145416" y="1686245"/>
              <a:ext cx="56793" cy="22531"/>
            </a:xfrm>
            <a:custGeom>
              <a:avLst/>
              <a:gdLst/>
              <a:ahLst/>
              <a:cxnLst/>
              <a:rect l="l" t="t" r="r" b="b"/>
              <a:pathLst>
                <a:path w="1772" h="703" extrusionOk="0">
                  <a:moveTo>
                    <a:pt x="1771" y="1"/>
                  </a:moveTo>
                  <a:lnTo>
                    <a:pt x="0" y="68"/>
                  </a:lnTo>
                  <a:lnTo>
                    <a:pt x="0" y="703"/>
                  </a:lnTo>
                  <a:lnTo>
                    <a:pt x="1771" y="703"/>
                  </a:lnTo>
                  <a:lnTo>
                    <a:pt x="1771" y="1"/>
                  </a:lnTo>
                  <a:close/>
                </a:path>
              </a:pathLst>
            </a:custGeom>
            <a:solidFill>
              <a:srgbClr val="F5F5F5"/>
            </a:solidFill>
            <a:ln>
              <a:noFill/>
            </a:ln>
          </p:spPr>
          <p:txBody>
            <a:bodyPr spcFirstLastPara="1" wrap="square" lIns="91425" tIns="91425" rIns="91425" bIns="91425" anchor="ctr" anchorCtr="0">
              <a:noAutofit/>
            </a:bodyPr>
            <a:lstStyle/>
            <a:p>
              <a:endParaRPr>
                <a:solidFill>
                  <a:srgbClr val="045A68"/>
                </a:solidFill>
              </a:endParaRPr>
            </a:p>
          </p:txBody>
        </p:sp>
        <p:sp>
          <p:nvSpPr>
            <p:cNvPr id="45" name="Google Shape;3795;p60"/>
            <p:cNvSpPr/>
            <p:nvPr/>
          </p:nvSpPr>
          <p:spPr>
            <a:xfrm>
              <a:off x="3145416" y="1725891"/>
              <a:ext cx="58395" cy="8045"/>
            </a:xfrm>
            <a:custGeom>
              <a:avLst/>
              <a:gdLst/>
              <a:ahLst/>
              <a:cxnLst/>
              <a:rect l="l" t="t" r="r" b="b"/>
              <a:pathLst>
                <a:path w="1822" h="251" extrusionOk="0">
                  <a:moveTo>
                    <a:pt x="0" y="0"/>
                  </a:moveTo>
                  <a:lnTo>
                    <a:pt x="0" y="251"/>
                  </a:lnTo>
                  <a:lnTo>
                    <a:pt x="1821" y="251"/>
                  </a:lnTo>
                  <a:lnTo>
                    <a:pt x="1821" y="0"/>
                  </a:lnTo>
                  <a:close/>
                </a:path>
              </a:pathLst>
            </a:custGeom>
            <a:solidFill>
              <a:srgbClr val="F5F5F5"/>
            </a:solidFill>
            <a:ln>
              <a:noFill/>
            </a:ln>
          </p:spPr>
          <p:txBody>
            <a:bodyPr spcFirstLastPara="1" wrap="square" lIns="91425" tIns="91425" rIns="91425" bIns="91425" anchor="ctr" anchorCtr="0">
              <a:noAutofit/>
            </a:bodyPr>
            <a:lstStyle/>
            <a:p>
              <a:endParaRPr>
                <a:solidFill>
                  <a:srgbClr val="045A68"/>
                </a:solidFill>
              </a:endParaRPr>
            </a:p>
          </p:txBody>
        </p:sp>
        <p:sp>
          <p:nvSpPr>
            <p:cNvPr id="46" name="Google Shape;3796;p60"/>
            <p:cNvSpPr/>
            <p:nvPr/>
          </p:nvSpPr>
          <p:spPr>
            <a:xfrm>
              <a:off x="3082214" y="2133406"/>
              <a:ext cx="184255" cy="137655"/>
            </a:xfrm>
            <a:custGeom>
              <a:avLst/>
              <a:gdLst/>
              <a:ahLst/>
              <a:cxnLst/>
              <a:rect l="l" t="t" r="r" b="b"/>
              <a:pathLst>
                <a:path w="5749" h="4295" extrusionOk="0">
                  <a:moveTo>
                    <a:pt x="1" y="0"/>
                  </a:moveTo>
                  <a:lnTo>
                    <a:pt x="1" y="4295"/>
                  </a:lnTo>
                  <a:lnTo>
                    <a:pt x="5748" y="4295"/>
                  </a:lnTo>
                  <a:lnTo>
                    <a:pt x="5748" y="201"/>
                  </a:lnTo>
                  <a:lnTo>
                    <a:pt x="1" y="0"/>
                  </a:lnTo>
                  <a:close/>
                </a:path>
              </a:pathLst>
            </a:custGeom>
            <a:solidFill>
              <a:srgbClr val="E0E0E0"/>
            </a:solidFill>
            <a:ln>
              <a:noFill/>
            </a:ln>
          </p:spPr>
          <p:txBody>
            <a:bodyPr spcFirstLastPara="1" wrap="square" lIns="91425" tIns="91425" rIns="91425" bIns="91425" anchor="ctr" anchorCtr="0">
              <a:noAutofit/>
            </a:bodyPr>
            <a:lstStyle/>
            <a:p>
              <a:endParaRPr>
                <a:solidFill>
                  <a:srgbClr val="045A68"/>
                </a:solidFill>
              </a:endParaRPr>
            </a:p>
          </p:txBody>
        </p:sp>
        <p:sp>
          <p:nvSpPr>
            <p:cNvPr id="47" name="Google Shape;3797;p60"/>
            <p:cNvSpPr/>
            <p:nvPr/>
          </p:nvSpPr>
          <p:spPr>
            <a:xfrm>
              <a:off x="3145416" y="2169270"/>
              <a:ext cx="56793" cy="22531"/>
            </a:xfrm>
            <a:custGeom>
              <a:avLst/>
              <a:gdLst/>
              <a:ahLst/>
              <a:cxnLst/>
              <a:rect l="l" t="t" r="r" b="b"/>
              <a:pathLst>
                <a:path w="1772" h="703" extrusionOk="0">
                  <a:moveTo>
                    <a:pt x="1771" y="1"/>
                  </a:moveTo>
                  <a:lnTo>
                    <a:pt x="0" y="68"/>
                  </a:lnTo>
                  <a:lnTo>
                    <a:pt x="0" y="703"/>
                  </a:lnTo>
                  <a:lnTo>
                    <a:pt x="1771" y="703"/>
                  </a:lnTo>
                  <a:lnTo>
                    <a:pt x="1771" y="1"/>
                  </a:lnTo>
                  <a:close/>
                </a:path>
              </a:pathLst>
            </a:custGeom>
            <a:solidFill>
              <a:srgbClr val="F5F5F5"/>
            </a:solidFill>
            <a:ln>
              <a:noFill/>
            </a:ln>
          </p:spPr>
          <p:txBody>
            <a:bodyPr spcFirstLastPara="1" wrap="square" lIns="91425" tIns="91425" rIns="91425" bIns="91425" anchor="ctr" anchorCtr="0">
              <a:noAutofit/>
            </a:bodyPr>
            <a:lstStyle/>
            <a:p>
              <a:endParaRPr>
                <a:solidFill>
                  <a:srgbClr val="045A68"/>
                </a:solidFill>
              </a:endParaRPr>
            </a:p>
          </p:txBody>
        </p:sp>
        <p:sp>
          <p:nvSpPr>
            <p:cNvPr id="48" name="Google Shape;3798;p60"/>
            <p:cNvSpPr/>
            <p:nvPr/>
          </p:nvSpPr>
          <p:spPr>
            <a:xfrm>
              <a:off x="3145416" y="2208916"/>
              <a:ext cx="58395" cy="8045"/>
            </a:xfrm>
            <a:custGeom>
              <a:avLst/>
              <a:gdLst/>
              <a:ahLst/>
              <a:cxnLst/>
              <a:rect l="l" t="t" r="r" b="b"/>
              <a:pathLst>
                <a:path w="1822" h="251" extrusionOk="0">
                  <a:moveTo>
                    <a:pt x="0" y="0"/>
                  </a:moveTo>
                  <a:lnTo>
                    <a:pt x="0" y="251"/>
                  </a:lnTo>
                  <a:lnTo>
                    <a:pt x="1821" y="251"/>
                  </a:lnTo>
                  <a:lnTo>
                    <a:pt x="1821" y="0"/>
                  </a:lnTo>
                  <a:close/>
                </a:path>
              </a:pathLst>
            </a:custGeom>
            <a:solidFill>
              <a:srgbClr val="F5F5F5"/>
            </a:solidFill>
            <a:ln>
              <a:noFill/>
            </a:ln>
          </p:spPr>
          <p:txBody>
            <a:bodyPr spcFirstLastPara="1" wrap="square" lIns="91425" tIns="91425" rIns="91425" bIns="91425" anchor="ctr" anchorCtr="0">
              <a:noAutofit/>
            </a:bodyPr>
            <a:lstStyle/>
            <a:p>
              <a:endParaRPr>
                <a:solidFill>
                  <a:srgbClr val="045A68"/>
                </a:solidFill>
              </a:endParaRPr>
            </a:p>
          </p:txBody>
        </p:sp>
        <p:sp>
          <p:nvSpPr>
            <p:cNvPr id="49" name="Google Shape;3799;p60"/>
            <p:cNvSpPr/>
            <p:nvPr/>
          </p:nvSpPr>
          <p:spPr>
            <a:xfrm>
              <a:off x="3082214" y="1805663"/>
              <a:ext cx="184255" cy="137655"/>
            </a:xfrm>
            <a:custGeom>
              <a:avLst/>
              <a:gdLst/>
              <a:ahLst/>
              <a:cxnLst/>
              <a:rect l="l" t="t" r="r" b="b"/>
              <a:pathLst>
                <a:path w="5749" h="4295" extrusionOk="0">
                  <a:moveTo>
                    <a:pt x="1" y="1"/>
                  </a:moveTo>
                  <a:lnTo>
                    <a:pt x="1" y="4295"/>
                  </a:lnTo>
                  <a:lnTo>
                    <a:pt x="5748" y="4295"/>
                  </a:lnTo>
                  <a:lnTo>
                    <a:pt x="5748" y="201"/>
                  </a:lnTo>
                  <a:lnTo>
                    <a:pt x="1" y="1"/>
                  </a:lnTo>
                  <a:close/>
                </a:path>
              </a:pathLst>
            </a:custGeom>
            <a:solidFill>
              <a:srgbClr val="E0E0E0"/>
            </a:solidFill>
            <a:ln>
              <a:noFill/>
            </a:ln>
          </p:spPr>
          <p:txBody>
            <a:bodyPr spcFirstLastPara="1" wrap="square" lIns="91425" tIns="91425" rIns="91425" bIns="91425" anchor="ctr" anchorCtr="0">
              <a:noAutofit/>
            </a:bodyPr>
            <a:lstStyle/>
            <a:p>
              <a:endParaRPr>
                <a:solidFill>
                  <a:srgbClr val="045A68"/>
                </a:solidFill>
              </a:endParaRPr>
            </a:p>
          </p:txBody>
        </p:sp>
        <p:sp>
          <p:nvSpPr>
            <p:cNvPr id="50" name="Google Shape;3800;p60"/>
            <p:cNvSpPr/>
            <p:nvPr/>
          </p:nvSpPr>
          <p:spPr>
            <a:xfrm>
              <a:off x="3145416" y="1841559"/>
              <a:ext cx="56793" cy="22531"/>
            </a:xfrm>
            <a:custGeom>
              <a:avLst/>
              <a:gdLst/>
              <a:ahLst/>
              <a:cxnLst/>
              <a:rect l="l" t="t" r="r" b="b"/>
              <a:pathLst>
                <a:path w="1772" h="703" extrusionOk="0">
                  <a:moveTo>
                    <a:pt x="1771" y="0"/>
                  </a:moveTo>
                  <a:lnTo>
                    <a:pt x="0" y="67"/>
                  </a:lnTo>
                  <a:lnTo>
                    <a:pt x="0" y="702"/>
                  </a:lnTo>
                  <a:lnTo>
                    <a:pt x="1771" y="702"/>
                  </a:lnTo>
                  <a:lnTo>
                    <a:pt x="1771" y="0"/>
                  </a:lnTo>
                  <a:close/>
                </a:path>
              </a:pathLst>
            </a:custGeom>
            <a:solidFill>
              <a:srgbClr val="F5F5F5"/>
            </a:solidFill>
            <a:ln>
              <a:noFill/>
            </a:ln>
          </p:spPr>
          <p:txBody>
            <a:bodyPr spcFirstLastPara="1" wrap="square" lIns="91425" tIns="91425" rIns="91425" bIns="91425" anchor="ctr" anchorCtr="0">
              <a:noAutofit/>
            </a:bodyPr>
            <a:lstStyle/>
            <a:p>
              <a:endParaRPr>
                <a:solidFill>
                  <a:srgbClr val="045A68"/>
                </a:solidFill>
              </a:endParaRPr>
            </a:p>
          </p:txBody>
        </p:sp>
        <p:sp>
          <p:nvSpPr>
            <p:cNvPr id="51" name="Google Shape;3801;p60"/>
            <p:cNvSpPr/>
            <p:nvPr/>
          </p:nvSpPr>
          <p:spPr>
            <a:xfrm>
              <a:off x="3145416" y="1881173"/>
              <a:ext cx="58395" cy="8077"/>
            </a:xfrm>
            <a:custGeom>
              <a:avLst/>
              <a:gdLst/>
              <a:ahLst/>
              <a:cxnLst/>
              <a:rect l="l" t="t" r="r" b="b"/>
              <a:pathLst>
                <a:path w="1822" h="252" extrusionOk="0">
                  <a:moveTo>
                    <a:pt x="0" y="1"/>
                  </a:moveTo>
                  <a:lnTo>
                    <a:pt x="0" y="251"/>
                  </a:lnTo>
                  <a:lnTo>
                    <a:pt x="1821" y="251"/>
                  </a:lnTo>
                  <a:lnTo>
                    <a:pt x="1821" y="1"/>
                  </a:lnTo>
                  <a:close/>
                </a:path>
              </a:pathLst>
            </a:custGeom>
            <a:solidFill>
              <a:srgbClr val="F5F5F5"/>
            </a:solidFill>
            <a:ln>
              <a:noFill/>
            </a:ln>
          </p:spPr>
          <p:txBody>
            <a:bodyPr spcFirstLastPara="1" wrap="square" lIns="91425" tIns="91425" rIns="91425" bIns="91425" anchor="ctr" anchorCtr="0">
              <a:noAutofit/>
            </a:bodyPr>
            <a:lstStyle/>
            <a:p>
              <a:endParaRPr>
                <a:solidFill>
                  <a:srgbClr val="045A68"/>
                </a:solidFill>
              </a:endParaRPr>
            </a:p>
          </p:txBody>
        </p:sp>
        <p:sp>
          <p:nvSpPr>
            <p:cNvPr id="52" name="Google Shape;3802;p60"/>
            <p:cNvSpPr/>
            <p:nvPr/>
          </p:nvSpPr>
          <p:spPr>
            <a:xfrm>
              <a:off x="3082214" y="2288689"/>
              <a:ext cx="184255" cy="137687"/>
            </a:xfrm>
            <a:custGeom>
              <a:avLst/>
              <a:gdLst/>
              <a:ahLst/>
              <a:cxnLst/>
              <a:rect l="l" t="t" r="r" b="b"/>
              <a:pathLst>
                <a:path w="5749" h="4296" extrusionOk="0">
                  <a:moveTo>
                    <a:pt x="1" y="1"/>
                  </a:moveTo>
                  <a:lnTo>
                    <a:pt x="1" y="4295"/>
                  </a:lnTo>
                  <a:lnTo>
                    <a:pt x="5748" y="4295"/>
                  </a:lnTo>
                  <a:lnTo>
                    <a:pt x="5748" y="201"/>
                  </a:lnTo>
                  <a:lnTo>
                    <a:pt x="1" y="1"/>
                  </a:lnTo>
                  <a:close/>
                </a:path>
              </a:pathLst>
            </a:custGeom>
            <a:solidFill>
              <a:srgbClr val="E0E0E0"/>
            </a:solidFill>
            <a:ln>
              <a:noFill/>
            </a:ln>
          </p:spPr>
          <p:txBody>
            <a:bodyPr spcFirstLastPara="1" wrap="square" lIns="91425" tIns="91425" rIns="91425" bIns="91425" anchor="ctr" anchorCtr="0">
              <a:noAutofit/>
            </a:bodyPr>
            <a:lstStyle/>
            <a:p>
              <a:endParaRPr>
                <a:solidFill>
                  <a:srgbClr val="045A68"/>
                </a:solidFill>
              </a:endParaRPr>
            </a:p>
          </p:txBody>
        </p:sp>
        <p:sp>
          <p:nvSpPr>
            <p:cNvPr id="53" name="Google Shape;3803;p60"/>
            <p:cNvSpPr/>
            <p:nvPr/>
          </p:nvSpPr>
          <p:spPr>
            <a:xfrm>
              <a:off x="3145416" y="2324585"/>
              <a:ext cx="56793" cy="22531"/>
            </a:xfrm>
            <a:custGeom>
              <a:avLst/>
              <a:gdLst/>
              <a:ahLst/>
              <a:cxnLst/>
              <a:rect l="l" t="t" r="r" b="b"/>
              <a:pathLst>
                <a:path w="1772" h="703" extrusionOk="0">
                  <a:moveTo>
                    <a:pt x="1771" y="0"/>
                  </a:moveTo>
                  <a:lnTo>
                    <a:pt x="0" y="67"/>
                  </a:lnTo>
                  <a:lnTo>
                    <a:pt x="0" y="702"/>
                  </a:lnTo>
                  <a:lnTo>
                    <a:pt x="1771" y="702"/>
                  </a:lnTo>
                  <a:lnTo>
                    <a:pt x="1771" y="0"/>
                  </a:lnTo>
                  <a:close/>
                </a:path>
              </a:pathLst>
            </a:custGeom>
            <a:solidFill>
              <a:srgbClr val="F5F5F5"/>
            </a:solidFill>
            <a:ln>
              <a:noFill/>
            </a:ln>
          </p:spPr>
          <p:txBody>
            <a:bodyPr spcFirstLastPara="1" wrap="square" lIns="91425" tIns="91425" rIns="91425" bIns="91425" anchor="ctr" anchorCtr="0">
              <a:noAutofit/>
            </a:bodyPr>
            <a:lstStyle/>
            <a:p>
              <a:endParaRPr>
                <a:solidFill>
                  <a:srgbClr val="045A68"/>
                </a:solidFill>
              </a:endParaRPr>
            </a:p>
          </p:txBody>
        </p:sp>
        <p:sp>
          <p:nvSpPr>
            <p:cNvPr id="54" name="Google Shape;3804;p60"/>
            <p:cNvSpPr/>
            <p:nvPr/>
          </p:nvSpPr>
          <p:spPr>
            <a:xfrm>
              <a:off x="3145416" y="2364199"/>
              <a:ext cx="58395" cy="8077"/>
            </a:xfrm>
            <a:custGeom>
              <a:avLst/>
              <a:gdLst/>
              <a:ahLst/>
              <a:cxnLst/>
              <a:rect l="l" t="t" r="r" b="b"/>
              <a:pathLst>
                <a:path w="1822" h="252" extrusionOk="0">
                  <a:moveTo>
                    <a:pt x="0" y="1"/>
                  </a:moveTo>
                  <a:lnTo>
                    <a:pt x="0" y="251"/>
                  </a:lnTo>
                  <a:lnTo>
                    <a:pt x="1821" y="251"/>
                  </a:lnTo>
                  <a:lnTo>
                    <a:pt x="1821" y="1"/>
                  </a:lnTo>
                  <a:close/>
                </a:path>
              </a:pathLst>
            </a:custGeom>
            <a:solidFill>
              <a:srgbClr val="F5F5F5"/>
            </a:solidFill>
            <a:ln>
              <a:noFill/>
            </a:ln>
          </p:spPr>
          <p:txBody>
            <a:bodyPr spcFirstLastPara="1" wrap="square" lIns="91425" tIns="91425" rIns="91425" bIns="91425" anchor="ctr" anchorCtr="0">
              <a:noAutofit/>
            </a:bodyPr>
            <a:lstStyle/>
            <a:p>
              <a:endParaRPr>
                <a:solidFill>
                  <a:srgbClr val="045A68"/>
                </a:solidFill>
              </a:endParaRPr>
            </a:p>
          </p:txBody>
        </p:sp>
        <p:sp>
          <p:nvSpPr>
            <p:cNvPr id="55" name="Google Shape;3805;p60"/>
            <p:cNvSpPr/>
            <p:nvPr/>
          </p:nvSpPr>
          <p:spPr>
            <a:xfrm>
              <a:off x="3080066" y="2444003"/>
              <a:ext cx="184255" cy="137655"/>
            </a:xfrm>
            <a:custGeom>
              <a:avLst/>
              <a:gdLst/>
              <a:ahLst/>
              <a:cxnLst/>
              <a:rect l="l" t="t" r="r" b="b"/>
              <a:pathLst>
                <a:path w="5749" h="4295" extrusionOk="0">
                  <a:moveTo>
                    <a:pt x="1" y="0"/>
                  </a:moveTo>
                  <a:lnTo>
                    <a:pt x="1" y="4294"/>
                  </a:lnTo>
                  <a:lnTo>
                    <a:pt x="5748" y="4294"/>
                  </a:lnTo>
                  <a:lnTo>
                    <a:pt x="5748" y="201"/>
                  </a:lnTo>
                  <a:lnTo>
                    <a:pt x="1" y="0"/>
                  </a:lnTo>
                  <a:close/>
                </a:path>
              </a:pathLst>
            </a:custGeom>
            <a:solidFill>
              <a:srgbClr val="E0E0E0"/>
            </a:solidFill>
            <a:ln>
              <a:noFill/>
            </a:ln>
          </p:spPr>
          <p:txBody>
            <a:bodyPr spcFirstLastPara="1" wrap="square" lIns="91425" tIns="91425" rIns="91425" bIns="91425" anchor="ctr" anchorCtr="0">
              <a:noAutofit/>
            </a:bodyPr>
            <a:lstStyle/>
            <a:p>
              <a:endParaRPr>
                <a:solidFill>
                  <a:srgbClr val="045A68"/>
                </a:solidFill>
              </a:endParaRPr>
            </a:p>
          </p:txBody>
        </p:sp>
        <p:sp>
          <p:nvSpPr>
            <p:cNvPr id="56" name="Google Shape;3806;p60"/>
            <p:cNvSpPr/>
            <p:nvPr/>
          </p:nvSpPr>
          <p:spPr>
            <a:xfrm>
              <a:off x="3143814" y="2479867"/>
              <a:ext cx="56248" cy="22531"/>
            </a:xfrm>
            <a:custGeom>
              <a:avLst/>
              <a:gdLst/>
              <a:ahLst/>
              <a:cxnLst/>
              <a:rect l="l" t="t" r="r" b="b"/>
              <a:pathLst>
                <a:path w="1755" h="703" extrusionOk="0">
                  <a:moveTo>
                    <a:pt x="1754" y="1"/>
                  </a:moveTo>
                  <a:lnTo>
                    <a:pt x="0" y="68"/>
                  </a:lnTo>
                  <a:lnTo>
                    <a:pt x="0" y="703"/>
                  </a:lnTo>
                  <a:lnTo>
                    <a:pt x="1754" y="703"/>
                  </a:lnTo>
                  <a:lnTo>
                    <a:pt x="1754" y="1"/>
                  </a:lnTo>
                  <a:close/>
                </a:path>
              </a:pathLst>
            </a:custGeom>
            <a:solidFill>
              <a:srgbClr val="F5F5F5"/>
            </a:solidFill>
            <a:ln>
              <a:noFill/>
            </a:ln>
          </p:spPr>
          <p:txBody>
            <a:bodyPr spcFirstLastPara="1" wrap="square" lIns="91425" tIns="91425" rIns="91425" bIns="91425" anchor="ctr" anchorCtr="0">
              <a:noAutofit/>
            </a:bodyPr>
            <a:lstStyle/>
            <a:p>
              <a:endParaRPr>
                <a:solidFill>
                  <a:srgbClr val="045A68"/>
                </a:solidFill>
              </a:endParaRPr>
            </a:p>
          </p:txBody>
        </p:sp>
        <p:sp>
          <p:nvSpPr>
            <p:cNvPr id="57" name="Google Shape;3807;p60"/>
            <p:cNvSpPr/>
            <p:nvPr/>
          </p:nvSpPr>
          <p:spPr>
            <a:xfrm>
              <a:off x="3143814" y="2519513"/>
              <a:ext cx="57850" cy="8045"/>
            </a:xfrm>
            <a:custGeom>
              <a:avLst/>
              <a:gdLst/>
              <a:ahLst/>
              <a:cxnLst/>
              <a:rect l="l" t="t" r="r" b="b"/>
              <a:pathLst>
                <a:path w="1805" h="251" extrusionOk="0">
                  <a:moveTo>
                    <a:pt x="0" y="0"/>
                  </a:moveTo>
                  <a:lnTo>
                    <a:pt x="0" y="251"/>
                  </a:lnTo>
                  <a:lnTo>
                    <a:pt x="1805" y="251"/>
                  </a:lnTo>
                  <a:lnTo>
                    <a:pt x="1805" y="0"/>
                  </a:lnTo>
                  <a:close/>
                </a:path>
              </a:pathLst>
            </a:custGeom>
            <a:solidFill>
              <a:srgbClr val="F5F5F5"/>
            </a:solidFill>
            <a:ln>
              <a:noFill/>
            </a:ln>
          </p:spPr>
          <p:txBody>
            <a:bodyPr spcFirstLastPara="1" wrap="square" lIns="91425" tIns="91425" rIns="91425" bIns="91425" anchor="ctr" anchorCtr="0">
              <a:noAutofit/>
            </a:bodyPr>
            <a:lstStyle/>
            <a:p>
              <a:endParaRPr>
                <a:solidFill>
                  <a:srgbClr val="045A68"/>
                </a:solidFill>
              </a:endParaRPr>
            </a:p>
          </p:txBody>
        </p:sp>
        <p:sp>
          <p:nvSpPr>
            <p:cNvPr id="58" name="Google Shape;3808;p60"/>
            <p:cNvSpPr/>
            <p:nvPr/>
          </p:nvSpPr>
          <p:spPr>
            <a:xfrm>
              <a:off x="3079553" y="1970625"/>
              <a:ext cx="184768" cy="138168"/>
            </a:xfrm>
            <a:custGeom>
              <a:avLst/>
              <a:gdLst/>
              <a:ahLst/>
              <a:cxnLst/>
              <a:rect l="l" t="t" r="r" b="b"/>
              <a:pathLst>
                <a:path w="5765" h="4311" extrusionOk="0">
                  <a:moveTo>
                    <a:pt x="0" y="0"/>
                  </a:moveTo>
                  <a:lnTo>
                    <a:pt x="0" y="4311"/>
                  </a:lnTo>
                  <a:lnTo>
                    <a:pt x="5764" y="4311"/>
                  </a:lnTo>
                  <a:lnTo>
                    <a:pt x="5764" y="0"/>
                  </a:lnTo>
                  <a:close/>
                </a:path>
              </a:pathLst>
            </a:custGeom>
            <a:solidFill>
              <a:srgbClr val="E0E0E0"/>
            </a:solidFill>
            <a:ln>
              <a:noFill/>
            </a:ln>
          </p:spPr>
          <p:txBody>
            <a:bodyPr spcFirstLastPara="1" wrap="square" lIns="91425" tIns="91425" rIns="91425" bIns="91425" anchor="ctr" anchorCtr="0">
              <a:noAutofit/>
            </a:bodyPr>
            <a:lstStyle/>
            <a:p>
              <a:endParaRPr>
                <a:solidFill>
                  <a:srgbClr val="045A68"/>
                </a:solidFill>
              </a:endParaRPr>
            </a:p>
          </p:txBody>
        </p:sp>
        <p:sp>
          <p:nvSpPr>
            <p:cNvPr id="59" name="Google Shape;3809;p60"/>
            <p:cNvSpPr/>
            <p:nvPr/>
          </p:nvSpPr>
          <p:spPr>
            <a:xfrm>
              <a:off x="3144326" y="2031135"/>
              <a:ext cx="53043" cy="20897"/>
            </a:xfrm>
            <a:custGeom>
              <a:avLst/>
              <a:gdLst/>
              <a:ahLst/>
              <a:cxnLst/>
              <a:rect l="l" t="t" r="r" b="b"/>
              <a:pathLst>
                <a:path w="1655" h="652" extrusionOk="0">
                  <a:moveTo>
                    <a:pt x="1655" y="0"/>
                  </a:moveTo>
                  <a:lnTo>
                    <a:pt x="1" y="50"/>
                  </a:lnTo>
                  <a:lnTo>
                    <a:pt x="1" y="652"/>
                  </a:lnTo>
                  <a:lnTo>
                    <a:pt x="1655" y="652"/>
                  </a:lnTo>
                  <a:lnTo>
                    <a:pt x="1655" y="0"/>
                  </a:lnTo>
                  <a:close/>
                </a:path>
              </a:pathLst>
            </a:custGeom>
            <a:solidFill>
              <a:srgbClr val="F5F5F5"/>
            </a:solidFill>
            <a:ln>
              <a:noFill/>
            </a:ln>
          </p:spPr>
          <p:txBody>
            <a:bodyPr spcFirstLastPara="1" wrap="square" lIns="91425" tIns="91425" rIns="91425" bIns="91425" anchor="ctr" anchorCtr="0">
              <a:noAutofit/>
            </a:bodyPr>
            <a:lstStyle/>
            <a:p>
              <a:endParaRPr>
                <a:solidFill>
                  <a:srgbClr val="045A68"/>
                </a:solidFill>
              </a:endParaRPr>
            </a:p>
          </p:txBody>
        </p:sp>
        <p:sp>
          <p:nvSpPr>
            <p:cNvPr id="60" name="Google Shape;3810;p60"/>
            <p:cNvSpPr/>
            <p:nvPr/>
          </p:nvSpPr>
          <p:spPr>
            <a:xfrm>
              <a:off x="3144326" y="2068089"/>
              <a:ext cx="54677" cy="8045"/>
            </a:xfrm>
            <a:custGeom>
              <a:avLst/>
              <a:gdLst/>
              <a:ahLst/>
              <a:cxnLst/>
              <a:rect l="l" t="t" r="r" b="b"/>
              <a:pathLst>
                <a:path w="1706" h="251" extrusionOk="0">
                  <a:moveTo>
                    <a:pt x="1" y="0"/>
                  </a:moveTo>
                  <a:lnTo>
                    <a:pt x="1" y="251"/>
                  </a:lnTo>
                  <a:lnTo>
                    <a:pt x="1705" y="251"/>
                  </a:lnTo>
                  <a:lnTo>
                    <a:pt x="1705" y="0"/>
                  </a:lnTo>
                  <a:close/>
                </a:path>
              </a:pathLst>
            </a:custGeom>
            <a:solidFill>
              <a:srgbClr val="F5F5F5"/>
            </a:solidFill>
            <a:ln>
              <a:noFill/>
            </a:ln>
          </p:spPr>
          <p:txBody>
            <a:bodyPr spcFirstLastPara="1" wrap="square" lIns="91425" tIns="91425" rIns="91425" bIns="91425" anchor="ctr" anchorCtr="0">
              <a:noAutofit/>
            </a:bodyPr>
            <a:lstStyle/>
            <a:p>
              <a:endParaRPr>
                <a:solidFill>
                  <a:srgbClr val="045A68"/>
                </a:solidFill>
              </a:endParaRPr>
            </a:p>
          </p:txBody>
        </p:sp>
        <p:sp>
          <p:nvSpPr>
            <p:cNvPr id="61" name="Google Shape;3811;p60"/>
            <p:cNvSpPr/>
            <p:nvPr/>
          </p:nvSpPr>
          <p:spPr>
            <a:xfrm>
              <a:off x="1497117" y="1455998"/>
              <a:ext cx="1011049" cy="577285"/>
            </a:xfrm>
            <a:custGeom>
              <a:avLst/>
              <a:gdLst/>
              <a:ahLst/>
              <a:cxnLst/>
              <a:rect l="l" t="t" r="r" b="b"/>
              <a:pathLst>
                <a:path w="31546" h="18012" extrusionOk="0">
                  <a:moveTo>
                    <a:pt x="1103" y="0"/>
                  </a:moveTo>
                  <a:cubicBezTo>
                    <a:pt x="485" y="0"/>
                    <a:pt x="0" y="518"/>
                    <a:pt x="34" y="1136"/>
                  </a:cubicBezTo>
                  <a:lnTo>
                    <a:pt x="969" y="16909"/>
                  </a:lnTo>
                  <a:cubicBezTo>
                    <a:pt x="1003" y="17477"/>
                    <a:pt x="1454" y="17912"/>
                    <a:pt x="2022" y="17912"/>
                  </a:cubicBezTo>
                  <a:lnTo>
                    <a:pt x="30443" y="18012"/>
                  </a:lnTo>
                  <a:cubicBezTo>
                    <a:pt x="31028" y="18012"/>
                    <a:pt x="31513" y="17527"/>
                    <a:pt x="31513" y="16943"/>
                  </a:cubicBezTo>
                  <a:lnTo>
                    <a:pt x="31546" y="4645"/>
                  </a:lnTo>
                  <a:cubicBezTo>
                    <a:pt x="31546" y="4060"/>
                    <a:pt x="31061" y="3576"/>
                    <a:pt x="30477" y="3576"/>
                  </a:cubicBezTo>
                  <a:lnTo>
                    <a:pt x="12999" y="3643"/>
                  </a:lnTo>
                  <a:cubicBezTo>
                    <a:pt x="12715" y="3643"/>
                    <a:pt x="12448" y="3526"/>
                    <a:pt x="12248" y="3325"/>
                  </a:cubicBezTo>
                  <a:lnTo>
                    <a:pt x="9223" y="334"/>
                  </a:lnTo>
                  <a:cubicBezTo>
                    <a:pt x="9023" y="134"/>
                    <a:pt x="8755" y="17"/>
                    <a:pt x="8471" y="17"/>
                  </a:cubicBezTo>
                  <a:lnTo>
                    <a:pt x="1103" y="0"/>
                  </a:lnTo>
                  <a:close/>
                </a:path>
              </a:pathLst>
            </a:custGeom>
            <a:solidFill>
              <a:srgbClr val="19B5B1"/>
            </a:solidFill>
            <a:ln>
              <a:noFill/>
            </a:ln>
          </p:spPr>
          <p:txBody>
            <a:bodyPr spcFirstLastPara="1" wrap="square" lIns="91425" tIns="91425" rIns="91425" bIns="91425" anchor="ctr" anchorCtr="0">
              <a:noAutofit/>
            </a:bodyPr>
            <a:lstStyle/>
            <a:p>
              <a:endParaRPr>
                <a:solidFill>
                  <a:srgbClr val="045A68"/>
                </a:solidFill>
              </a:endParaRPr>
            </a:p>
          </p:txBody>
        </p:sp>
        <p:sp>
          <p:nvSpPr>
            <p:cNvPr id="62" name="Google Shape;3812;p60"/>
            <p:cNvSpPr/>
            <p:nvPr/>
          </p:nvSpPr>
          <p:spPr>
            <a:xfrm>
              <a:off x="1497117" y="1455998"/>
              <a:ext cx="1011049" cy="577285"/>
            </a:xfrm>
            <a:custGeom>
              <a:avLst/>
              <a:gdLst/>
              <a:ahLst/>
              <a:cxnLst/>
              <a:rect l="l" t="t" r="r" b="b"/>
              <a:pathLst>
                <a:path w="31546" h="18012" extrusionOk="0">
                  <a:moveTo>
                    <a:pt x="1103" y="0"/>
                  </a:moveTo>
                  <a:cubicBezTo>
                    <a:pt x="485" y="0"/>
                    <a:pt x="0" y="518"/>
                    <a:pt x="34" y="1136"/>
                  </a:cubicBezTo>
                  <a:lnTo>
                    <a:pt x="969" y="16909"/>
                  </a:lnTo>
                  <a:cubicBezTo>
                    <a:pt x="1003" y="17477"/>
                    <a:pt x="1454" y="17912"/>
                    <a:pt x="2022" y="17912"/>
                  </a:cubicBezTo>
                  <a:lnTo>
                    <a:pt x="30443" y="18012"/>
                  </a:lnTo>
                  <a:cubicBezTo>
                    <a:pt x="31028" y="18012"/>
                    <a:pt x="31513" y="17527"/>
                    <a:pt x="31513" y="16943"/>
                  </a:cubicBezTo>
                  <a:lnTo>
                    <a:pt x="31546" y="4645"/>
                  </a:lnTo>
                  <a:cubicBezTo>
                    <a:pt x="31546" y="4060"/>
                    <a:pt x="31061" y="3576"/>
                    <a:pt x="30477" y="3576"/>
                  </a:cubicBezTo>
                  <a:lnTo>
                    <a:pt x="12999" y="3643"/>
                  </a:lnTo>
                  <a:cubicBezTo>
                    <a:pt x="12715" y="3643"/>
                    <a:pt x="12448" y="3526"/>
                    <a:pt x="12248" y="3325"/>
                  </a:cubicBezTo>
                  <a:lnTo>
                    <a:pt x="9223" y="334"/>
                  </a:lnTo>
                  <a:cubicBezTo>
                    <a:pt x="9023" y="134"/>
                    <a:pt x="8755" y="17"/>
                    <a:pt x="8471" y="17"/>
                  </a:cubicBezTo>
                  <a:lnTo>
                    <a:pt x="1103" y="0"/>
                  </a:lnTo>
                  <a:close/>
                </a:path>
              </a:pathLst>
            </a:custGeom>
            <a:solidFill>
              <a:srgbClr val="000000"/>
            </a:solidFill>
            <a:ln>
              <a:noFill/>
            </a:ln>
          </p:spPr>
          <p:txBody>
            <a:bodyPr spcFirstLastPara="1" wrap="square" lIns="91425" tIns="91425" rIns="91425" bIns="91425" anchor="ctr" anchorCtr="0">
              <a:noAutofit/>
            </a:bodyPr>
            <a:lstStyle/>
            <a:p>
              <a:endParaRPr>
                <a:solidFill>
                  <a:srgbClr val="045A68"/>
                </a:solidFill>
              </a:endParaRPr>
            </a:p>
          </p:txBody>
        </p:sp>
        <p:sp>
          <p:nvSpPr>
            <p:cNvPr id="63" name="Google Shape;3813;p60"/>
            <p:cNvSpPr/>
            <p:nvPr/>
          </p:nvSpPr>
          <p:spPr>
            <a:xfrm>
              <a:off x="1508879" y="1265877"/>
              <a:ext cx="613725" cy="632475"/>
            </a:xfrm>
            <a:custGeom>
              <a:avLst/>
              <a:gdLst/>
              <a:ahLst/>
              <a:cxnLst/>
              <a:rect l="l" t="t" r="r" b="b"/>
              <a:pathLst>
                <a:path w="19149" h="19734" extrusionOk="0">
                  <a:moveTo>
                    <a:pt x="9341" y="1"/>
                  </a:moveTo>
                  <a:lnTo>
                    <a:pt x="1" y="12265"/>
                  </a:lnTo>
                  <a:lnTo>
                    <a:pt x="9792" y="19733"/>
                  </a:lnTo>
                  <a:lnTo>
                    <a:pt x="19149" y="7469"/>
                  </a:lnTo>
                  <a:lnTo>
                    <a:pt x="9341" y="1"/>
                  </a:lnTo>
                  <a:close/>
                </a:path>
              </a:pathLst>
            </a:custGeom>
            <a:solidFill>
              <a:srgbClr val="FFFFFF"/>
            </a:solidFill>
            <a:ln>
              <a:noFill/>
            </a:ln>
          </p:spPr>
          <p:txBody>
            <a:bodyPr spcFirstLastPara="1" wrap="square" lIns="91425" tIns="91425" rIns="91425" bIns="91425" anchor="ctr" anchorCtr="0">
              <a:noAutofit/>
            </a:bodyPr>
            <a:lstStyle/>
            <a:p>
              <a:endParaRPr>
                <a:solidFill>
                  <a:srgbClr val="045A68"/>
                </a:solidFill>
              </a:endParaRPr>
            </a:p>
          </p:txBody>
        </p:sp>
        <p:sp>
          <p:nvSpPr>
            <p:cNvPr id="64" name="Google Shape;3814;p60"/>
            <p:cNvSpPr/>
            <p:nvPr/>
          </p:nvSpPr>
          <p:spPr>
            <a:xfrm>
              <a:off x="1507277" y="1265877"/>
              <a:ext cx="616418" cy="634077"/>
            </a:xfrm>
            <a:custGeom>
              <a:avLst/>
              <a:gdLst/>
              <a:ahLst/>
              <a:cxnLst/>
              <a:rect l="l" t="t" r="r" b="b"/>
              <a:pathLst>
                <a:path w="19233" h="19784" extrusionOk="0">
                  <a:moveTo>
                    <a:pt x="9391" y="1"/>
                  </a:moveTo>
                  <a:lnTo>
                    <a:pt x="9391" y="1"/>
                  </a:lnTo>
                  <a:cubicBezTo>
                    <a:pt x="9391" y="1"/>
                    <a:pt x="9422" y="32"/>
                    <a:pt x="9500" y="85"/>
                  </a:cubicBezTo>
                  <a:lnTo>
                    <a:pt x="9500" y="85"/>
                  </a:lnTo>
                  <a:cubicBezTo>
                    <a:pt x="9424" y="23"/>
                    <a:pt x="9391" y="1"/>
                    <a:pt x="9391" y="1"/>
                  </a:cubicBezTo>
                  <a:close/>
                  <a:moveTo>
                    <a:pt x="9500" y="85"/>
                  </a:moveTo>
                  <a:lnTo>
                    <a:pt x="9500" y="85"/>
                  </a:lnTo>
                  <a:cubicBezTo>
                    <a:pt x="9517" y="99"/>
                    <a:pt x="9536" y="116"/>
                    <a:pt x="9558" y="134"/>
                  </a:cubicBezTo>
                  <a:lnTo>
                    <a:pt x="9791" y="302"/>
                  </a:lnTo>
                  <a:lnTo>
                    <a:pt x="9791" y="302"/>
                  </a:lnTo>
                  <a:lnTo>
                    <a:pt x="9575" y="134"/>
                  </a:lnTo>
                  <a:cubicBezTo>
                    <a:pt x="9546" y="116"/>
                    <a:pt x="9521" y="100"/>
                    <a:pt x="9500" y="85"/>
                  </a:cubicBezTo>
                  <a:close/>
                  <a:moveTo>
                    <a:pt x="9341" y="51"/>
                  </a:moveTo>
                  <a:lnTo>
                    <a:pt x="9207" y="218"/>
                  </a:lnTo>
                  <a:lnTo>
                    <a:pt x="8706" y="886"/>
                  </a:lnTo>
                  <a:lnTo>
                    <a:pt x="6784" y="3376"/>
                  </a:lnTo>
                  <a:lnTo>
                    <a:pt x="17" y="12248"/>
                  </a:lnTo>
                  <a:lnTo>
                    <a:pt x="1" y="12265"/>
                  </a:lnTo>
                  <a:lnTo>
                    <a:pt x="17" y="12281"/>
                  </a:lnTo>
                  <a:lnTo>
                    <a:pt x="9825" y="19767"/>
                  </a:lnTo>
                  <a:lnTo>
                    <a:pt x="9859" y="19784"/>
                  </a:lnTo>
                  <a:lnTo>
                    <a:pt x="9875" y="19750"/>
                  </a:lnTo>
                  <a:lnTo>
                    <a:pt x="19215" y="7486"/>
                  </a:lnTo>
                  <a:lnTo>
                    <a:pt x="19232" y="7469"/>
                  </a:lnTo>
                  <a:lnTo>
                    <a:pt x="19215" y="7453"/>
                  </a:lnTo>
                  <a:lnTo>
                    <a:pt x="12081" y="2022"/>
                  </a:lnTo>
                  <a:lnTo>
                    <a:pt x="10093" y="519"/>
                  </a:lnTo>
                  <a:lnTo>
                    <a:pt x="9791" y="302"/>
                  </a:lnTo>
                  <a:lnTo>
                    <a:pt x="9791" y="302"/>
                  </a:lnTo>
                  <a:lnTo>
                    <a:pt x="10093" y="535"/>
                  </a:lnTo>
                  <a:lnTo>
                    <a:pt x="12064" y="2056"/>
                  </a:lnTo>
                  <a:lnTo>
                    <a:pt x="19155" y="7466"/>
                  </a:lnTo>
                  <a:lnTo>
                    <a:pt x="19155" y="7466"/>
                  </a:lnTo>
                  <a:lnTo>
                    <a:pt x="9852" y="19682"/>
                  </a:lnTo>
                  <a:lnTo>
                    <a:pt x="9852" y="19682"/>
                  </a:lnTo>
                  <a:lnTo>
                    <a:pt x="84" y="12260"/>
                  </a:lnTo>
                  <a:lnTo>
                    <a:pt x="84" y="12260"/>
                  </a:lnTo>
                  <a:lnTo>
                    <a:pt x="6801" y="3409"/>
                  </a:lnTo>
                  <a:lnTo>
                    <a:pt x="8706" y="903"/>
                  </a:lnTo>
                  <a:lnTo>
                    <a:pt x="9207" y="235"/>
                  </a:lnTo>
                  <a:lnTo>
                    <a:pt x="9341" y="51"/>
                  </a:ln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65" name="Google Shape;3815;p60"/>
            <p:cNvSpPr/>
            <p:nvPr/>
          </p:nvSpPr>
          <p:spPr>
            <a:xfrm>
              <a:off x="1538878" y="1294786"/>
              <a:ext cx="553215" cy="575169"/>
            </a:xfrm>
            <a:custGeom>
              <a:avLst/>
              <a:gdLst/>
              <a:ahLst/>
              <a:cxnLst/>
              <a:rect l="l" t="t" r="r" b="b"/>
              <a:pathLst>
                <a:path w="17261" h="17946" extrusionOk="0">
                  <a:moveTo>
                    <a:pt x="8689" y="1"/>
                  </a:moveTo>
                  <a:lnTo>
                    <a:pt x="0" y="11413"/>
                  </a:lnTo>
                  <a:lnTo>
                    <a:pt x="8572" y="17946"/>
                  </a:lnTo>
                  <a:lnTo>
                    <a:pt x="17260" y="6534"/>
                  </a:lnTo>
                  <a:lnTo>
                    <a:pt x="8689" y="1"/>
                  </a:ln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66" name="Google Shape;3816;p60"/>
            <p:cNvSpPr/>
            <p:nvPr/>
          </p:nvSpPr>
          <p:spPr>
            <a:xfrm>
              <a:off x="1739703" y="1508464"/>
              <a:ext cx="352390" cy="365787"/>
            </a:xfrm>
            <a:custGeom>
              <a:avLst/>
              <a:gdLst/>
              <a:ahLst/>
              <a:cxnLst/>
              <a:rect l="l" t="t" r="r" b="b"/>
              <a:pathLst>
                <a:path w="10995" h="11413" extrusionOk="0">
                  <a:moveTo>
                    <a:pt x="10994" y="1"/>
                  </a:moveTo>
                  <a:lnTo>
                    <a:pt x="4712" y="402"/>
                  </a:lnTo>
                  <a:lnTo>
                    <a:pt x="5213" y="3443"/>
                  </a:lnTo>
                  <a:lnTo>
                    <a:pt x="5213" y="3443"/>
                  </a:lnTo>
                  <a:lnTo>
                    <a:pt x="0" y="3359"/>
                  </a:lnTo>
                  <a:lnTo>
                    <a:pt x="0" y="3359"/>
                  </a:lnTo>
                  <a:lnTo>
                    <a:pt x="2306" y="11413"/>
                  </a:lnTo>
                  <a:lnTo>
                    <a:pt x="10994" y="1"/>
                  </a:lnTo>
                  <a:close/>
                </a:path>
              </a:pathLst>
            </a:custGeom>
            <a:solidFill>
              <a:srgbClr val="455A64"/>
            </a:solidFill>
            <a:ln>
              <a:noFill/>
            </a:ln>
          </p:spPr>
          <p:txBody>
            <a:bodyPr spcFirstLastPara="1" wrap="square" lIns="91425" tIns="91425" rIns="91425" bIns="91425" anchor="ctr" anchorCtr="0">
              <a:noAutofit/>
            </a:bodyPr>
            <a:lstStyle/>
            <a:p>
              <a:endParaRPr>
                <a:solidFill>
                  <a:srgbClr val="045A68"/>
                </a:solidFill>
              </a:endParaRPr>
            </a:p>
          </p:txBody>
        </p:sp>
        <p:sp>
          <p:nvSpPr>
            <p:cNvPr id="67" name="Google Shape;3817;p60"/>
            <p:cNvSpPr/>
            <p:nvPr/>
          </p:nvSpPr>
          <p:spPr>
            <a:xfrm>
              <a:off x="1735921" y="1475805"/>
              <a:ext cx="94291" cy="72657"/>
            </a:xfrm>
            <a:custGeom>
              <a:avLst/>
              <a:gdLst/>
              <a:ahLst/>
              <a:cxnLst/>
              <a:rect l="l" t="t" r="r" b="b"/>
              <a:pathLst>
                <a:path w="2942" h="2267" extrusionOk="0">
                  <a:moveTo>
                    <a:pt x="1473" y="0"/>
                  </a:moveTo>
                  <a:cubicBezTo>
                    <a:pt x="1132" y="0"/>
                    <a:pt x="796" y="156"/>
                    <a:pt x="569" y="452"/>
                  </a:cubicBezTo>
                  <a:cubicBezTo>
                    <a:pt x="1" y="1210"/>
                    <a:pt x="552" y="2267"/>
                    <a:pt x="1461" y="2267"/>
                  </a:cubicBezTo>
                  <a:cubicBezTo>
                    <a:pt x="1514" y="2267"/>
                    <a:pt x="1567" y="2263"/>
                    <a:pt x="1622" y="2256"/>
                  </a:cubicBezTo>
                  <a:cubicBezTo>
                    <a:pt x="2608" y="2122"/>
                    <a:pt x="2942" y="853"/>
                    <a:pt x="2157" y="234"/>
                  </a:cubicBezTo>
                  <a:cubicBezTo>
                    <a:pt x="1951" y="76"/>
                    <a:pt x="1711" y="0"/>
                    <a:pt x="1473" y="0"/>
                  </a:cubicBezTo>
                  <a:close/>
                </a:path>
              </a:pathLst>
            </a:custGeom>
            <a:solidFill>
              <a:srgbClr val="455A64"/>
            </a:solidFill>
            <a:ln>
              <a:noFill/>
            </a:ln>
          </p:spPr>
          <p:txBody>
            <a:bodyPr spcFirstLastPara="1" wrap="square" lIns="91425" tIns="91425" rIns="91425" bIns="91425" anchor="ctr" anchorCtr="0">
              <a:noAutofit/>
            </a:bodyPr>
            <a:lstStyle/>
            <a:p>
              <a:endParaRPr>
                <a:solidFill>
                  <a:srgbClr val="045A68"/>
                </a:solidFill>
              </a:endParaRPr>
            </a:p>
          </p:txBody>
        </p:sp>
        <p:sp>
          <p:nvSpPr>
            <p:cNvPr id="68" name="Google Shape;3818;p60"/>
            <p:cNvSpPr/>
            <p:nvPr/>
          </p:nvSpPr>
          <p:spPr>
            <a:xfrm>
              <a:off x="1852135" y="1261582"/>
              <a:ext cx="709587" cy="577862"/>
            </a:xfrm>
            <a:custGeom>
              <a:avLst/>
              <a:gdLst/>
              <a:ahLst/>
              <a:cxnLst/>
              <a:rect l="l" t="t" r="r" b="b"/>
              <a:pathLst>
                <a:path w="22140" h="18030" extrusionOk="0">
                  <a:moveTo>
                    <a:pt x="703" y="1"/>
                  </a:moveTo>
                  <a:lnTo>
                    <a:pt x="1" y="17144"/>
                  </a:lnTo>
                  <a:lnTo>
                    <a:pt x="21438" y="18029"/>
                  </a:lnTo>
                  <a:lnTo>
                    <a:pt x="22140" y="887"/>
                  </a:lnTo>
                  <a:lnTo>
                    <a:pt x="703" y="1"/>
                  </a:lnTo>
                  <a:close/>
                </a:path>
              </a:pathLst>
            </a:custGeom>
            <a:solidFill>
              <a:srgbClr val="FFFFFF"/>
            </a:solidFill>
            <a:ln>
              <a:noFill/>
            </a:ln>
          </p:spPr>
          <p:txBody>
            <a:bodyPr spcFirstLastPara="1" wrap="square" lIns="91425" tIns="91425" rIns="91425" bIns="91425" anchor="ctr" anchorCtr="0">
              <a:noAutofit/>
            </a:bodyPr>
            <a:lstStyle/>
            <a:p>
              <a:endParaRPr>
                <a:solidFill>
                  <a:srgbClr val="045A68"/>
                </a:solidFill>
              </a:endParaRPr>
            </a:p>
          </p:txBody>
        </p:sp>
        <p:sp>
          <p:nvSpPr>
            <p:cNvPr id="69" name="Google Shape;3819;p60"/>
            <p:cNvSpPr/>
            <p:nvPr/>
          </p:nvSpPr>
          <p:spPr>
            <a:xfrm>
              <a:off x="1850532" y="1260525"/>
              <a:ext cx="711190" cy="579464"/>
            </a:xfrm>
            <a:custGeom>
              <a:avLst/>
              <a:gdLst/>
              <a:ahLst/>
              <a:cxnLst/>
              <a:rect l="l" t="t" r="r" b="b"/>
              <a:pathLst>
                <a:path w="22190" h="18080" extrusionOk="0">
                  <a:moveTo>
                    <a:pt x="22090" y="903"/>
                  </a:moveTo>
                  <a:cubicBezTo>
                    <a:pt x="22156" y="920"/>
                    <a:pt x="22190" y="920"/>
                    <a:pt x="22190" y="920"/>
                  </a:cubicBezTo>
                  <a:cubicBezTo>
                    <a:pt x="22190" y="920"/>
                    <a:pt x="22156" y="903"/>
                    <a:pt x="22090" y="903"/>
                  </a:cubicBezTo>
                  <a:close/>
                  <a:moveTo>
                    <a:pt x="719" y="1"/>
                  </a:moveTo>
                  <a:lnTo>
                    <a:pt x="719" y="34"/>
                  </a:lnTo>
                  <a:cubicBezTo>
                    <a:pt x="502" y="5130"/>
                    <a:pt x="268" y="10978"/>
                    <a:pt x="18" y="17177"/>
                  </a:cubicBezTo>
                  <a:lnTo>
                    <a:pt x="1" y="17210"/>
                  </a:lnTo>
                  <a:lnTo>
                    <a:pt x="34" y="17210"/>
                  </a:lnTo>
                  <a:lnTo>
                    <a:pt x="21488" y="18079"/>
                  </a:lnTo>
                  <a:lnTo>
                    <a:pt x="21521" y="18079"/>
                  </a:lnTo>
                  <a:lnTo>
                    <a:pt x="21521" y="18062"/>
                  </a:lnTo>
                  <a:cubicBezTo>
                    <a:pt x="21722" y="12883"/>
                    <a:pt x="21889" y="8589"/>
                    <a:pt x="22006" y="5598"/>
                  </a:cubicBezTo>
                  <a:cubicBezTo>
                    <a:pt x="22073" y="4094"/>
                    <a:pt x="22123" y="2925"/>
                    <a:pt x="22156" y="2123"/>
                  </a:cubicBezTo>
                  <a:cubicBezTo>
                    <a:pt x="22156" y="1738"/>
                    <a:pt x="22173" y="1421"/>
                    <a:pt x="22190" y="1220"/>
                  </a:cubicBezTo>
                  <a:cubicBezTo>
                    <a:pt x="22190" y="1020"/>
                    <a:pt x="22190" y="920"/>
                    <a:pt x="22190" y="920"/>
                  </a:cubicBezTo>
                  <a:cubicBezTo>
                    <a:pt x="22190" y="920"/>
                    <a:pt x="22190" y="1020"/>
                    <a:pt x="22173" y="1220"/>
                  </a:cubicBezTo>
                  <a:cubicBezTo>
                    <a:pt x="22173" y="1437"/>
                    <a:pt x="22156" y="1738"/>
                    <a:pt x="22140" y="2139"/>
                  </a:cubicBezTo>
                  <a:cubicBezTo>
                    <a:pt x="22106" y="2941"/>
                    <a:pt x="22056" y="4111"/>
                    <a:pt x="21989" y="5615"/>
                  </a:cubicBezTo>
                  <a:cubicBezTo>
                    <a:pt x="21856" y="8599"/>
                    <a:pt x="21673" y="12864"/>
                    <a:pt x="21456" y="18028"/>
                  </a:cubicBezTo>
                  <a:lnTo>
                    <a:pt x="21456" y="18028"/>
                  </a:lnTo>
                  <a:lnTo>
                    <a:pt x="86" y="17145"/>
                  </a:lnTo>
                  <a:lnTo>
                    <a:pt x="86" y="17145"/>
                  </a:lnTo>
                  <a:cubicBezTo>
                    <a:pt x="335" y="10972"/>
                    <a:pt x="568" y="5148"/>
                    <a:pt x="785" y="69"/>
                  </a:cubicBezTo>
                  <a:lnTo>
                    <a:pt x="785" y="69"/>
                  </a:lnTo>
                  <a:lnTo>
                    <a:pt x="16242" y="686"/>
                  </a:lnTo>
                  <a:lnTo>
                    <a:pt x="20619" y="853"/>
                  </a:lnTo>
                  <a:lnTo>
                    <a:pt x="21789" y="903"/>
                  </a:lnTo>
                  <a:lnTo>
                    <a:pt x="22090" y="903"/>
                  </a:lnTo>
                  <a:lnTo>
                    <a:pt x="21806" y="886"/>
                  </a:lnTo>
                  <a:lnTo>
                    <a:pt x="20636" y="836"/>
                  </a:lnTo>
                  <a:lnTo>
                    <a:pt x="16258" y="652"/>
                  </a:lnTo>
                  <a:lnTo>
                    <a:pt x="753" y="1"/>
                  </a:ln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70" name="Google Shape;3820;p60"/>
            <p:cNvSpPr/>
            <p:nvPr/>
          </p:nvSpPr>
          <p:spPr>
            <a:xfrm>
              <a:off x="1876781" y="1296934"/>
              <a:ext cx="659236" cy="506614"/>
            </a:xfrm>
            <a:custGeom>
              <a:avLst/>
              <a:gdLst/>
              <a:ahLst/>
              <a:cxnLst/>
              <a:rect l="l" t="t" r="r" b="b"/>
              <a:pathLst>
                <a:path w="20569" h="15807" extrusionOk="0">
                  <a:moveTo>
                    <a:pt x="619" y="1"/>
                  </a:moveTo>
                  <a:lnTo>
                    <a:pt x="1" y="14988"/>
                  </a:lnTo>
                  <a:lnTo>
                    <a:pt x="19951" y="15807"/>
                  </a:lnTo>
                  <a:lnTo>
                    <a:pt x="20569" y="819"/>
                  </a:lnTo>
                  <a:lnTo>
                    <a:pt x="619" y="1"/>
                  </a:lnTo>
                  <a:close/>
                </a:path>
              </a:pathLst>
            </a:custGeom>
            <a:solidFill>
              <a:srgbClr val="455A64"/>
            </a:solidFill>
            <a:ln>
              <a:noFill/>
            </a:ln>
          </p:spPr>
          <p:txBody>
            <a:bodyPr spcFirstLastPara="1" wrap="square" lIns="91425" tIns="91425" rIns="91425" bIns="91425" anchor="ctr" anchorCtr="0">
              <a:noAutofit/>
            </a:bodyPr>
            <a:lstStyle/>
            <a:p>
              <a:endParaRPr>
                <a:solidFill>
                  <a:srgbClr val="045A68"/>
                </a:solidFill>
              </a:endParaRPr>
            </a:p>
          </p:txBody>
        </p:sp>
        <p:sp>
          <p:nvSpPr>
            <p:cNvPr id="71" name="Google Shape;3821;p60"/>
            <p:cNvSpPr/>
            <p:nvPr/>
          </p:nvSpPr>
          <p:spPr>
            <a:xfrm>
              <a:off x="1876781" y="1488112"/>
              <a:ext cx="639430" cy="315436"/>
            </a:xfrm>
            <a:custGeom>
              <a:avLst/>
              <a:gdLst/>
              <a:ahLst/>
              <a:cxnLst/>
              <a:rect l="l" t="t" r="r" b="b"/>
              <a:pathLst>
                <a:path w="19951" h="9842" extrusionOk="0">
                  <a:moveTo>
                    <a:pt x="7352" y="1"/>
                  </a:moveTo>
                  <a:lnTo>
                    <a:pt x="1" y="9023"/>
                  </a:lnTo>
                  <a:lnTo>
                    <a:pt x="19951" y="9842"/>
                  </a:lnTo>
                  <a:lnTo>
                    <a:pt x="14487" y="3008"/>
                  </a:lnTo>
                  <a:lnTo>
                    <a:pt x="11429" y="5999"/>
                  </a:lnTo>
                  <a:lnTo>
                    <a:pt x="7352" y="1"/>
                  </a:ln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72" name="Google Shape;3822;p60"/>
            <p:cNvSpPr/>
            <p:nvPr/>
          </p:nvSpPr>
          <p:spPr>
            <a:xfrm>
              <a:off x="2193852" y="1407186"/>
              <a:ext cx="118329" cy="100637"/>
            </a:xfrm>
            <a:custGeom>
              <a:avLst/>
              <a:gdLst/>
              <a:ahLst/>
              <a:cxnLst/>
              <a:rect l="l" t="t" r="r" b="b"/>
              <a:pathLst>
                <a:path w="3692" h="3140" extrusionOk="0">
                  <a:moveTo>
                    <a:pt x="2073" y="1"/>
                  </a:moveTo>
                  <a:cubicBezTo>
                    <a:pt x="722" y="1"/>
                    <a:pt x="1" y="1627"/>
                    <a:pt x="935" y="2626"/>
                  </a:cubicBezTo>
                  <a:cubicBezTo>
                    <a:pt x="1255" y="2980"/>
                    <a:pt x="1667" y="3139"/>
                    <a:pt x="2073" y="3139"/>
                  </a:cubicBezTo>
                  <a:cubicBezTo>
                    <a:pt x="2855" y="3139"/>
                    <a:pt x="3614" y="2552"/>
                    <a:pt x="3658" y="1640"/>
                  </a:cubicBezTo>
                  <a:cubicBezTo>
                    <a:pt x="3692" y="771"/>
                    <a:pt x="3023" y="36"/>
                    <a:pt x="2154" y="3"/>
                  </a:cubicBezTo>
                  <a:cubicBezTo>
                    <a:pt x="2127" y="1"/>
                    <a:pt x="2100" y="1"/>
                    <a:pt x="2073" y="1"/>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73" name="Google Shape;3823;p60"/>
            <p:cNvSpPr/>
            <p:nvPr/>
          </p:nvSpPr>
          <p:spPr>
            <a:xfrm>
              <a:off x="1664193" y="1526123"/>
              <a:ext cx="1021786" cy="809743"/>
            </a:xfrm>
            <a:custGeom>
              <a:avLst/>
              <a:gdLst/>
              <a:ahLst/>
              <a:cxnLst/>
              <a:rect l="l" t="t" r="r" b="b"/>
              <a:pathLst>
                <a:path w="31881" h="25265" extrusionOk="0">
                  <a:moveTo>
                    <a:pt x="29040" y="1"/>
                  </a:moveTo>
                  <a:lnTo>
                    <a:pt x="0" y="3994"/>
                  </a:lnTo>
                  <a:lnTo>
                    <a:pt x="3075" y="25264"/>
                  </a:lnTo>
                  <a:lnTo>
                    <a:pt x="31880" y="21204"/>
                  </a:lnTo>
                  <a:lnTo>
                    <a:pt x="29040" y="1"/>
                  </a:lnTo>
                  <a:close/>
                </a:path>
              </a:pathLst>
            </a:custGeom>
            <a:solidFill>
              <a:srgbClr val="EBEBEB"/>
            </a:solidFill>
            <a:ln>
              <a:noFill/>
            </a:ln>
          </p:spPr>
          <p:txBody>
            <a:bodyPr spcFirstLastPara="1" wrap="square" lIns="91425" tIns="91425" rIns="91425" bIns="91425" anchor="ctr" anchorCtr="0">
              <a:noAutofit/>
            </a:bodyPr>
            <a:lstStyle/>
            <a:p>
              <a:endParaRPr>
                <a:solidFill>
                  <a:srgbClr val="045A68"/>
                </a:solidFill>
              </a:endParaRPr>
            </a:p>
          </p:txBody>
        </p:sp>
        <p:sp>
          <p:nvSpPr>
            <p:cNvPr id="74" name="Google Shape;3824;p60"/>
            <p:cNvSpPr/>
            <p:nvPr/>
          </p:nvSpPr>
          <p:spPr>
            <a:xfrm>
              <a:off x="1678648" y="1440998"/>
              <a:ext cx="1056592" cy="864324"/>
            </a:xfrm>
            <a:custGeom>
              <a:avLst/>
              <a:gdLst/>
              <a:ahLst/>
              <a:cxnLst/>
              <a:rect l="l" t="t" r="r" b="b"/>
              <a:pathLst>
                <a:path w="32967" h="26968" extrusionOk="0">
                  <a:moveTo>
                    <a:pt x="28706" y="0"/>
                  </a:moveTo>
                  <a:lnTo>
                    <a:pt x="0" y="5949"/>
                  </a:lnTo>
                  <a:lnTo>
                    <a:pt x="4495" y="26968"/>
                  </a:lnTo>
                  <a:lnTo>
                    <a:pt x="32966" y="20970"/>
                  </a:lnTo>
                  <a:lnTo>
                    <a:pt x="28706" y="0"/>
                  </a:lnTo>
                  <a:close/>
                </a:path>
              </a:pathLst>
            </a:custGeom>
            <a:solidFill>
              <a:srgbClr val="E0E0E0"/>
            </a:solidFill>
            <a:ln>
              <a:noFill/>
            </a:ln>
          </p:spPr>
          <p:txBody>
            <a:bodyPr spcFirstLastPara="1" wrap="square" lIns="91425" tIns="91425" rIns="91425" bIns="91425" anchor="ctr" anchorCtr="0">
              <a:noAutofit/>
            </a:bodyPr>
            <a:lstStyle/>
            <a:p>
              <a:endParaRPr>
                <a:solidFill>
                  <a:srgbClr val="045A68"/>
                </a:solidFill>
              </a:endParaRPr>
            </a:p>
          </p:txBody>
        </p:sp>
        <p:sp>
          <p:nvSpPr>
            <p:cNvPr id="75" name="Google Shape;3825;p60"/>
            <p:cNvSpPr/>
            <p:nvPr/>
          </p:nvSpPr>
          <p:spPr>
            <a:xfrm>
              <a:off x="1630990" y="1365488"/>
              <a:ext cx="1111750" cy="960186"/>
            </a:xfrm>
            <a:custGeom>
              <a:avLst/>
              <a:gdLst/>
              <a:ahLst/>
              <a:cxnLst/>
              <a:rect l="l" t="t" r="r" b="b"/>
              <a:pathLst>
                <a:path w="34688" h="29959" extrusionOk="0">
                  <a:moveTo>
                    <a:pt x="27653" y="0"/>
                  </a:moveTo>
                  <a:lnTo>
                    <a:pt x="0" y="9725"/>
                  </a:lnTo>
                  <a:lnTo>
                    <a:pt x="7269" y="29959"/>
                  </a:lnTo>
                  <a:lnTo>
                    <a:pt x="34687" y="20218"/>
                  </a:lnTo>
                  <a:lnTo>
                    <a:pt x="27653" y="0"/>
                  </a:lnTo>
                  <a:close/>
                </a:path>
              </a:pathLst>
            </a:custGeom>
            <a:solidFill>
              <a:srgbClr val="FFFFFF"/>
            </a:solidFill>
            <a:ln>
              <a:noFill/>
            </a:ln>
          </p:spPr>
          <p:txBody>
            <a:bodyPr spcFirstLastPara="1" wrap="square" lIns="91425" tIns="91425" rIns="91425" bIns="91425" anchor="ctr" anchorCtr="0">
              <a:noAutofit/>
            </a:bodyPr>
            <a:lstStyle/>
            <a:p>
              <a:endParaRPr>
                <a:solidFill>
                  <a:srgbClr val="045A68"/>
                </a:solidFill>
              </a:endParaRPr>
            </a:p>
          </p:txBody>
        </p:sp>
        <p:sp>
          <p:nvSpPr>
            <p:cNvPr id="76" name="Google Shape;3826;p60"/>
            <p:cNvSpPr/>
            <p:nvPr/>
          </p:nvSpPr>
          <p:spPr>
            <a:xfrm>
              <a:off x="1629387" y="1365488"/>
              <a:ext cx="1114411" cy="961276"/>
            </a:xfrm>
            <a:custGeom>
              <a:avLst/>
              <a:gdLst/>
              <a:ahLst/>
              <a:cxnLst/>
              <a:rect l="l" t="t" r="r" b="b"/>
              <a:pathLst>
                <a:path w="34771" h="29993" extrusionOk="0">
                  <a:moveTo>
                    <a:pt x="27703" y="0"/>
                  </a:moveTo>
                  <a:lnTo>
                    <a:pt x="27703" y="0"/>
                  </a:lnTo>
                  <a:lnTo>
                    <a:pt x="27703" y="0"/>
                  </a:lnTo>
                  <a:close/>
                  <a:moveTo>
                    <a:pt x="27703" y="0"/>
                  </a:moveTo>
                  <a:lnTo>
                    <a:pt x="34" y="9691"/>
                  </a:lnTo>
                  <a:lnTo>
                    <a:pt x="0" y="9708"/>
                  </a:lnTo>
                  <a:lnTo>
                    <a:pt x="17" y="9742"/>
                  </a:lnTo>
                  <a:lnTo>
                    <a:pt x="7235" y="29825"/>
                  </a:lnTo>
                  <a:cubicBezTo>
                    <a:pt x="7252" y="29875"/>
                    <a:pt x="7268" y="29925"/>
                    <a:pt x="7285" y="29959"/>
                  </a:cubicBezTo>
                  <a:lnTo>
                    <a:pt x="7302" y="29992"/>
                  </a:lnTo>
                  <a:lnTo>
                    <a:pt x="7335" y="29992"/>
                  </a:lnTo>
                  <a:lnTo>
                    <a:pt x="34737" y="20234"/>
                  </a:lnTo>
                  <a:lnTo>
                    <a:pt x="34771" y="20234"/>
                  </a:lnTo>
                  <a:lnTo>
                    <a:pt x="34754" y="20201"/>
                  </a:lnTo>
                  <a:lnTo>
                    <a:pt x="27703" y="0"/>
                  </a:lnTo>
                  <a:lnTo>
                    <a:pt x="34695" y="20193"/>
                  </a:lnTo>
                  <a:lnTo>
                    <a:pt x="34695" y="20193"/>
                  </a:lnTo>
                  <a:lnTo>
                    <a:pt x="7342" y="29911"/>
                  </a:lnTo>
                  <a:lnTo>
                    <a:pt x="7342" y="29911"/>
                  </a:lnTo>
                  <a:cubicBezTo>
                    <a:pt x="7328" y="29871"/>
                    <a:pt x="7315" y="29832"/>
                    <a:pt x="7302" y="29792"/>
                  </a:cubicBezTo>
                  <a:lnTo>
                    <a:pt x="96" y="9742"/>
                  </a:lnTo>
                  <a:lnTo>
                    <a:pt x="96" y="9742"/>
                  </a:lnTo>
                  <a:lnTo>
                    <a:pt x="27703" y="0"/>
                  </a:ln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77" name="Google Shape;3827;p60"/>
            <p:cNvSpPr/>
            <p:nvPr/>
          </p:nvSpPr>
          <p:spPr>
            <a:xfrm>
              <a:off x="2356602" y="1490804"/>
              <a:ext cx="187460" cy="496455"/>
            </a:xfrm>
            <a:custGeom>
              <a:avLst/>
              <a:gdLst/>
              <a:ahLst/>
              <a:cxnLst/>
              <a:rect l="l" t="t" r="r" b="b"/>
              <a:pathLst>
                <a:path w="5849" h="15490" extrusionOk="0">
                  <a:moveTo>
                    <a:pt x="51" y="0"/>
                  </a:moveTo>
                  <a:cubicBezTo>
                    <a:pt x="51" y="0"/>
                    <a:pt x="51" y="0"/>
                    <a:pt x="51" y="0"/>
                  </a:cubicBezTo>
                  <a:cubicBezTo>
                    <a:pt x="0" y="17"/>
                    <a:pt x="1237" y="3509"/>
                    <a:pt x="2824" y="7786"/>
                  </a:cubicBezTo>
                  <a:cubicBezTo>
                    <a:pt x="4408" y="12053"/>
                    <a:pt x="5742" y="15489"/>
                    <a:pt x="5798" y="15489"/>
                  </a:cubicBezTo>
                  <a:cubicBezTo>
                    <a:pt x="5798" y="15489"/>
                    <a:pt x="5798" y="15489"/>
                    <a:pt x="5798" y="15489"/>
                  </a:cubicBezTo>
                  <a:cubicBezTo>
                    <a:pt x="5848" y="15472"/>
                    <a:pt x="4612" y="11980"/>
                    <a:pt x="3025" y="7703"/>
                  </a:cubicBezTo>
                  <a:cubicBezTo>
                    <a:pt x="1441" y="3452"/>
                    <a:pt x="107" y="0"/>
                    <a:pt x="51" y="0"/>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78" name="Google Shape;3828;p60"/>
            <p:cNvSpPr/>
            <p:nvPr/>
          </p:nvSpPr>
          <p:spPr>
            <a:xfrm>
              <a:off x="2281092" y="1525610"/>
              <a:ext cx="187460" cy="495910"/>
            </a:xfrm>
            <a:custGeom>
              <a:avLst/>
              <a:gdLst/>
              <a:ahLst/>
              <a:cxnLst/>
              <a:rect l="l" t="t" r="r" b="b"/>
              <a:pathLst>
                <a:path w="5849" h="15473" extrusionOk="0">
                  <a:moveTo>
                    <a:pt x="51" y="0"/>
                  </a:moveTo>
                  <a:cubicBezTo>
                    <a:pt x="51" y="0"/>
                    <a:pt x="51" y="0"/>
                    <a:pt x="51" y="0"/>
                  </a:cubicBezTo>
                  <a:cubicBezTo>
                    <a:pt x="1" y="17"/>
                    <a:pt x="1237" y="3509"/>
                    <a:pt x="2824" y="7770"/>
                  </a:cubicBezTo>
                  <a:cubicBezTo>
                    <a:pt x="4404" y="12027"/>
                    <a:pt x="5719" y="15473"/>
                    <a:pt x="5781" y="15473"/>
                  </a:cubicBezTo>
                  <a:cubicBezTo>
                    <a:pt x="5781" y="15473"/>
                    <a:pt x="5781" y="15473"/>
                    <a:pt x="5782" y="15472"/>
                  </a:cubicBezTo>
                  <a:cubicBezTo>
                    <a:pt x="5849" y="15456"/>
                    <a:pt x="4595" y="11980"/>
                    <a:pt x="3008" y="7703"/>
                  </a:cubicBezTo>
                  <a:cubicBezTo>
                    <a:pt x="1425" y="3436"/>
                    <a:pt x="107" y="0"/>
                    <a:pt x="51" y="0"/>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79" name="Google Shape;3829;p60"/>
            <p:cNvSpPr/>
            <p:nvPr/>
          </p:nvSpPr>
          <p:spPr>
            <a:xfrm>
              <a:off x="2046005" y="1624132"/>
              <a:ext cx="185858" cy="495910"/>
            </a:xfrm>
            <a:custGeom>
              <a:avLst/>
              <a:gdLst/>
              <a:ahLst/>
              <a:cxnLst/>
              <a:rect l="l" t="t" r="r" b="b"/>
              <a:pathLst>
                <a:path w="5799" h="15473" extrusionOk="0">
                  <a:moveTo>
                    <a:pt x="51" y="0"/>
                  </a:moveTo>
                  <a:cubicBezTo>
                    <a:pt x="51" y="0"/>
                    <a:pt x="51" y="0"/>
                    <a:pt x="51" y="1"/>
                  </a:cubicBezTo>
                  <a:cubicBezTo>
                    <a:pt x="0" y="17"/>
                    <a:pt x="1237" y="3493"/>
                    <a:pt x="2824" y="7770"/>
                  </a:cubicBezTo>
                  <a:cubicBezTo>
                    <a:pt x="4346" y="11871"/>
                    <a:pt x="5622" y="15204"/>
                    <a:pt x="5784" y="15457"/>
                  </a:cubicBezTo>
                  <a:lnTo>
                    <a:pt x="5784" y="15457"/>
                  </a:lnTo>
                  <a:cubicBezTo>
                    <a:pt x="5757" y="15202"/>
                    <a:pt x="4538" y="11825"/>
                    <a:pt x="3008" y="7703"/>
                  </a:cubicBezTo>
                  <a:cubicBezTo>
                    <a:pt x="1428" y="3446"/>
                    <a:pt x="113" y="0"/>
                    <a:pt x="51" y="0"/>
                  </a:cubicBezTo>
                  <a:close/>
                  <a:moveTo>
                    <a:pt x="5784" y="15457"/>
                  </a:moveTo>
                  <a:cubicBezTo>
                    <a:pt x="5785" y="15467"/>
                    <a:pt x="5784" y="15472"/>
                    <a:pt x="5782" y="15473"/>
                  </a:cubicBezTo>
                  <a:lnTo>
                    <a:pt x="5797" y="15473"/>
                  </a:lnTo>
                  <a:cubicBezTo>
                    <a:pt x="5794" y="15472"/>
                    <a:pt x="5790" y="15467"/>
                    <a:pt x="5784" y="15457"/>
                  </a:cubicBezTo>
                  <a:close/>
                  <a:moveTo>
                    <a:pt x="5797" y="15473"/>
                  </a:moveTo>
                  <a:cubicBezTo>
                    <a:pt x="5797" y="15473"/>
                    <a:pt x="5798" y="15473"/>
                    <a:pt x="5798" y="15473"/>
                  </a:cubicBezTo>
                  <a:cubicBezTo>
                    <a:pt x="5798" y="15473"/>
                    <a:pt x="5798" y="15473"/>
                    <a:pt x="5798" y="15473"/>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80" name="Google Shape;3830;p60"/>
            <p:cNvSpPr/>
            <p:nvPr/>
          </p:nvSpPr>
          <p:spPr>
            <a:xfrm>
              <a:off x="2120425" y="1594133"/>
              <a:ext cx="188005" cy="495942"/>
            </a:xfrm>
            <a:custGeom>
              <a:avLst/>
              <a:gdLst/>
              <a:ahLst/>
              <a:cxnLst/>
              <a:rect l="l" t="t" r="r" b="b"/>
              <a:pathLst>
                <a:path w="5866" h="15474" extrusionOk="0">
                  <a:moveTo>
                    <a:pt x="69" y="1"/>
                  </a:moveTo>
                  <a:cubicBezTo>
                    <a:pt x="68" y="1"/>
                    <a:pt x="68" y="1"/>
                    <a:pt x="68" y="1"/>
                  </a:cubicBezTo>
                  <a:cubicBezTo>
                    <a:pt x="1" y="18"/>
                    <a:pt x="1254" y="3493"/>
                    <a:pt x="2841" y="7770"/>
                  </a:cubicBezTo>
                  <a:cubicBezTo>
                    <a:pt x="4425" y="12037"/>
                    <a:pt x="5742" y="15473"/>
                    <a:pt x="5798" y="15473"/>
                  </a:cubicBezTo>
                  <a:cubicBezTo>
                    <a:pt x="5799" y="15473"/>
                    <a:pt x="5799" y="15473"/>
                    <a:pt x="5799" y="15473"/>
                  </a:cubicBezTo>
                  <a:cubicBezTo>
                    <a:pt x="5866" y="15456"/>
                    <a:pt x="4613" y="11981"/>
                    <a:pt x="3025" y="7704"/>
                  </a:cubicBezTo>
                  <a:cubicBezTo>
                    <a:pt x="1445" y="3447"/>
                    <a:pt x="131" y="1"/>
                    <a:pt x="69" y="1"/>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81" name="Google Shape;3831;p60"/>
            <p:cNvSpPr/>
            <p:nvPr/>
          </p:nvSpPr>
          <p:spPr>
            <a:xfrm>
              <a:off x="2195422" y="1563622"/>
              <a:ext cx="187460" cy="496455"/>
            </a:xfrm>
            <a:custGeom>
              <a:avLst/>
              <a:gdLst/>
              <a:ahLst/>
              <a:cxnLst/>
              <a:rect l="l" t="t" r="r" b="b"/>
              <a:pathLst>
                <a:path w="5849" h="15490" extrusionOk="0">
                  <a:moveTo>
                    <a:pt x="67" y="1"/>
                  </a:moveTo>
                  <a:cubicBezTo>
                    <a:pt x="67" y="1"/>
                    <a:pt x="67" y="1"/>
                    <a:pt x="67" y="1"/>
                  </a:cubicBezTo>
                  <a:cubicBezTo>
                    <a:pt x="0" y="17"/>
                    <a:pt x="1253" y="3509"/>
                    <a:pt x="2841" y="7787"/>
                  </a:cubicBezTo>
                  <a:cubicBezTo>
                    <a:pt x="4424" y="12037"/>
                    <a:pt x="5742" y="15489"/>
                    <a:pt x="5798" y="15489"/>
                  </a:cubicBezTo>
                  <a:cubicBezTo>
                    <a:pt x="5798" y="15489"/>
                    <a:pt x="5798" y="15489"/>
                    <a:pt x="5798" y="15489"/>
                  </a:cubicBezTo>
                  <a:cubicBezTo>
                    <a:pt x="5848" y="15456"/>
                    <a:pt x="4612" y="11981"/>
                    <a:pt x="3024" y="7703"/>
                  </a:cubicBezTo>
                  <a:cubicBezTo>
                    <a:pt x="1441" y="3436"/>
                    <a:pt x="123" y="1"/>
                    <a:pt x="67" y="1"/>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82" name="Google Shape;3832;p60"/>
            <p:cNvSpPr/>
            <p:nvPr/>
          </p:nvSpPr>
          <p:spPr>
            <a:xfrm>
              <a:off x="1959246" y="1648778"/>
              <a:ext cx="187460" cy="496454"/>
            </a:xfrm>
            <a:custGeom>
              <a:avLst/>
              <a:gdLst/>
              <a:ahLst/>
              <a:cxnLst/>
              <a:rect l="l" t="t" r="r" b="b"/>
              <a:pathLst>
                <a:path w="5849" h="15490" extrusionOk="0">
                  <a:moveTo>
                    <a:pt x="51" y="0"/>
                  </a:moveTo>
                  <a:cubicBezTo>
                    <a:pt x="51" y="0"/>
                    <a:pt x="51" y="0"/>
                    <a:pt x="51" y="0"/>
                  </a:cubicBezTo>
                  <a:cubicBezTo>
                    <a:pt x="1" y="34"/>
                    <a:pt x="1237" y="3509"/>
                    <a:pt x="2824" y="7786"/>
                  </a:cubicBezTo>
                  <a:cubicBezTo>
                    <a:pt x="4408" y="12053"/>
                    <a:pt x="5725" y="15489"/>
                    <a:pt x="5781" y="15489"/>
                  </a:cubicBezTo>
                  <a:cubicBezTo>
                    <a:pt x="5782" y="15489"/>
                    <a:pt x="5782" y="15489"/>
                    <a:pt x="5782" y="15489"/>
                  </a:cubicBezTo>
                  <a:cubicBezTo>
                    <a:pt x="5849" y="15472"/>
                    <a:pt x="4596" y="11980"/>
                    <a:pt x="3008" y="7720"/>
                  </a:cubicBezTo>
                  <a:cubicBezTo>
                    <a:pt x="1425" y="3452"/>
                    <a:pt x="107" y="0"/>
                    <a:pt x="51" y="0"/>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83" name="Google Shape;3833;p60"/>
            <p:cNvSpPr/>
            <p:nvPr/>
          </p:nvSpPr>
          <p:spPr>
            <a:xfrm>
              <a:off x="1876236" y="1679290"/>
              <a:ext cx="187460" cy="496454"/>
            </a:xfrm>
            <a:custGeom>
              <a:avLst/>
              <a:gdLst/>
              <a:ahLst/>
              <a:cxnLst/>
              <a:rect l="l" t="t" r="r" b="b"/>
              <a:pathLst>
                <a:path w="5849" h="15490" extrusionOk="0">
                  <a:moveTo>
                    <a:pt x="51" y="1"/>
                  </a:moveTo>
                  <a:cubicBezTo>
                    <a:pt x="51" y="1"/>
                    <a:pt x="51" y="1"/>
                    <a:pt x="51" y="1"/>
                  </a:cubicBezTo>
                  <a:cubicBezTo>
                    <a:pt x="1" y="17"/>
                    <a:pt x="1237" y="3509"/>
                    <a:pt x="2825" y="7787"/>
                  </a:cubicBezTo>
                  <a:cubicBezTo>
                    <a:pt x="4408" y="12037"/>
                    <a:pt x="5726" y="15489"/>
                    <a:pt x="5782" y="15489"/>
                  </a:cubicBezTo>
                  <a:cubicBezTo>
                    <a:pt x="5782" y="15489"/>
                    <a:pt x="5782" y="15489"/>
                    <a:pt x="5782" y="15489"/>
                  </a:cubicBezTo>
                  <a:cubicBezTo>
                    <a:pt x="5849" y="15473"/>
                    <a:pt x="4596" y="11981"/>
                    <a:pt x="3008" y="7703"/>
                  </a:cubicBezTo>
                  <a:cubicBezTo>
                    <a:pt x="1425" y="3436"/>
                    <a:pt x="107" y="1"/>
                    <a:pt x="51" y="1"/>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84" name="Google Shape;3834;p60"/>
            <p:cNvSpPr/>
            <p:nvPr/>
          </p:nvSpPr>
          <p:spPr>
            <a:xfrm>
              <a:off x="1793259" y="1709802"/>
              <a:ext cx="185826" cy="496454"/>
            </a:xfrm>
            <a:custGeom>
              <a:avLst/>
              <a:gdLst/>
              <a:ahLst/>
              <a:cxnLst/>
              <a:rect l="l" t="t" r="r" b="b"/>
              <a:pathLst>
                <a:path w="5798" h="15490" extrusionOk="0">
                  <a:moveTo>
                    <a:pt x="51" y="1"/>
                  </a:moveTo>
                  <a:cubicBezTo>
                    <a:pt x="50" y="1"/>
                    <a:pt x="50" y="1"/>
                    <a:pt x="50" y="1"/>
                  </a:cubicBezTo>
                  <a:cubicBezTo>
                    <a:pt x="0" y="18"/>
                    <a:pt x="1236" y="3510"/>
                    <a:pt x="2824" y="7770"/>
                  </a:cubicBezTo>
                  <a:cubicBezTo>
                    <a:pt x="4346" y="11873"/>
                    <a:pt x="5623" y="15222"/>
                    <a:pt x="5783" y="15475"/>
                  </a:cubicBezTo>
                  <a:lnTo>
                    <a:pt x="5783" y="15475"/>
                  </a:lnTo>
                  <a:cubicBezTo>
                    <a:pt x="5762" y="15219"/>
                    <a:pt x="4541" y="11836"/>
                    <a:pt x="3008" y="7704"/>
                  </a:cubicBezTo>
                  <a:cubicBezTo>
                    <a:pt x="1424" y="3437"/>
                    <a:pt x="107" y="1"/>
                    <a:pt x="51" y="1"/>
                  </a:cubicBezTo>
                  <a:close/>
                  <a:moveTo>
                    <a:pt x="5783" y="15475"/>
                  </a:moveTo>
                  <a:cubicBezTo>
                    <a:pt x="5784" y="15484"/>
                    <a:pt x="5783" y="15489"/>
                    <a:pt x="5781" y="15490"/>
                  </a:cubicBezTo>
                  <a:lnTo>
                    <a:pt x="5797" y="15490"/>
                  </a:lnTo>
                  <a:cubicBezTo>
                    <a:pt x="5794" y="15489"/>
                    <a:pt x="5790" y="15484"/>
                    <a:pt x="5783" y="15475"/>
                  </a:cubicBezTo>
                  <a:close/>
                  <a:moveTo>
                    <a:pt x="5797" y="15490"/>
                  </a:moveTo>
                  <a:lnTo>
                    <a:pt x="5797" y="15490"/>
                  </a:lnTo>
                  <a:cubicBezTo>
                    <a:pt x="5797" y="15490"/>
                    <a:pt x="5797" y="15490"/>
                    <a:pt x="5797" y="15490"/>
                  </a:cubicBezTo>
                  <a:cubicBezTo>
                    <a:pt x="5798" y="15490"/>
                    <a:pt x="5798" y="15490"/>
                    <a:pt x="5798" y="15490"/>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85" name="Google Shape;3835;p60"/>
            <p:cNvSpPr/>
            <p:nvPr/>
          </p:nvSpPr>
          <p:spPr>
            <a:xfrm>
              <a:off x="1478367" y="1744640"/>
              <a:ext cx="1140660" cy="667249"/>
            </a:xfrm>
            <a:custGeom>
              <a:avLst/>
              <a:gdLst/>
              <a:ahLst/>
              <a:cxnLst/>
              <a:rect l="l" t="t" r="r" b="b"/>
              <a:pathLst>
                <a:path w="35590" h="20819" extrusionOk="0">
                  <a:moveTo>
                    <a:pt x="719" y="0"/>
                  </a:moveTo>
                  <a:cubicBezTo>
                    <a:pt x="318" y="0"/>
                    <a:pt x="0" y="351"/>
                    <a:pt x="34" y="769"/>
                  </a:cubicBezTo>
                  <a:lnTo>
                    <a:pt x="2356" y="20117"/>
                  </a:lnTo>
                  <a:cubicBezTo>
                    <a:pt x="2390" y="20468"/>
                    <a:pt x="2690" y="20719"/>
                    <a:pt x="3025" y="20719"/>
                  </a:cubicBezTo>
                  <a:lnTo>
                    <a:pt x="33284" y="20819"/>
                  </a:lnTo>
                  <a:cubicBezTo>
                    <a:pt x="33651" y="20819"/>
                    <a:pt x="33952" y="20535"/>
                    <a:pt x="33969" y="20184"/>
                  </a:cubicBezTo>
                  <a:lnTo>
                    <a:pt x="35556" y="835"/>
                  </a:lnTo>
                  <a:cubicBezTo>
                    <a:pt x="35590" y="451"/>
                    <a:pt x="35272" y="100"/>
                    <a:pt x="34871" y="100"/>
                  </a:cubicBezTo>
                  <a:lnTo>
                    <a:pt x="719" y="0"/>
                  </a:lnTo>
                  <a:close/>
                </a:path>
              </a:pathLst>
            </a:custGeom>
            <a:solidFill>
              <a:srgbClr val="19B5B1"/>
            </a:solidFill>
            <a:ln>
              <a:noFill/>
            </a:ln>
          </p:spPr>
          <p:txBody>
            <a:bodyPr spcFirstLastPara="1" wrap="square" lIns="91425" tIns="91425" rIns="91425" bIns="91425" anchor="ctr" anchorCtr="0">
              <a:noAutofit/>
            </a:bodyPr>
            <a:lstStyle/>
            <a:p>
              <a:endParaRPr>
                <a:solidFill>
                  <a:srgbClr val="045A68"/>
                </a:solidFill>
              </a:endParaRPr>
            </a:p>
          </p:txBody>
        </p:sp>
        <p:sp>
          <p:nvSpPr>
            <p:cNvPr id="86" name="Google Shape;3836;p60"/>
            <p:cNvSpPr/>
            <p:nvPr/>
          </p:nvSpPr>
          <p:spPr>
            <a:xfrm>
              <a:off x="2633449" y="1596281"/>
              <a:ext cx="62145" cy="116790"/>
            </a:xfrm>
            <a:custGeom>
              <a:avLst/>
              <a:gdLst/>
              <a:ahLst/>
              <a:cxnLst/>
              <a:rect l="l" t="t" r="r" b="b"/>
              <a:pathLst>
                <a:path w="1939" h="3644" extrusionOk="0">
                  <a:moveTo>
                    <a:pt x="1020" y="1"/>
                  </a:moveTo>
                  <a:lnTo>
                    <a:pt x="1" y="719"/>
                  </a:lnTo>
                  <a:lnTo>
                    <a:pt x="602" y="3643"/>
                  </a:lnTo>
                  <a:lnTo>
                    <a:pt x="1939" y="2457"/>
                  </a:lnTo>
                  <a:lnTo>
                    <a:pt x="1020" y="1"/>
                  </a:lnTo>
                  <a:close/>
                </a:path>
              </a:pathLst>
            </a:custGeom>
            <a:solidFill>
              <a:srgbClr val="BF7A62"/>
            </a:solidFill>
            <a:ln>
              <a:noFill/>
            </a:ln>
          </p:spPr>
          <p:txBody>
            <a:bodyPr spcFirstLastPara="1" wrap="square" lIns="91425" tIns="91425" rIns="91425" bIns="91425" anchor="ctr" anchorCtr="0">
              <a:noAutofit/>
            </a:bodyPr>
            <a:lstStyle/>
            <a:p>
              <a:endParaRPr>
                <a:solidFill>
                  <a:srgbClr val="045A68"/>
                </a:solidFill>
              </a:endParaRPr>
            </a:p>
          </p:txBody>
        </p:sp>
        <p:sp>
          <p:nvSpPr>
            <p:cNvPr id="87" name="Google Shape;3837;p60"/>
            <p:cNvSpPr/>
            <p:nvPr/>
          </p:nvSpPr>
          <p:spPr>
            <a:xfrm>
              <a:off x="2673608" y="2235165"/>
              <a:ext cx="333673" cy="107111"/>
            </a:xfrm>
            <a:custGeom>
              <a:avLst/>
              <a:gdLst/>
              <a:ahLst/>
              <a:cxnLst/>
              <a:rect l="l" t="t" r="r" b="b"/>
              <a:pathLst>
                <a:path w="10411" h="3342" extrusionOk="0">
                  <a:moveTo>
                    <a:pt x="4245" y="0"/>
                  </a:moveTo>
                  <a:lnTo>
                    <a:pt x="1" y="2055"/>
                  </a:lnTo>
                  <a:cubicBezTo>
                    <a:pt x="222" y="2407"/>
                    <a:pt x="768" y="2535"/>
                    <a:pt x="1244" y="2535"/>
                  </a:cubicBezTo>
                  <a:cubicBezTo>
                    <a:pt x="1378" y="2535"/>
                    <a:pt x="1507" y="2525"/>
                    <a:pt x="1622" y="2506"/>
                  </a:cubicBezTo>
                  <a:cubicBezTo>
                    <a:pt x="2156" y="2440"/>
                    <a:pt x="2641" y="2206"/>
                    <a:pt x="3176" y="2139"/>
                  </a:cubicBezTo>
                  <a:cubicBezTo>
                    <a:pt x="3296" y="2124"/>
                    <a:pt x="3417" y="2116"/>
                    <a:pt x="3538" y="2116"/>
                  </a:cubicBezTo>
                  <a:cubicBezTo>
                    <a:pt x="4083" y="2116"/>
                    <a:pt x="4618" y="2269"/>
                    <a:pt x="5097" y="2556"/>
                  </a:cubicBezTo>
                  <a:cubicBezTo>
                    <a:pt x="5398" y="2740"/>
                    <a:pt x="5682" y="2957"/>
                    <a:pt x="5999" y="3125"/>
                  </a:cubicBezTo>
                  <a:cubicBezTo>
                    <a:pt x="6249" y="3269"/>
                    <a:pt x="6529" y="3341"/>
                    <a:pt x="6808" y="3341"/>
                  </a:cubicBezTo>
                  <a:cubicBezTo>
                    <a:pt x="6884" y="3341"/>
                    <a:pt x="6960" y="3336"/>
                    <a:pt x="7035" y="3325"/>
                  </a:cubicBezTo>
                  <a:cubicBezTo>
                    <a:pt x="7436" y="3225"/>
                    <a:pt x="7737" y="2924"/>
                    <a:pt x="8038" y="2657"/>
                  </a:cubicBezTo>
                  <a:cubicBezTo>
                    <a:pt x="8328" y="2397"/>
                    <a:pt x="8659" y="2166"/>
                    <a:pt x="9020" y="2166"/>
                  </a:cubicBezTo>
                  <a:cubicBezTo>
                    <a:pt x="9055" y="2166"/>
                    <a:pt x="9089" y="2168"/>
                    <a:pt x="9124" y="2172"/>
                  </a:cubicBezTo>
                  <a:cubicBezTo>
                    <a:pt x="9324" y="2206"/>
                    <a:pt x="9525" y="2272"/>
                    <a:pt x="9725" y="2339"/>
                  </a:cubicBezTo>
                  <a:cubicBezTo>
                    <a:pt x="9785" y="2364"/>
                    <a:pt x="9848" y="2376"/>
                    <a:pt x="9910" y="2376"/>
                  </a:cubicBezTo>
                  <a:cubicBezTo>
                    <a:pt x="10058" y="2376"/>
                    <a:pt x="10204" y="2311"/>
                    <a:pt x="10310" y="2206"/>
                  </a:cubicBezTo>
                  <a:cubicBezTo>
                    <a:pt x="10377" y="2072"/>
                    <a:pt x="10410" y="1922"/>
                    <a:pt x="10360" y="1771"/>
                  </a:cubicBezTo>
                  <a:cubicBezTo>
                    <a:pt x="10293" y="1320"/>
                    <a:pt x="10043" y="919"/>
                    <a:pt x="9692" y="652"/>
                  </a:cubicBezTo>
                  <a:lnTo>
                    <a:pt x="4245" y="0"/>
                  </a:lnTo>
                  <a:close/>
                </a:path>
              </a:pathLst>
            </a:custGeom>
            <a:solidFill>
              <a:srgbClr val="455A64"/>
            </a:solidFill>
            <a:ln>
              <a:noFill/>
            </a:ln>
          </p:spPr>
          <p:txBody>
            <a:bodyPr spcFirstLastPara="1" wrap="square" lIns="91425" tIns="91425" rIns="91425" bIns="91425" anchor="ctr" anchorCtr="0">
              <a:noAutofit/>
            </a:bodyPr>
            <a:lstStyle/>
            <a:p>
              <a:endParaRPr>
                <a:solidFill>
                  <a:srgbClr val="045A68"/>
                </a:solidFill>
              </a:endParaRPr>
            </a:p>
          </p:txBody>
        </p:sp>
        <p:sp>
          <p:nvSpPr>
            <p:cNvPr id="88" name="Google Shape;3838;p60"/>
            <p:cNvSpPr/>
            <p:nvPr/>
          </p:nvSpPr>
          <p:spPr>
            <a:xfrm>
              <a:off x="2726651" y="1832970"/>
              <a:ext cx="270983" cy="769585"/>
            </a:xfrm>
            <a:custGeom>
              <a:avLst/>
              <a:gdLst/>
              <a:ahLst/>
              <a:cxnLst/>
              <a:rect l="l" t="t" r="r" b="b"/>
              <a:pathLst>
                <a:path w="8455" h="24012" extrusionOk="0">
                  <a:moveTo>
                    <a:pt x="5648" y="1"/>
                  </a:moveTo>
                  <a:lnTo>
                    <a:pt x="1821" y="34"/>
                  </a:lnTo>
                  <a:cubicBezTo>
                    <a:pt x="1821" y="34"/>
                    <a:pt x="1821" y="51"/>
                    <a:pt x="1805" y="68"/>
                  </a:cubicBezTo>
                  <a:lnTo>
                    <a:pt x="0" y="118"/>
                  </a:lnTo>
                  <a:lnTo>
                    <a:pt x="802" y="23677"/>
                  </a:lnTo>
                  <a:lnTo>
                    <a:pt x="3158" y="23861"/>
                  </a:lnTo>
                  <a:lnTo>
                    <a:pt x="3141" y="16075"/>
                  </a:lnTo>
                  <a:lnTo>
                    <a:pt x="3141" y="16075"/>
                  </a:lnTo>
                  <a:cubicBezTo>
                    <a:pt x="4628" y="19834"/>
                    <a:pt x="6349" y="24011"/>
                    <a:pt x="6349" y="24011"/>
                  </a:cubicBezTo>
                  <a:lnTo>
                    <a:pt x="8455" y="23025"/>
                  </a:lnTo>
                  <a:cubicBezTo>
                    <a:pt x="8455" y="23025"/>
                    <a:pt x="4979" y="11179"/>
                    <a:pt x="4912" y="10795"/>
                  </a:cubicBezTo>
                  <a:cubicBezTo>
                    <a:pt x="4862" y="10461"/>
                    <a:pt x="5397" y="2156"/>
                    <a:pt x="5648" y="1"/>
                  </a:cubicBezTo>
                  <a:close/>
                </a:path>
              </a:pathLst>
            </a:custGeom>
            <a:solidFill>
              <a:srgbClr val="D89377"/>
            </a:solidFill>
            <a:ln>
              <a:noFill/>
            </a:ln>
          </p:spPr>
          <p:txBody>
            <a:bodyPr spcFirstLastPara="1" wrap="square" lIns="91425" tIns="91425" rIns="91425" bIns="91425" anchor="ctr" anchorCtr="0">
              <a:noAutofit/>
            </a:bodyPr>
            <a:lstStyle/>
            <a:p>
              <a:endParaRPr>
                <a:solidFill>
                  <a:srgbClr val="045A68"/>
                </a:solidFill>
              </a:endParaRPr>
            </a:p>
          </p:txBody>
        </p:sp>
        <p:sp>
          <p:nvSpPr>
            <p:cNvPr id="89" name="Google Shape;3839;p60"/>
            <p:cNvSpPr/>
            <p:nvPr/>
          </p:nvSpPr>
          <p:spPr>
            <a:xfrm>
              <a:off x="2775367" y="2161803"/>
              <a:ext cx="57337" cy="201370"/>
            </a:xfrm>
            <a:custGeom>
              <a:avLst/>
              <a:gdLst/>
              <a:ahLst/>
              <a:cxnLst/>
              <a:rect l="l" t="t" r="r" b="b"/>
              <a:pathLst>
                <a:path w="1789" h="6283" extrusionOk="0">
                  <a:moveTo>
                    <a:pt x="67" y="0"/>
                  </a:moveTo>
                  <a:cubicBezTo>
                    <a:pt x="67" y="17"/>
                    <a:pt x="67" y="33"/>
                    <a:pt x="51" y="50"/>
                  </a:cubicBezTo>
                  <a:cubicBezTo>
                    <a:pt x="51" y="100"/>
                    <a:pt x="34" y="167"/>
                    <a:pt x="34" y="251"/>
                  </a:cubicBezTo>
                  <a:cubicBezTo>
                    <a:pt x="1" y="485"/>
                    <a:pt x="1" y="718"/>
                    <a:pt x="17" y="952"/>
                  </a:cubicBezTo>
                  <a:cubicBezTo>
                    <a:pt x="34" y="1303"/>
                    <a:pt x="84" y="1654"/>
                    <a:pt x="168" y="1988"/>
                  </a:cubicBezTo>
                  <a:cubicBezTo>
                    <a:pt x="218" y="2189"/>
                    <a:pt x="285" y="2389"/>
                    <a:pt x="351" y="2590"/>
                  </a:cubicBezTo>
                  <a:cubicBezTo>
                    <a:pt x="435" y="2790"/>
                    <a:pt x="502" y="3008"/>
                    <a:pt x="585" y="3208"/>
                  </a:cubicBezTo>
                  <a:cubicBezTo>
                    <a:pt x="903" y="4060"/>
                    <a:pt x="1204" y="4829"/>
                    <a:pt x="1421" y="5380"/>
                  </a:cubicBezTo>
                  <a:lnTo>
                    <a:pt x="1688" y="6048"/>
                  </a:lnTo>
                  <a:cubicBezTo>
                    <a:pt x="1705" y="6132"/>
                    <a:pt x="1738" y="6199"/>
                    <a:pt x="1788" y="6282"/>
                  </a:cubicBezTo>
                  <a:cubicBezTo>
                    <a:pt x="1772" y="6199"/>
                    <a:pt x="1738" y="6115"/>
                    <a:pt x="1705" y="6032"/>
                  </a:cubicBezTo>
                  <a:cubicBezTo>
                    <a:pt x="1655" y="5865"/>
                    <a:pt x="1571" y="5647"/>
                    <a:pt x="1471" y="5363"/>
                  </a:cubicBezTo>
                  <a:cubicBezTo>
                    <a:pt x="1270" y="4812"/>
                    <a:pt x="986" y="4043"/>
                    <a:pt x="652" y="3191"/>
                  </a:cubicBezTo>
                  <a:cubicBezTo>
                    <a:pt x="485" y="2790"/>
                    <a:pt x="351" y="2389"/>
                    <a:pt x="234" y="1972"/>
                  </a:cubicBezTo>
                  <a:cubicBezTo>
                    <a:pt x="151" y="1637"/>
                    <a:pt x="101" y="1303"/>
                    <a:pt x="67" y="952"/>
                  </a:cubicBezTo>
                  <a:cubicBezTo>
                    <a:pt x="51" y="718"/>
                    <a:pt x="51" y="485"/>
                    <a:pt x="51" y="251"/>
                  </a:cubicBezTo>
                  <a:cubicBezTo>
                    <a:pt x="67" y="84"/>
                    <a:pt x="84" y="0"/>
                    <a:pt x="67" y="0"/>
                  </a:cubicBezTo>
                  <a:close/>
                </a:path>
              </a:pathLst>
            </a:custGeom>
            <a:solidFill>
              <a:srgbClr val="BF7A62"/>
            </a:solidFill>
            <a:ln>
              <a:noFill/>
            </a:ln>
          </p:spPr>
          <p:txBody>
            <a:bodyPr spcFirstLastPara="1" wrap="square" lIns="91425" tIns="91425" rIns="91425" bIns="91425" anchor="ctr" anchorCtr="0">
              <a:noAutofit/>
            </a:bodyPr>
            <a:lstStyle/>
            <a:p>
              <a:endParaRPr>
                <a:solidFill>
                  <a:srgbClr val="045A68"/>
                </a:solidFill>
              </a:endParaRPr>
            </a:p>
          </p:txBody>
        </p:sp>
        <p:sp>
          <p:nvSpPr>
            <p:cNvPr id="90" name="Google Shape;3840;p60"/>
            <p:cNvSpPr/>
            <p:nvPr/>
          </p:nvSpPr>
          <p:spPr>
            <a:xfrm>
              <a:off x="2800526" y="2280612"/>
              <a:ext cx="28973" cy="158071"/>
            </a:xfrm>
            <a:custGeom>
              <a:avLst/>
              <a:gdLst/>
              <a:ahLst/>
              <a:cxnLst/>
              <a:rect l="l" t="t" r="r" b="b"/>
              <a:pathLst>
                <a:path w="904" h="4932" extrusionOk="0">
                  <a:moveTo>
                    <a:pt x="20" y="0"/>
                  </a:moveTo>
                  <a:cubicBezTo>
                    <a:pt x="19" y="0"/>
                    <a:pt x="18" y="1"/>
                    <a:pt x="18" y="2"/>
                  </a:cubicBezTo>
                  <a:cubicBezTo>
                    <a:pt x="1" y="69"/>
                    <a:pt x="853" y="4931"/>
                    <a:pt x="853" y="4931"/>
                  </a:cubicBezTo>
                  <a:cubicBezTo>
                    <a:pt x="853" y="4864"/>
                    <a:pt x="903" y="2308"/>
                    <a:pt x="903" y="2308"/>
                  </a:cubicBezTo>
                  <a:cubicBezTo>
                    <a:pt x="903" y="2308"/>
                    <a:pt x="80" y="0"/>
                    <a:pt x="20" y="0"/>
                  </a:cubicBezTo>
                  <a:close/>
                </a:path>
              </a:pathLst>
            </a:custGeom>
            <a:solidFill>
              <a:srgbClr val="BF7A62"/>
            </a:solidFill>
            <a:ln>
              <a:noFill/>
            </a:ln>
          </p:spPr>
          <p:txBody>
            <a:bodyPr spcFirstLastPara="1" wrap="square" lIns="91425" tIns="91425" rIns="91425" bIns="91425" anchor="ctr" anchorCtr="0">
              <a:noAutofit/>
            </a:bodyPr>
            <a:lstStyle/>
            <a:p>
              <a:endParaRPr>
                <a:solidFill>
                  <a:srgbClr val="045A68"/>
                </a:solidFill>
              </a:endParaRPr>
            </a:p>
          </p:txBody>
        </p:sp>
        <p:sp>
          <p:nvSpPr>
            <p:cNvPr id="91" name="Google Shape;3841;p60"/>
            <p:cNvSpPr/>
            <p:nvPr/>
          </p:nvSpPr>
          <p:spPr>
            <a:xfrm>
              <a:off x="2680595" y="2582683"/>
              <a:ext cx="147815" cy="31185"/>
            </a:xfrm>
            <a:custGeom>
              <a:avLst/>
              <a:gdLst/>
              <a:ahLst/>
              <a:cxnLst/>
              <a:rect l="l" t="t" r="r" b="b"/>
              <a:pathLst>
                <a:path w="4612" h="973" extrusionOk="0">
                  <a:moveTo>
                    <a:pt x="2122" y="1"/>
                  </a:moveTo>
                  <a:lnTo>
                    <a:pt x="2105" y="268"/>
                  </a:lnTo>
                  <a:cubicBezTo>
                    <a:pt x="2105" y="268"/>
                    <a:pt x="0" y="703"/>
                    <a:pt x="501" y="870"/>
                  </a:cubicBezTo>
                  <a:cubicBezTo>
                    <a:pt x="737" y="948"/>
                    <a:pt x="1619" y="972"/>
                    <a:pt x="2504" y="972"/>
                  </a:cubicBezTo>
                  <a:cubicBezTo>
                    <a:pt x="3310" y="972"/>
                    <a:pt x="4118" y="953"/>
                    <a:pt x="4445" y="937"/>
                  </a:cubicBezTo>
                  <a:lnTo>
                    <a:pt x="4595" y="937"/>
                  </a:lnTo>
                  <a:lnTo>
                    <a:pt x="4612" y="51"/>
                  </a:lnTo>
                  <a:lnTo>
                    <a:pt x="2122" y="1"/>
                  </a:lnTo>
                  <a:close/>
                </a:path>
              </a:pathLst>
            </a:custGeom>
            <a:solidFill>
              <a:srgbClr val="19B5B1"/>
            </a:solidFill>
            <a:ln>
              <a:noFill/>
            </a:ln>
          </p:spPr>
          <p:txBody>
            <a:bodyPr spcFirstLastPara="1" wrap="square" lIns="91425" tIns="91425" rIns="91425" bIns="91425" anchor="ctr" anchorCtr="0">
              <a:noAutofit/>
            </a:bodyPr>
            <a:lstStyle/>
            <a:p>
              <a:endParaRPr>
                <a:solidFill>
                  <a:srgbClr val="045A68"/>
                </a:solidFill>
              </a:endParaRPr>
            </a:p>
          </p:txBody>
        </p:sp>
        <p:sp>
          <p:nvSpPr>
            <p:cNvPr id="92" name="Google Shape;3842;p60"/>
            <p:cNvSpPr/>
            <p:nvPr/>
          </p:nvSpPr>
          <p:spPr>
            <a:xfrm>
              <a:off x="2799468" y="2589029"/>
              <a:ext cx="28941" cy="22082"/>
            </a:xfrm>
            <a:custGeom>
              <a:avLst/>
              <a:gdLst/>
              <a:ahLst/>
              <a:cxnLst/>
              <a:rect l="l" t="t" r="r" b="b"/>
              <a:pathLst>
                <a:path w="903" h="689" extrusionOk="0">
                  <a:moveTo>
                    <a:pt x="828" y="0"/>
                  </a:moveTo>
                  <a:cubicBezTo>
                    <a:pt x="649" y="0"/>
                    <a:pt x="464" y="53"/>
                    <a:pt x="318" y="170"/>
                  </a:cubicBezTo>
                  <a:cubicBezTo>
                    <a:pt x="151" y="304"/>
                    <a:pt x="34" y="488"/>
                    <a:pt x="0" y="688"/>
                  </a:cubicBezTo>
                  <a:lnTo>
                    <a:pt x="886" y="688"/>
                  </a:lnTo>
                  <a:lnTo>
                    <a:pt x="903" y="3"/>
                  </a:lnTo>
                  <a:cubicBezTo>
                    <a:pt x="878" y="1"/>
                    <a:pt x="853" y="0"/>
                    <a:pt x="828" y="0"/>
                  </a:cubicBezTo>
                  <a:close/>
                </a:path>
              </a:pathLst>
            </a:custGeom>
            <a:solidFill>
              <a:srgbClr val="FFFFFF">
                <a:alpha val="56250"/>
              </a:srgbClr>
            </a:solidFill>
            <a:ln>
              <a:noFill/>
            </a:ln>
          </p:spPr>
          <p:txBody>
            <a:bodyPr spcFirstLastPara="1" wrap="square" lIns="91425" tIns="91425" rIns="91425" bIns="91425" anchor="ctr" anchorCtr="0">
              <a:noAutofit/>
            </a:bodyPr>
            <a:lstStyle/>
            <a:p>
              <a:endParaRPr>
                <a:solidFill>
                  <a:srgbClr val="045A68"/>
                </a:solidFill>
              </a:endParaRPr>
            </a:p>
          </p:txBody>
        </p:sp>
        <p:sp>
          <p:nvSpPr>
            <p:cNvPr id="93" name="Google Shape;3843;p60"/>
            <p:cNvSpPr/>
            <p:nvPr/>
          </p:nvSpPr>
          <p:spPr>
            <a:xfrm>
              <a:off x="2691300" y="2599285"/>
              <a:ext cx="136565" cy="14775"/>
            </a:xfrm>
            <a:custGeom>
              <a:avLst/>
              <a:gdLst/>
              <a:ahLst/>
              <a:cxnLst/>
              <a:rect l="l" t="t" r="r" b="b"/>
              <a:pathLst>
                <a:path w="4261" h="461" extrusionOk="0">
                  <a:moveTo>
                    <a:pt x="735" y="1"/>
                  </a:moveTo>
                  <a:cubicBezTo>
                    <a:pt x="735" y="1"/>
                    <a:pt x="0" y="201"/>
                    <a:pt x="84" y="335"/>
                  </a:cubicBezTo>
                  <a:cubicBezTo>
                    <a:pt x="150" y="412"/>
                    <a:pt x="1396" y="460"/>
                    <a:pt x="2598" y="460"/>
                  </a:cubicBezTo>
                  <a:cubicBezTo>
                    <a:pt x="3221" y="460"/>
                    <a:pt x="3833" y="447"/>
                    <a:pt x="4261" y="419"/>
                  </a:cubicBezTo>
                  <a:lnTo>
                    <a:pt x="4261" y="352"/>
                  </a:lnTo>
                  <a:lnTo>
                    <a:pt x="953" y="318"/>
                  </a:lnTo>
                  <a:cubicBezTo>
                    <a:pt x="953" y="318"/>
                    <a:pt x="886" y="18"/>
                    <a:pt x="735" y="1"/>
                  </a:cubicBezTo>
                  <a:close/>
                </a:path>
              </a:pathLst>
            </a:custGeom>
            <a:solidFill>
              <a:srgbClr val="FFFFFF">
                <a:alpha val="56250"/>
              </a:srgbClr>
            </a:solidFill>
            <a:ln>
              <a:noFill/>
            </a:ln>
          </p:spPr>
          <p:txBody>
            <a:bodyPr spcFirstLastPara="1" wrap="square" lIns="91425" tIns="91425" rIns="91425" bIns="91425" anchor="ctr" anchorCtr="0">
              <a:noAutofit/>
            </a:bodyPr>
            <a:lstStyle/>
            <a:p>
              <a:endParaRPr>
                <a:solidFill>
                  <a:srgbClr val="045A68"/>
                </a:solidFill>
              </a:endParaRPr>
            </a:p>
          </p:txBody>
        </p:sp>
        <p:sp>
          <p:nvSpPr>
            <p:cNvPr id="94" name="Google Shape;3844;p60"/>
            <p:cNvSpPr/>
            <p:nvPr/>
          </p:nvSpPr>
          <p:spPr>
            <a:xfrm>
              <a:off x="2695562" y="2608387"/>
              <a:ext cx="132302" cy="3109"/>
            </a:xfrm>
            <a:custGeom>
              <a:avLst/>
              <a:gdLst/>
              <a:ahLst/>
              <a:cxnLst/>
              <a:rect l="l" t="t" r="r" b="b"/>
              <a:pathLst>
                <a:path w="4128" h="97" extrusionOk="0">
                  <a:moveTo>
                    <a:pt x="1" y="1"/>
                  </a:moveTo>
                  <a:lnTo>
                    <a:pt x="118" y="18"/>
                  </a:lnTo>
                  <a:lnTo>
                    <a:pt x="569" y="34"/>
                  </a:lnTo>
                  <a:cubicBezTo>
                    <a:pt x="953" y="68"/>
                    <a:pt x="1488" y="84"/>
                    <a:pt x="2056" y="84"/>
                  </a:cubicBezTo>
                  <a:cubicBezTo>
                    <a:pt x="2349" y="93"/>
                    <a:pt x="2628" y="97"/>
                    <a:pt x="2883" y="97"/>
                  </a:cubicBezTo>
                  <a:cubicBezTo>
                    <a:pt x="3138" y="97"/>
                    <a:pt x="3368" y="93"/>
                    <a:pt x="3560" y="84"/>
                  </a:cubicBezTo>
                  <a:lnTo>
                    <a:pt x="4011" y="84"/>
                  </a:lnTo>
                  <a:lnTo>
                    <a:pt x="4128" y="68"/>
                  </a:lnTo>
                  <a:lnTo>
                    <a:pt x="2073" y="68"/>
                  </a:lnTo>
                  <a:cubicBezTo>
                    <a:pt x="1488" y="51"/>
                    <a:pt x="953" y="34"/>
                    <a:pt x="569" y="18"/>
                  </a:cubicBezTo>
                  <a:lnTo>
                    <a:pt x="118" y="1"/>
                  </a:lnTo>
                  <a:close/>
                </a:path>
              </a:pathLst>
            </a:custGeom>
            <a:solidFill>
              <a:schemeClr val="accent3"/>
            </a:solidFill>
            <a:ln>
              <a:noFill/>
            </a:ln>
          </p:spPr>
          <p:txBody>
            <a:bodyPr spcFirstLastPara="1" wrap="square" lIns="91425" tIns="91425" rIns="91425" bIns="91425" anchor="ctr" anchorCtr="0">
              <a:noAutofit/>
            </a:bodyPr>
            <a:lstStyle/>
            <a:p>
              <a:endParaRPr>
                <a:solidFill>
                  <a:srgbClr val="045A68"/>
                </a:solidFill>
              </a:endParaRPr>
            </a:p>
          </p:txBody>
        </p:sp>
        <p:sp>
          <p:nvSpPr>
            <p:cNvPr id="95" name="Google Shape;3845;p60"/>
            <p:cNvSpPr/>
            <p:nvPr/>
          </p:nvSpPr>
          <p:spPr>
            <a:xfrm>
              <a:off x="2714312" y="2598228"/>
              <a:ext cx="8077" cy="12884"/>
            </a:xfrm>
            <a:custGeom>
              <a:avLst/>
              <a:gdLst/>
              <a:ahLst/>
              <a:cxnLst/>
              <a:rect l="l" t="t" r="r" b="b"/>
              <a:pathLst>
                <a:path w="252" h="402" extrusionOk="0">
                  <a:moveTo>
                    <a:pt x="1" y="0"/>
                  </a:moveTo>
                  <a:lnTo>
                    <a:pt x="1" y="0"/>
                  </a:lnTo>
                  <a:cubicBezTo>
                    <a:pt x="134" y="101"/>
                    <a:pt x="218" y="251"/>
                    <a:pt x="235" y="401"/>
                  </a:cubicBezTo>
                  <a:cubicBezTo>
                    <a:pt x="251" y="234"/>
                    <a:pt x="151" y="84"/>
                    <a:pt x="1" y="0"/>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96" name="Google Shape;3846;p60"/>
            <p:cNvSpPr/>
            <p:nvPr/>
          </p:nvSpPr>
          <p:spPr>
            <a:xfrm>
              <a:off x="2741105" y="2592875"/>
              <a:ext cx="4840" cy="6570"/>
            </a:xfrm>
            <a:custGeom>
              <a:avLst/>
              <a:gdLst/>
              <a:ahLst/>
              <a:cxnLst/>
              <a:rect l="l" t="t" r="r" b="b"/>
              <a:pathLst>
                <a:path w="151" h="205" extrusionOk="0">
                  <a:moveTo>
                    <a:pt x="17" y="0"/>
                  </a:moveTo>
                  <a:cubicBezTo>
                    <a:pt x="0" y="0"/>
                    <a:pt x="34" y="50"/>
                    <a:pt x="67" y="117"/>
                  </a:cubicBezTo>
                  <a:cubicBezTo>
                    <a:pt x="96" y="161"/>
                    <a:pt x="125" y="204"/>
                    <a:pt x="143" y="204"/>
                  </a:cubicBezTo>
                  <a:cubicBezTo>
                    <a:pt x="146" y="204"/>
                    <a:pt x="148" y="203"/>
                    <a:pt x="151" y="201"/>
                  </a:cubicBezTo>
                  <a:cubicBezTo>
                    <a:pt x="151" y="201"/>
                    <a:pt x="134" y="151"/>
                    <a:pt x="84" y="101"/>
                  </a:cubicBezTo>
                  <a:cubicBezTo>
                    <a:pt x="50" y="34"/>
                    <a:pt x="17" y="0"/>
                    <a:pt x="17" y="0"/>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97" name="Google Shape;3847;p60"/>
            <p:cNvSpPr/>
            <p:nvPr/>
          </p:nvSpPr>
          <p:spPr>
            <a:xfrm>
              <a:off x="2746971" y="2591657"/>
              <a:ext cx="5416" cy="4615"/>
            </a:xfrm>
            <a:custGeom>
              <a:avLst/>
              <a:gdLst/>
              <a:ahLst/>
              <a:cxnLst/>
              <a:rect l="l" t="t" r="r" b="b"/>
              <a:pathLst>
                <a:path w="169" h="144" extrusionOk="0">
                  <a:moveTo>
                    <a:pt x="12" y="1"/>
                  </a:moveTo>
                  <a:cubicBezTo>
                    <a:pt x="8" y="1"/>
                    <a:pt x="4" y="2"/>
                    <a:pt x="1" y="5"/>
                  </a:cubicBezTo>
                  <a:cubicBezTo>
                    <a:pt x="1" y="5"/>
                    <a:pt x="34" y="38"/>
                    <a:pt x="68" y="88"/>
                  </a:cubicBezTo>
                  <a:cubicBezTo>
                    <a:pt x="109" y="116"/>
                    <a:pt x="139" y="143"/>
                    <a:pt x="157" y="143"/>
                  </a:cubicBezTo>
                  <a:cubicBezTo>
                    <a:pt x="161" y="143"/>
                    <a:pt x="165" y="142"/>
                    <a:pt x="168" y="139"/>
                  </a:cubicBezTo>
                  <a:cubicBezTo>
                    <a:pt x="168" y="139"/>
                    <a:pt x="135" y="105"/>
                    <a:pt x="101" y="55"/>
                  </a:cubicBezTo>
                  <a:cubicBezTo>
                    <a:pt x="60" y="28"/>
                    <a:pt x="31" y="1"/>
                    <a:pt x="12" y="1"/>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98" name="Google Shape;3848;p60"/>
            <p:cNvSpPr/>
            <p:nvPr/>
          </p:nvSpPr>
          <p:spPr>
            <a:xfrm>
              <a:off x="2748605" y="2583228"/>
              <a:ext cx="9134" cy="1538"/>
            </a:xfrm>
            <a:custGeom>
              <a:avLst/>
              <a:gdLst/>
              <a:ahLst/>
              <a:cxnLst/>
              <a:rect l="l" t="t" r="r" b="b"/>
              <a:pathLst>
                <a:path w="285" h="48" extrusionOk="0">
                  <a:moveTo>
                    <a:pt x="284" y="1"/>
                  </a:moveTo>
                  <a:cubicBezTo>
                    <a:pt x="234" y="1"/>
                    <a:pt x="184" y="17"/>
                    <a:pt x="134" y="17"/>
                  </a:cubicBezTo>
                  <a:lnTo>
                    <a:pt x="0" y="17"/>
                  </a:lnTo>
                  <a:cubicBezTo>
                    <a:pt x="35" y="38"/>
                    <a:pt x="76" y="48"/>
                    <a:pt x="118" y="48"/>
                  </a:cubicBezTo>
                  <a:cubicBezTo>
                    <a:pt x="176" y="48"/>
                    <a:pt x="236" y="30"/>
                    <a:pt x="284" y="1"/>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99" name="Google Shape;3849;p60"/>
            <p:cNvSpPr/>
            <p:nvPr/>
          </p:nvSpPr>
          <p:spPr>
            <a:xfrm>
              <a:off x="2728253" y="2585183"/>
              <a:ext cx="15031" cy="8782"/>
            </a:xfrm>
            <a:custGeom>
              <a:avLst/>
              <a:gdLst/>
              <a:ahLst/>
              <a:cxnLst/>
              <a:rect l="l" t="t" r="r" b="b"/>
              <a:pathLst>
                <a:path w="469" h="274" extrusionOk="0">
                  <a:moveTo>
                    <a:pt x="151" y="29"/>
                  </a:moveTo>
                  <a:cubicBezTo>
                    <a:pt x="179" y="29"/>
                    <a:pt x="206" y="33"/>
                    <a:pt x="234" y="40"/>
                  </a:cubicBezTo>
                  <a:cubicBezTo>
                    <a:pt x="284" y="57"/>
                    <a:pt x="334" y="90"/>
                    <a:pt x="368" y="140"/>
                  </a:cubicBezTo>
                  <a:cubicBezTo>
                    <a:pt x="389" y="162"/>
                    <a:pt x="404" y="190"/>
                    <a:pt x="416" y="221"/>
                  </a:cubicBezTo>
                  <a:lnTo>
                    <a:pt x="416" y="221"/>
                  </a:lnTo>
                  <a:cubicBezTo>
                    <a:pt x="387" y="219"/>
                    <a:pt x="348" y="215"/>
                    <a:pt x="301" y="207"/>
                  </a:cubicBezTo>
                  <a:cubicBezTo>
                    <a:pt x="251" y="190"/>
                    <a:pt x="201" y="174"/>
                    <a:pt x="134" y="157"/>
                  </a:cubicBezTo>
                  <a:cubicBezTo>
                    <a:pt x="117" y="140"/>
                    <a:pt x="84" y="140"/>
                    <a:pt x="50" y="123"/>
                  </a:cubicBezTo>
                  <a:cubicBezTo>
                    <a:pt x="17" y="107"/>
                    <a:pt x="17" y="73"/>
                    <a:pt x="34" y="57"/>
                  </a:cubicBezTo>
                  <a:cubicBezTo>
                    <a:pt x="73" y="37"/>
                    <a:pt x="112" y="29"/>
                    <a:pt x="151" y="29"/>
                  </a:cubicBezTo>
                  <a:close/>
                  <a:moveTo>
                    <a:pt x="139" y="1"/>
                  </a:moveTo>
                  <a:cubicBezTo>
                    <a:pt x="99" y="1"/>
                    <a:pt x="57" y="8"/>
                    <a:pt x="17" y="23"/>
                  </a:cubicBezTo>
                  <a:cubicBezTo>
                    <a:pt x="0" y="40"/>
                    <a:pt x="0" y="73"/>
                    <a:pt x="0" y="90"/>
                  </a:cubicBezTo>
                  <a:cubicBezTo>
                    <a:pt x="0" y="107"/>
                    <a:pt x="17" y="123"/>
                    <a:pt x="34" y="140"/>
                  </a:cubicBezTo>
                  <a:cubicBezTo>
                    <a:pt x="67" y="157"/>
                    <a:pt x="100" y="174"/>
                    <a:pt x="134" y="190"/>
                  </a:cubicBezTo>
                  <a:cubicBezTo>
                    <a:pt x="184" y="207"/>
                    <a:pt x="251" y="224"/>
                    <a:pt x="301" y="224"/>
                  </a:cubicBezTo>
                  <a:cubicBezTo>
                    <a:pt x="326" y="232"/>
                    <a:pt x="351" y="236"/>
                    <a:pt x="378" y="236"/>
                  </a:cubicBezTo>
                  <a:cubicBezTo>
                    <a:pt x="392" y="236"/>
                    <a:pt x="406" y="235"/>
                    <a:pt x="421" y="233"/>
                  </a:cubicBezTo>
                  <a:lnTo>
                    <a:pt x="421" y="233"/>
                  </a:lnTo>
                  <a:cubicBezTo>
                    <a:pt x="425" y="246"/>
                    <a:pt x="430" y="260"/>
                    <a:pt x="435" y="274"/>
                  </a:cubicBezTo>
                  <a:cubicBezTo>
                    <a:pt x="435" y="259"/>
                    <a:pt x="435" y="245"/>
                    <a:pt x="435" y="231"/>
                  </a:cubicBezTo>
                  <a:lnTo>
                    <a:pt x="435" y="231"/>
                  </a:lnTo>
                  <a:cubicBezTo>
                    <a:pt x="445" y="229"/>
                    <a:pt x="456" y="227"/>
                    <a:pt x="468" y="224"/>
                  </a:cubicBezTo>
                  <a:cubicBezTo>
                    <a:pt x="468" y="224"/>
                    <a:pt x="456" y="224"/>
                    <a:pt x="434" y="222"/>
                  </a:cubicBezTo>
                  <a:lnTo>
                    <a:pt x="434" y="222"/>
                  </a:lnTo>
                  <a:cubicBezTo>
                    <a:pt x="417" y="189"/>
                    <a:pt x="401" y="156"/>
                    <a:pt x="384" y="123"/>
                  </a:cubicBezTo>
                  <a:cubicBezTo>
                    <a:pt x="326" y="42"/>
                    <a:pt x="235" y="1"/>
                    <a:pt x="139" y="1"/>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00" name="Google Shape;3850;p60"/>
            <p:cNvSpPr/>
            <p:nvPr/>
          </p:nvSpPr>
          <p:spPr>
            <a:xfrm>
              <a:off x="2741105" y="2582683"/>
              <a:ext cx="7532" cy="10224"/>
            </a:xfrm>
            <a:custGeom>
              <a:avLst/>
              <a:gdLst/>
              <a:ahLst/>
              <a:cxnLst/>
              <a:rect l="l" t="t" r="r" b="b"/>
              <a:pathLst>
                <a:path w="235" h="319" extrusionOk="0">
                  <a:moveTo>
                    <a:pt x="184" y="1"/>
                  </a:moveTo>
                  <a:cubicBezTo>
                    <a:pt x="134" y="1"/>
                    <a:pt x="84" y="34"/>
                    <a:pt x="50" y="84"/>
                  </a:cubicBezTo>
                  <a:cubicBezTo>
                    <a:pt x="17" y="118"/>
                    <a:pt x="17" y="168"/>
                    <a:pt x="0" y="201"/>
                  </a:cubicBezTo>
                  <a:cubicBezTo>
                    <a:pt x="0" y="235"/>
                    <a:pt x="0" y="285"/>
                    <a:pt x="17" y="318"/>
                  </a:cubicBezTo>
                  <a:cubicBezTo>
                    <a:pt x="17" y="285"/>
                    <a:pt x="17" y="235"/>
                    <a:pt x="17" y="201"/>
                  </a:cubicBezTo>
                  <a:cubicBezTo>
                    <a:pt x="34" y="168"/>
                    <a:pt x="50" y="135"/>
                    <a:pt x="67" y="101"/>
                  </a:cubicBezTo>
                  <a:cubicBezTo>
                    <a:pt x="100" y="68"/>
                    <a:pt x="134" y="34"/>
                    <a:pt x="184" y="34"/>
                  </a:cubicBezTo>
                  <a:cubicBezTo>
                    <a:pt x="217" y="51"/>
                    <a:pt x="201" y="101"/>
                    <a:pt x="184" y="135"/>
                  </a:cubicBezTo>
                  <a:cubicBezTo>
                    <a:pt x="167" y="168"/>
                    <a:pt x="134" y="201"/>
                    <a:pt x="117" y="235"/>
                  </a:cubicBezTo>
                  <a:cubicBezTo>
                    <a:pt x="67" y="285"/>
                    <a:pt x="34" y="302"/>
                    <a:pt x="34" y="318"/>
                  </a:cubicBezTo>
                  <a:cubicBezTo>
                    <a:pt x="67" y="302"/>
                    <a:pt x="100" y="268"/>
                    <a:pt x="117" y="252"/>
                  </a:cubicBezTo>
                  <a:cubicBezTo>
                    <a:pt x="151" y="218"/>
                    <a:pt x="184" y="185"/>
                    <a:pt x="201" y="151"/>
                  </a:cubicBezTo>
                  <a:cubicBezTo>
                    <a:pt x="217" y="135"/>
                    <a:pt x="234" y="101"/>
                    <a:pt x="234" y="84"/>
                  </a:cubicBezTo>
                  <a:cubicBezTo>
                    <a:pt x="234" y="51"/>
                    <a:pt x="217" y="18"/>
                    <a:pt x="184" y="1"/>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01" name="Google Shape;3851;p60"/>
            <p:cNvSpPr/>
            <p:nvPr/>
          </p:nvSpPr>
          <p:spPr>
            <a:xfrm>
              <a:off x="2799468" y="2588036"/>
              <a:ext cx="28396" cy="23076"/>
            </a:xfrm>
            <a:custGeom>
              <a:avLst/>
              <a:gdLst/>
              <a:ahLst/>
              <a:cxnLst/>
              <a:rect l="l" t="t" r="r" b="b"/>
              <a:pathLst>
                <a:path w="886" h="720" extrusionOk="0">
                  <a:moveTo>
                    <a:pt x="702" y="1"/>
                  </a:moveTo>
                  <a:cubicBezTo>
                    <a:pt x="385" y="18"/>
                    <a:pt x="117" y="235"/>
                    <a:pt x="34" y="536"/>
                  </a:cubicBezTo>
                  <a:cubicBezTo>
                    <a:pt x="17" y="569"/>
                    <a:pt x="0" y="619"/>
                    <a:pt x="0" y="669"/>
                  </a:cubicBezTo>
                  <a:cubicBezTo>
                    <a:pt x="0" y="686"/>
                    <a:pt x="0" y="703"/>
                    <a:pt x="0" y="719"/>
                  </a:cubicBezTo>
                  <a:cubicBezTo>
                    <a:pt x="0" y="719"/>
                    <a:pt x="0" y="636"/>
                    <a:pt x="51" y="536"/>
                  </a:cubicBezTo>
                  <a:cubicBezTo>
                    <a:pt x="151" y="252"/>
                    <a:pt x="401" y="51"/>
                    <a:pt x="702" y="34"/>
                  </a:cubicBezTo>
                  <a:cubicBezTo>
                    <a:pt x="761" y="26"/>
                    <a:pt x="807" y="26"/>
                    <a:pt x="838" y="26"/>
                  </a:cubicBezTo>
                  <a:cubicBezTo>
                    <a:pt x="869" y="26"/>
                    <a:pt x="886" y="26"/>
                    <a:pt x="886" y="18"/>
                  </a:cubicBezTo>
                  <a:lnTo>
                    <a:pt x="836" y="18"/>
                  </a:lnTo>
                  <a:cubicBezTo>
                    <a:pt x="802" y="1"/>
                    <a:pt x="752" y="1"/>
                    <a:pt x="702" y="1"/>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02" name="Google Shape;3852;p60"/>
            <p:cNvSpPr/>
            <p:nvPr/>
          </p:nvSpPr>
          <p:spPr>
            <a:xfrm>
              <a:off x="2766265" y="2603035"/>
              <a:ext cx="23044" cy="1314"/>
            </a:xfrm>
            <a:custGeom>
              <a:avLst/>
              <a:gdLst/>
              <a:ahLst/>
              <a:cxnLst/>
              <a:rect l="l" t="t" r="r" b="b"/>
              <a:pathLst>
                <a:path w="719" h="41" extrusionOk="0">
                  <a:moveTo>
                    <a:pt x="0" y="1"/>
                  </a:moveTo>
                  <a:cubicBezTo>
                    <a:pt x="129" y="28"/>
                    <a:pt x="263" y="41"/>
                    <a:pt x="396" y="41"/>
                  </a:cubicBezTo>
                  <a:cubicBezTo>
                    <a:pt x="505" y="41"/>
                    <a:pt x="614" y="33"/>
                    <a:pt x="719" y="18"/>
                  </a:cubicBezTo>
                  <a:cubicBezTo>
                    <a:pt x="719" y="12"/>
                    <a:pt x="700" y="10"/>
                    <a:pt x="668" y="10"/>
                  </a:cubicBezTo>
                  <a:cubicBezTo>
                    <a:pt x="604" y="10"/>
                    <a:pt x="485" y="18"/>
                    <a:pt x="351" y="18"/>
                  </a:cubicBezTo>
                  <a:cubicBezTo>
                    <a:pt x="151" y="18"/>
                    <a:pt x="1" y="1"/>
                    <a:pt x="0" y="1"/>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03" name="Google Shape;3853;p60"/>
            <p:cNvSpPr/>
            <p:nvPr/>
          </p:nvSpPr>
          <p:spPr>
            <a:xfrm>
              <a:off x="2802129" y="2603580"/>
              <a:ext cx="3269" cy="4455"/>
            </a:xfrm>
            <a:custGeom>
              <a:avLst/>
              <a:gdLst/>
              <a:ahLst/>
              <a:cxnLst/>
              <a:rect l="l" t="t" r="r" b="b"/>
              <a:pathLst>
                <a:path w="102" h="139" extrusionOk="0">
                  <a:moveTo>
                    <a:pt x="85" y="1"/>
                  </a:moveTo>
                  <a:cubicBezTo>
                    <a:pt x="85" y="1"/>
                    <a:pt x="51" y="17"/>
                    <a:pt x="34" y="67"/>
                  </a:cubicBezTo>
                  <a:cubicBezTo>
                    <a:pt x="1" y="101"/>
                    <a:pt x="18" y="134"/>
                    <a:pt x="18" y="134"/>
                  </a:cubicBezTo>
                  <a:cubicBezTo>
                    <a:pt x="21" y="137"/>
                    <a:pt x="23" y="139"/>
                    <a:pt x="25" y="139"/>
                  </a:cubicBezTo>
                  <a:cubicBezTo>
                    <a:pt x="35" y="139"/>
                    <a:pt x="37" y="109"/>
                    <a:pt x="51" y="67"/>
                  </a:cubicBezTo>
                  <a:cubicBezTo>
                    <a:pt x="68" y="34"/>
                    <a:pt x="101" y="1"/>
                    <a:pt x="85" y="1"/>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04" name="Google Shape;3854;p60"/>
            <p:cNvSpPr/>
            <p:nvPr/>
          </p:nvSpPr>
          <p:spPr>
            <a:xfrm>
              <a:off x="2807513" y="2596401"/>
              <a:ext cx="3750" cy="3141"/>
            </a:xfrm>
            <a:custGeom>
              <a:avLst/>
              <a:gdLst/>
              <a:ahLst/>
              <a:cxnLst/>
              <a:rect l="l" t="t" r="r" b="b"/>
              <a:pathLst>
                <a:path w="117" h="98" extrusionOk="0">
                  <a:moveTo>
                    <a:pt x="97" y="1"/>
                  </a:moveTo>
                  <a:cubicBezTo>
                    <a:pt x="90" y="1"/>
                    <a:pt x="75" y="16"/>
                    <a:pt x="50" y="41"/>
                  </a:cubicBezTo>
                  <a:cubicBezTo>
                    <a:pt x="17" y="57"/>
                    <a:pt x="0" y="91"/>
                    <a:pt x="17" y="91"/>
                  </a:cubicBezTo>
                  <a:cubicBezTo>
                    <a:pt x="17" y="95"/>
                    <a:pt x="19" y="97"/>
                    <a:pt x="23" y="97"/>
                  </a:cubicBezTo>
                  <a:cubicBezTo>
                    <a:pt x="33" y="97"/>
                    <a:pt x="55" y="82"/>
                    <a:pt x="67" y="57"/>
                  </a:cubicBezTo>
                  <a:cubicBezTo>
                    <a:pt x="100" y="24"/>
                    <a:pt x="117" y="7"/>
                    <a:pt x="100" y="7"/>
                  </a:cubicBezTo>
                  <a:cubicBezTo>
                    <a:pt x="100" y="3"/>
                    <a:pt x="99" y="1"/>
                    <a:pt x="97" y="1"/>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05" name="Google Shape;3855;p60"/>
            <p:cNvSpPr/>
            <p:nvPr/>
          </p:nvSpPr>
          <p:spPr>
            <a:xfrm>
              <a:off x="2814468" y="2592651"/>
              <a:ext cx="4840" cy="2083"/>
            </a:xfrm>
            <a:custGeom>
              <a:avLst/>
              <a:gdLst/>
              <a:ahLst/>
              <a:cxnLst/>
              <a:rect l="l" t="t" r="r" b="b"/>
              <a:pathLst>
                <a:path w="151" h="65" extrusionOk="0">
                  <a:moveTo>
                    <a:pt x="106" y="0"/>
                  </a:moveTo>
                  <a:cubicBezTo>
                    <a:pt x="95" y="0"/>
                    <a:pt x="82" y="2"/>
                    <a:pt x="67" y="7"/>
                  </a:cubicBezTo>
                  <a:cubicBezTo>
                    <a:pt x="34" y="24"/>
                    <a:pt x="0" y="57"/>
                    <a:pt x="17" y="57"/>
                  </a:cubicBezTo>
                  <a:cubicBezTo>
                    <a:pt x="17" y="62"/>
                    <a:pt x="20" y="64"/>
                    <a:pt x="25" y="64"/>
                  </a:cubicBezTo>
                  <a:cubicBezTo>
                    <a:pt x="37" y="64"/>
                    <a:pt x="60" y="53"/>
                    <a:pt x="84" y="41"/>
                  </a:cubicBezTo>
                  <a:cubicBezTo>
                    <a:pt x="117" y="24"/>
                    <a:pt x="151" y="24"/>
                    <a:pt x="151" y="24"/>
                  </a:cubicBezTo>
                  <a:cubicBezTo>
                    <a:pt x="151" y="12"/>
                    <a:pt x="134" y="0"/>
                    <a:pt x="106" y="0"/>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06" name="Google Shape;3856;p60"/>
            <p:cNvSpPr/>
            <p:nvPr/>
          </p:nvSpPr>
          <p:spPr>
            <a:xfrm>
              <a:off x="2823025" y="2591401"/>
              <a:ext cx="2724" cy="1506"/>
            </a:xfrm>
            <a:custGeom>
              <a:avLst/>
              <a:gdLst/>
              <a:ahLst/>
              <a:cxnLst/>
              <a:rect l="l" t="t" r="r" b="b"/>
              <a:pathLst>
                <a:path w="85" h="47" extrusionOk="0">
                  <a:moveTo>
                    <a:pt x="57" y="0"/>
                  </a:moveTo>
                  <a:cubicBezTo>
                    <a:pt x="51" y="0"/>
                    <a:pt x="42" y="5"/>
                    <a:pt x="34" y="13"/>
                  </a:cubicBezTo>
                  <a:cubicBezTo>
                    <a:pt x="17" y="13"/>
                    <a:pt x="1" y="30"/>
                    <a:pt x="1" y="46"/>
                  </a:cubicBezTo>
                  <a:lnTo>
                    <a:pt x="51" y="46"/>
                  </a:lnTo>
                  <a:cubicBezTo>
                    <a:pt x="67" y="30"/>
                    <a:pt x="84" y="13"/>
                    <a:pt x="67" y="13"/>
                  </a:cubicBezTo>
                  <a:cubicBezTo>
                    <a:pt x="67" y="5"/>
                    <a:pt x="63" y="0"/>
                    <a:pt x="57" y="0"/>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07" name="Google Shape;3857;p60"/>
            <p:cNvSpPr/>
            <p:nvPr/>
          </p:nvSpPr>
          <p:spPr>
            <a:xfrm>
              <a:off x="2878151" y="2562332"/>
              <a:ext cx="132879" cy="82593"/>
            </a:xfrm>
            <a:custGeom>
              <a:avLst/>
              <a:gdLst/>
              <a:ahLst/>
              <a:cxnLst/>
              <a:rect l="l" t="t" r="r" b="b"/>
              <a:pathLst>
                <a:path w="4146" h="2577" extrusionOk="0">
                  <a:moveTo>
                    <a:pt x="3761" y="1"/>
                  </a:moveTo>
                  <a:lnTo>
                    <a:pt x="1505" y="1070"/>
                  </a:lnTo>
                  <a:lnTo>
                    <a:pt x="1622" y="1304"/>
                  </a:lnTo>
                  <a:cubicBezTo>
                    <a:pt x="1622" y="1304"/>
                    <a:pt x="0" y="2577"/>
                    <a:pt x="418" y="2577"/>
                  </a:cubicBezTo>
                  <a:cubicBezTo>
                    <a:pt x="428" y="2577"/>
                    <a:pt x="440" y="2576"/>
                    <a:pt x="453" y="2574"/>
                  </a:cubicBezTo>
                  <a:cubicBezTo>
                    <a:pt x="921" y="2491"/>
                    <a:pt x="3410" y="1187"/>
                    <a:pt x="4012" y="870"/>
                  </a:cubicBezTo>
                  <a:lnTo>
                    <a:pt x="4145" y="786"/>
                  </a:lnTo>
                  <a:lnTo>
                    <a:pt x="3761" y="1"/>
                  </a:lnTo>
                  <a:close/>
                </a:path>
              </a:pathLst>
            </a:custGeom>
            <a:solidFill>
              <a:srgbClr val="19B5B1"/>
            </a:solidFill>
            <a:ln>
              <a:noFill/>
            </a:ln>
          </p:spPr>
          <p:txBody>
            <a:bodyPr spcFirstLastPara="1" wrap="square" lIns="91425" tIns="91425" rIns="91425" bIns="91425" anchor="ctr" anchorCtr="0">
              <a:noAutofit/>
            </a:bodyPr>
            <a:lstStyle/>
            <a:p>
              <a:endParaRPr>
                <a:solidFill>
                  <a:srgbClr val="045A68"/>
                </a:solidFill>
              </a:endParaRPr>
            </a:p>
          </p:txBody>
        </p:sp>
        <p:sp>
          <p:nvSpPr>
            <p:cNvPr id="108" name="Google Shape;3858;p60"/>
            <p:cNvSpPr/>
            <p:nvPr/>
          </p:nvSpPr>
          <p:spPr>
            <a:xfrm>
              <a:off x="2982602" y="2566626"/>
              <a:ext cx="27883" cy="32691"/>
            </a:xfrm>
            <a:custGeom>
              <a:avLst/>
              <a:gdLst/>
              <a:ahLst/>
              <a:cxnLst/>
              <a:rect l="l" t="t" r="r" b="b"/>
              <a:pathLst>
                <a:path w="870" h="1020" extrusionOk="0">
                  <a:moveTo>
                    <a:pt x="569" y="1"/>
                  </a:moveTo>
                  <a:cubicBezTo>
                    <a:pt x="368" y="67"/>
                    <a:pt x="218" y="218"/>
                    <a:pt x="118" y="418"/>
                  </a:cubicBezTo>
                  <a:cubicBezTo>
                    <a:pt x="34" y="602"/>
                    <a:pt x="1" y="819"/>
                    <a:pt x="68" y="1020"/>
                  </a:cubicBezTo>
                  <a:lnTo>
                    <a:pt x="870" y="619"/>
                  </a:lnTo>
                  <a:lnTo>
                    <a:pt x="569" y="1"/>
                  </a:lnTo>
                  <a:close/>
                </a:path>
              </a:pathLst>
            </a:custGeom>
            <a:solidFill>
              <a:srgbClr val="FFFFFF">
                <a:alpha val="56250"/>
              </a:srgbClr>
            </a:solidFill>
            <a:ln>
              <a:noFill/>
            </a:ln>
          </p:spPr>
          <p:txBody>
            <a:bodyPr spcFirstLastPara="1" wrap="square" lIns="91425" tIns="91425" rIns="91425" bIns="91425" anchor="ctr" anchorCtr="0">
              <a:noAutofit/>
            </a:bodyPr>
            <a:lstStyle/>
            <a:p>
              <a:endParaRPr>
                <a:solidFill>
                  <a:srgbClr val="045A68"/>
                </a:solidFill>
              </a:endParaRPr>
            </a:p>
          </p:txBody>
        </p:sp>
        <p:sp>
          <p:nvSpPr>
            <p:cNvPr id="109" name="Google Shape;3859;p60"/>
            <p:cNvSpPr/>
            <p:nvPr/>
          </p:nvSpPr>
          <p:spPr>
            <a:xfrm>
              <a:off x="2885683" y="2585920"/>
              <a:ext cx="125348" cy="59004"/>
            </a:xfrm>
            <a:custGeom>
              <a:avLst/>
              <a:gdLst/>
              <a:ahLst/>
              <a:cxnLst/>
              <a:rect l="l" t="t" r="r" b="b"/>
              <a:pathLst>
                <a:path w="3911" h="1841" extrusionOk="0">
                  <a:moveTo>
                    <a:pt x="3877" y="0"/>
                  </a:moveTo>
                  <a:lnTo>
                    <a:pt x="903" y="1454"/>
                  </a:lnTo>
                  <a:cubicBezTo>
                    <a:pt x="903" y="1454"/>
                    <a:pt x="737" y="1247"/>
                    <a:pt x="607" y="1247"/>
                  </a:cubicBezTo>
                  <a:cubicBezTo>
                    <a:pt x="593" y="1247"/>
                    <a:pt x="581" y="1249"/>
                    <a:pt x="569" y="1253"/>
                  </a:cubicBezTo>
                  <a:cubicBezTo>
                    <a:pt x="569" y="1253"/>
                    <a:pt x="0" y="1771"/>
                    <a:pt x="134" y="1838"/>
                  </a:cubicBezTo>
                  <a:cubicBezTo>
                    <a:pt x="138" y="1840"/>
                    <a:pt x="143" y="1841"/>
                    <a:pt x="150" y="1841"/>
                  </a:cubicBezTo>
                  <a:cubicBezTo>
                    <a:pt x="402" y="1841"/>
                    <a:pt x="2853" y="668"/>
                    <a:pt x="3910" y="50"/>
                  </a:cubicBezTo>
                  <a:lnTo>
                    <a:pt x="3877" y="0"/>
                  </a:lnTo>
                  <a:close/>
                </a:path>
              </a:pathLst>
            </a:custGeom>
            <a:solidFill>
              <a:srgbClr val="FFFFFF">
                <a:alpha val="56250"/>
              </a:srgbClr>
            </a:solidFill>
            <a:ln>
              <a:noFill/>
            </a:ln>
          </p:spPr>
          <p:txBody>
            <a:bodyPr spcFirstLastPara="1" wrap="square" lIns="91425" tIns="91425" rIns="91425" bIns="91425" anchor="ctr" anchorCtr="0">
              <a:noAutofit/>
            </a:bodyPr>
            <a:lstStyle/>
            <a:p>
              <a:endParaRPr>
                <a:solidFill>
                  <a:srgbClr val="045A68"/>
                </a:solidFill>
              </a:endParaRPr>
            </a:p>
          </p:txBody>
        </p:sp>
        <p:sp>
          <p:nvSpPr>
            <p:cNvPr id="110" name="Google Shape;3860;p60"/>
            <p:cNvSpPr/>
            <p:nvPr/>
          </p:nvSpPr>
          <p:spPr>
            <a:xfrm>
              <a:off x="2889433" y="2585376"/>
              <a:ext cx="121598" cy="58395"/>
            </a:xfrm>
            <a:custGeom>
              <a:avLst/>
              <a:gdLst/>
              <a:ahLst/>
              <a:cxnLst/>
              <a:rect l="l" t="t" r="r" b="b"/>
              <a:pathLst>
                <a:path w="3794" h="1822" extrusionOk="0">
                  <a:moveTo>
                    <a:pt x="3793" y="0"/>
                  </a:moveTo>
                  <a:cubicBezTo>
                    <a:pt x="3793" y="0"/>
                    <a:pt x="3777" y="17"/>
                    <a:pt x="3760" y="17"/>
                  </a:cubicBezTo>
                  <a:lnTo>
                    <a:pt x="3643" y="67"/>
                  </a:lnTo>
                  <a:lnTo>
                    <a:pt x="3242" y="284"/>
                  </a:lnTo>
                  <a:cubicBezTo>
                    <a:pt x="2908" y="452"/>
                    <a:pt x="2440" y="685"/>
                    <a:pt x="1905" y="936"/>
                  </a:cubicBezTo>
                  <a:cubicBezTo>
                    <a:pt x="1387" y="1187"/>
                    <a:pt x="903" y="1404"/>
                    <a:pt x="552" y="1571"/>
                  </a:cubicBezTo>
                  <a:lnTo>
                    <a:pt x="151" y="1755"/>
                  </a:lnTo>
                  <a:lnTo>
                    <a:pt x="569" y="1588"/>
                  </a:lnTo>
                  <a:cubicBezTo>
                    <a:pt x="919" y="1437"/>
                    <a:pt x="1404" y="1220"/>
                    <a:pt x="1922" y="970"/>
                  </a:cubicBezTo>
                  <a:cubicBezTo>
                    <a:pt x="2457" y="719"/>
                    <a:pt x="2924" y="468"/>
                    <a:pt x="3259" y="301"/>
                  </a:cubicBezTo>
                  <a:lnTo>
                    <a:pt x="3660" y="84"/>
                  </a:lnTo>
                  <a:lnTo>
                    <a:pt x="3760" y="34"/>
                  </a:lnTo>
                  <a:cubicBezTo>
                    <a:pt x="3777" y="17"/>
                    <a:pt x="3793" y="17"/>
                    <a:pt x="3793" y="0"/>
                  </a:cubicBezTo>
                  <a:close/>
                  <a:moveTo>
                    <a:pt x="34" y="1805"/>
                  </a:moveTo>
                  <a:cubicBezTo>
                    <a:pt x="17" y="1805"/>
                    <a:pt x="17" y="1822"/>
                    <a:pt x="0" y="1822"/>
                  </a:cubicBezTo>
                  <a:cubicBezTo>
                    <a:pt x="17" y="1822"/>
                    <a:pt x="17" y="1822"/>
                    <a:pt x="34" y="1805"/>
                  </a:cubicBezTo>
                  <a:close/>
                </a:path>
              </a:pathLst>
            </a:custGeom>
            <a:solidFill>
              <a:schemeClr val="accent3"/>
            </a:solidFill>
            <a:ln>
              <a:noFill/>
            </a:ln>
          </p:spPr>
          <p:txBody>
            <a:bodyPr spcFirstLastPara="1" wrap="square" lIns="91425" tIns="91425" rIns="91425" bIns="91425" anchor="ctr" anchorCtr="0">
              <a:noAutofit/>
            </a:bodyPr>
            <a:lstStyle/>
            <a:p>
              <a:endParaRPr>
                <a:solidFill>
                  <a:srgbClr val="045A68"/>
                </a:solidFill>
              </a:endParaRPr>
            </a:p>
          </p:txBody>
        </p:sp>
        <p:sp>
          <p:nvSpPr>
            <p:cNvPr id="111" name="Google Shape;3861;p60"/>
            <p:cNvSpPr/>
            <p:nvPr/>
          </p:nvSpPr>
          <p:spPr>
            <a:xfrm>
              <a:off x="2903343" y="2625534"/>
              <a:ext cx="11826" cy="8077"/>
            </a:xfrm>
            <a:custGeom>
              <a:avLst/>
              <a:gdLst/>
              <a:ahLst/>
              <a:cxnLst/>
              <a:rect l="l" t="t" r="r" b="b"/>
              <a:pathLst>
                <a:path w="369" h="252" extrusionOk="0">
                  <a:moveTo>
                    <a:pt x="1" y="1"/>
                  </a:moveTo>
                  <a:cubicBezTo>
                    <a:pt x="68" y="34"/>
                    <a:pt x="135" y="51"/>
                    <a:pt x="201" y="101"/>
                  </a:cubicBezTo>
                  <a:cubicBezTo>
                    <a:pt x="268" y="134"/>
                    <a:pt x="318" y="201"/>
                    <a:pt x="368" y="251"/>
                  </a:cubicBezTo>
                  <a:cubicBezTo>
                    <a:pt x="318" y="101"/>
                    <a:pt x="151" y="1"/>
                    <a:pt x="1" y="1"/>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12" name="Google Shape;3862;p60"/>
            <p:cNvSpPr/>
            <p:nvPr/>
          </p:nvSpPr>
          <p:spPr>
            <a:xfrm>
              <a:off x="2924784" y="2608387"/>
              <a:ext cx="6987" cy="4487"/>
            </a:xfrm>
            <a:custGeom>
              <a:avLst/>
              <a:gdLst/>
              <a:ahLst/>
              <a:cxnLst/>
              <a:rect l="l" t="t" r="r" b="b"/>
              <a:pathLst>
                <a:path w="218" h="140" extrusionOk="0">
                  <a:moveTo>
                    <a:pt x="0" y="1"/>
                  </a:moveTo>
                  <a:cubicBezTo>
                    <a:pt x="0" y="18"/>
                    <a:pt x="34" y="51"/>
                    <a:pt x="100" y="84"/>
                  </a:cubicBezTo>
                  <a:cubicBezTo>
                    <a:pt x="141" y="112"/>
                    <a:pt x="182" y="139"/>
                    <a:pt x="196" y="139"/>
                  </a:cubicBezTo>
                  <a:cubicBezTo>
                    <a:pt x="199" y="139"/>
                    <a:pt x="201" y="138"/>
                    <a:pt x="201" y="135"/>
                  </a:cubicBezTo>
                  <a:cubicBezTo>
                    <a:pt x="217" y="135"/>
                    <a:pt x="167" y="101"/>
                    <a:pt x="117" y="68"/>
                  </a:cubicBezTo>
                  <a:cubicBezTo>
                    <a:pt x="50" y="18"/>
                    <a:pt x="0" y="1"/>
                    <a:pt x="0" y="1"/>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13" name="Google Shape;3863;p60"/>
            <p:cNvSpPr/>
            <p:nvPr/>
          </p:nvSpPr>
          <p:spPr>
            <a:xfrm>
              <a:off x="2929047" y="2604958"/>
              <a:ext cx="7019" cy="2083"/>
            </a:xfrm>
            <a:custGeom>
              <a:avLst/>
              <a:gdLst/>
              <a:ahLst/>
              <a:cxnLst/>
              <a:rect l="l" t="t" r="r" b="b"/>
              <a:pathLst>
                <a:path w="219" h="65" extrusionOk="0">
                  <a:moveTo>
                    <a:pt x="26" y="1"/>
                  </a:moveTo>
                  <a:cubicBezTo>
                    <a:pt x="20" y="1"/>
                    <a:pt x="18" y="3"/>
                    <a:pt x="18" y="8"/>
                  </a:cubicBezTo>
                  <a:cubicBezTo>
                    <a:pt x="1" y="8"/>
                    <a:pt x="51" y="24"/>
                    <a:pt x="101" y="41"/>
                  </a:cubicBezTo>
                  <a:cubicBezTo>
                    <a:pt x="148" y="53"/>
                    <a:pt x="179" y="65"/>
                    <a:pt x="199" y="65"/>
                  </a:cubicBezTo>
                  <a:cubicBezTo>
                    <a:pt x="207" y="65"/>
                    <a:pt x="213" y="63"/>
                    <a:pt x="218" y="58"/>
                  </a:cubicBezTo>
                  <a:cubicBezTo>
                    <a:pt x="218" y="58"/>
                    <a:pt x="168" y="41"/>
                    <a:pt x="118" y="24"/>
                  </a:cubicBezTo>
                  <a:cubicBezTo>
                    <a:pt x="71" y="13"/>
                    <a:pt x="40" y="1"/>
                    <a:pt x="26" y="1"/>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14" name="Google Shape;3864;p60"/>
            <p:cNvSpPr/>
            <p:nvPr/>
          </p:nvSpPr>
          <p:spPr>
            <a:xfrm>
              <a:off x="2928534" y="2598228"/>
              <a:ext cx="8045" cy="3782"/>
            </a:xfrm>
            <a:custGeom>
              <a:avLst/>
              <a:gdLst/>
              <a:ahLst/>
              <a:cxnLst/>
              <a:rect l="l" t="t" r="r" b="b"/>
              <a:pathLst>
                <a:path w="251" h="118" extrusionOk="0">
                  <a:moveTo>
                    <a:pt x="234" y="0"/>
                  </a:moveTo>
                  <a:lnTo>
                    <a:pt x="234" y="0"/>
                  </a:lnTo>
                  <a:cubicBezTo>
                    <a:pt x="201" y="17"/>
                    <a:pt x="151" y="17"/>
                    <a:pt x="117" y="51"/>
                  </a:cubicBezTo>
                  <a:cubicBezTo>
                    <a:pt x="50" y="84"/>
                    <a:pt x="0" y="117"/>
                    <a:pt x="0" y="117"/>
                  </a:cubicBezTo>
                  <a:cubicBezTo>
                    <a:pt x="50" y="117"/>
                    <a:pt x="100" y="101"/>
                    <a:pt x="134" y="84"/>
                  </a:cubicBezTo>
                  <a:cubicBezTo>
                    <a:pt x="201" y="51"/>
                    <a:pt x="251" y="17"/>
                    <a:pt x="234" y="0"/>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15" name="Google Shape;3865;p60"/>
            <p:cNvSpPr/>
            <p:nvPr/>
          </p:nvSpPr>
          <p:spPr>
            <a:xfrm>
              <a:off x="2926931" y="2592875"/>
              <a:ext cx="8589" cy="4840"/>
            </a:xfrm>
            <a:custGeom>
              <a:avLst/>
              <a:gdLst/>
              <a:ahLst/>
              <a:cxnLst/>
              <a:rect l="l" t="t" r="r" b="b"/>
              <a:pathLst>
                <a:path w="268" h="151" extrusionOk="0">
                  <a:moveTo>
                    <a:pt x="251" y="0"/>
                  </a:moveTo>
                  <a:cubicBezTo>
                    <a:pt x="167" y="50"/>
                    <a:pt x="84" y="101"/>
                    <a:pt x="0" y="151"/>
                  </a:cubicBezTo>
                  <a:cubicBezTo>
                    <a:pt x="50" y="151"/>
                    <a:pt x="100" y="134"/>
                    <a:pt x="150" y="101"/>
                  </a:cubicBezTo>
                  <a:cubicBezTo>
                    <a:pt x="217" y="67"/>
                    <a:pt x="267" y="17"/>
                    <a:pt x="251" y="0"/>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16" name="Google Shape;3866;p60"/>
            <p:cNvSpPr/>
            <p:nvPr/>
          </p:nvSpPr>
          <p:spPr>
            <a:xfrm>
              <a:off x="2910329" y="2604638"/>
              <a:ext cx="15544" cy="6698"/>
            </a:xfrm>
            <a:custGeom>
              <a:avLst/>
              <a:gdLst/>
              <a:ahLst/>
              <a:cxnLst/>
              <a:rect l="l" t="t" r="r" b="b"/>
              <a:pathLst>
                <a:path w="485" h="209" extrusionOk="0">
                  <a:moveTo>
                    <a:pt x="248" y="27"/>
                  </a:moveTo>
                  <a:cubicBezTo>
                    <a:pt x="288" y="27"/>
                    <a:pt x="332" y="39"/>
                    <a:pt x="368" y="51"/>
                  </a:cubicBezTo>
                  <a:cubicBezTo>
                    <a:pt x="390" y="62"/>
                    <a:pt x="420" y="81"/>
                    <a:pt x="447" y="107"/>
                  </a:cubicBezTo>
                  <a:lnTo>
                    <a:pt x="447" y="107"/>
                  </a:lnTo>
                  <a:cubicBezTo>
                    <a:pt x="422" y="118"/>
                    <a:pt x="385" y="135"/>
                    <a:pt x="334" y="151"/>
                  </a:cubicBezTo>
                  <a:cubicBezTo>
                    <a:pt x="284" y="151"/>
                    <a:pt x="234" y="168"/>
                    <a:pt x="167" y="168"/>
                  </a:cubicBezTo>
                  <a:cubicBezTo>
                    <a:pt x="134" y="185"/>
                    <a:pt x="100" y="185"/>
                    <a:pt x="67" y="185"/>
                  </a:cubicBezTo>
                  <a:cubicBezTo>
                    <a:pt x="34" y="168"/>
                    <a:pt x="17" y="151"/>
                    <a:pt x="34" y="118"/>
                  </a:cubicBezTo>
                  <a:cubicBezTo>
                    <a:pt x="67" y="68"/>
                    <a:pt x="134" y="34"/>
                    <a:pt x="201" y="34"/>
                  </a:cubicBezTo>
                  <a:cubicBezTo>
                    <a:pt x="215" y="29"/>
                    <a:pt x="231" y="27"/>
                    <a:pt x="248" y="27"/>
                  </a:cubicBezTo>
                  <a:close/>
                  <a:moveTo>
                    <a:pt x="239" y="0"/>
                  </a:moveTo>
                  <a:cubicBezTo>
                    <a:pt x="153" y="0"/>
                    <a:pt x="66" y="41"/>
                    <a:pt x="0" y="118"/>
                  </a:cubicBezTo>
                  <a:cubicBezTo>
                    <a:pt x="0" y="135"/>
                    <a:pt x="0" y="168"/>
                    <a:pt x="17" y="185"/>
                  </a:cubicBezTo>
                  <a:cubicBezTo>
                    <a:pt x="34" y="201"/>
                    <a:pt x="50" y="201"/>
                    <a:pt x="67" y="201"/>
                  </a:cubicBezTo>
                  <a:cubicBezTo>
                    <a:pt x="78" y="207"/>
                    <a:pt x="89" y="209"/>
                    <a:pt x="100" y="209"/>
                  </a:cubicBezTo>
                  <a:cubicBezTo>
                    <a:pt x="123" y="209"/>
                    <a:pt x="145" y="201"/>
                    <a:pt x="167" y="201"/>
                  </a:cubicBezTo>
                  <a:cubicBezTo>
                    <a:pt x="234" y="201"/>
                    <a:pt x="284" y="185"/>
                    <a:pt x="351" y="168"/>
                  </a:cubicBezTo>
                  <a:cubicBezTo>
                    <a:pt x="389" y="156"/>
                    <a:pt x="426" y="134"/>
                    <a:pt x="457" y="116"/>
                  </a:cubicBezTo>
                  <a:lnTo>
                    <a:pt x="457" y="116"/>
                  </a:lnTo>
                  <a:cubicBezTo>
                    <a:pt x="467" y="127"/>
                    <a:pt x="476" y="139"/>
                    <a:pt x="485" y="151"/>
                  </a:cubicBezTo>
                  <a:cubicBezTo>
                    <a:pt x="485" y="151"/>
                    <a:pt x="485" y="137"/>
                    <a:pt x="471" y="108"/>
                  </a:cubicBezTo>
                  <a:lnTo>
                    <a:pt x="471" y="108"/>
                  </a:lnTo>
                  <a:cubicBezTo>
                    <a:pt x="476" y="106"/>
                    <a:pt x="480" y="103"/>
                    <a:pt x="485" y="101"/>
                  </a:cubicBezTo>
                  <a:cubicBezTo>
                    <a:pt x="485" y="98"/>
                    <a:pt x="483" y="97"/>
                    <a:pt x="480" y="97"/>
                  </a:cubicBezTo>
                  <a:cubicBezTo>
                    <a:pt x="476" y="97"/>
                    <a:pt x="472" y="98"/>
                    <a:pt x="466" y="100"/>
                  </a:cubicBezTo>
                  <a:lnTo>
                    <a:pt x="466" y="100"/>
                  </a:lnTo>
                  <a:cubicBezTo>
                    <a:pt x="433" y="83"/>
                    <a:pt x="400" y="51"/>
                    <a:pt x="368" y="34"/>
                  </a:cubicBezTo>
                  <a:cubicBezTo>
                    <a:pt x="328" y="11"/>
                    <a:pt x="283" y="0"/>
                    <a:pt x="239" y="0"/>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17" name="Google Shape;3867;p60"/>
            <p:cNvSpPr/>
            <p:nvPr/>
          </p:nvSpPr>
          <p:spPr>
            <a:xfrm>
              <a:off x="2922092" y="2597170"/>
              <a:ext cx="5929" cy="11250"/>
            </a:xfrm>
            <a:custGeom>
              <a:avLst/>
              <a:gdLst/>
              <a:ahLst/>
              <a:cxnLst/>
              <a:rect l="l" t="t" r="r" b="b"/>
              <a:pathLst>
                <a:path w="185" h="351" extrusionOk="0">
                  <a:moveTo>
                    <a:pt x="101" y="0"/>
                  </a:moveTo>
                  <a:cubicBezTo>
                    <a:pt x="51" y="33"/>
                    <a:pt x="17" y="84"/>
                    <a:pt x="17" y="134"/>
                  </a:cubicBezTo>
                  <a:cubicBezTo>
                    <a:pt x="1" y="184"/>
                    <a:pt x="17" y="217"/>
                    <a:pt x="17" y="267"/>
                  </a:cubicBezTo>
                  <a:cubicBezTo>
                    <a:pt x="34" y="301"/>
                    <a:pt x="51" y="334"/>
                    <a:pt x="84" y="351"/>
                  </a:cubicBezTo>
                  <a:cubicBezTo>
                    <a:pt x="68" y="317"/>
                    <a:pt x="51" y="284"/>
                    <a:pt x="51" y="251"/>
                  </a:cubicBezTo>
                  <a:cubicBezTo>
                    <a:pt x="34" y="217"/>
                    <a:pt x="34" y="184"/>
                    <a:pt x="34" y="134"/>
                  </a:cubicBezTo>
                  <a:cubicBezTo>
                    <a:pt x="51" y="100"/>
                    <a:pt x="68" y="50"/>
                    <a:pt x="101" y="33"/>
                  </a:cubicBezTo>
                  <a:cubicBezTo>
                    <a:pt x="106" y="32"/>
                    <a:pt x="111" y="31"/>
                    <a:pt x="116" y="31"/>
                  </a:cubicBezTo>
                  <a:cubicBezTo>
                    <a:pt x="151" y="31"/>
                    <a:pt x="151" y="87"/>
                    <a:pt x="151" y="117"/>
                  </a:cubicBezTo>
                  <a:cubicBezTo>
                    <a:pt x="151" y="167"/>
                    <a:pt x="151" y="201"/>
                    <a:pt x="134" y="234"/>
                  </a:cubicBezTo>
                  <a:cubicBezTo>
                    <a:pt x="118" y="301"/>
                    <a:pt x="101" y="351"/>
                    <a:pt x="101" y="351"/>
                  </a:cubicBezTo>
                  <a:cubicBezTo>
                    <a:pt x="118" y="317"/>
                    <a:pt x="151" y="284"/>
                    <a:pt x="151" y="251"/>
                  </a:cubicBezTo>
                  <a:cubicBezTo>
                    <a:pt x="168" y="201"/>
                    <a:pt x="184" y="167"/>
                    <a:pt x="184" y="134"/>
                  </a:cubicBezTo>
                  <a:cubicBezTo>
                    <a:pt x="184" y="100"/>
                    <a:pt x="184" y="84"/>
                    <a:pt x="168" y="50"/>
                  </a:cubicBezTo>
                  <a:cubicBezTo>
                    <a:pt x="168" y="17"/>
                    <a:pt x="134" y="0"/>
                    <a:pt x="101" y="0"/>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18" name="Google Shape;3868;p60"/>
            <p:cNvSpPr/>
            <p:nvPr/>
          </p:nvSpPr>
          <p:spPr>
            <a:xfrm>
              <a:off x="2981545" y="2566626"/>
              <a:ext cx="18781" cy="32178"/>
            </a:xfrm>
            <a:custGeom>
              <a:avLst/>
              <a:gdLst/>
              <a:ahLst/>
              <a:cxnLst/>
              <a:rect l="l" t="t" r="r" b="b"/>
              <a:pathLst>
                <a:path w="586" h="1004" extrusionOk="0">
                  <a:moveTo>
                    <a:pt x="535" y="1"/>
                  </a:moveTo>
                  <a:cubicBezTo>
                    <a:pt x="502" y="17"/>
                    <a:pt x="451" y="34"/>
                    <a:pt x="418" y="67"/>
                  </a:cubicBezTo>
                  <a:cubicBezTo>
                    <a:pt x="151" y="218"/>
                    <a:pt x="0" y="519"/>
                    <a:pt x="34" y="836"/>
                  </a:cubicBezTo>
                  <a:cubicBezTo>
                    <a:pt x="50" y="869"/>
                    <a:pt x="67" y="920"/>
                    <a:pt x="67" y="970"/>
                  </a:cubicBezTo>
                  <a:cubicBezTo>
                    <a:pt x="84" y="986"/>
                    <a:pt x="84" y="1003"/>
                    <a:pt x="101" y="1003"/>
                  </a:cubicBezTo>
                  <a:cubicBezTo>
                    <a:pt x="101" y="1003"/>
                    <a:pt x="67" y="936"/>
                    <a:pt x="67" y="836"/>
                  </a:cubicBezTo>
                  <a:cubicBezTo>
                    <a:pt x="34" y="535"/>
                    <a:pt x="167" y="235"/>
                    <a:pt x="418" y="84"/>
                  </a:cubicBezTo>
                  <a:cubicBezTo>
                    <a:pt x="518" y="17"/>
                    <a:pt x="585" y="1"/>
                    <a:pt x="585" y="1"/>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19" name="Google Shape;3869;p60"/>
            <p:cNvSpPr/>
            <p:nvPr/>
          </p:nvSpPr>
          <p:spPr>
            <a:xfrm>
              <a:off x="2951001" y="2596625"/>
              <a:ext cx="21474" cy="10192"/>
            </a:xfrm>
            <a:custGeom>
              <a:avLst/>
              <a:gdLst/>
              <a:ahLst/>
              <a:cxnLst/>
              <a:rect l="l" t="t" r="r" b="b"/>
              <a:pathLst>
                <a:path w="670" h="318" extrusionOk="0">
                  <a:moveTo>
                    <a:pt x="669" y="0"/>
                  </a:moveTo>
                  <a:cubicBezTo>
                    <a:pt x="653" y="0"/>
                    <a:pt x="519" y="84"/>
                    <a:pt x="335" y="167"/>
                  </a:cubicBezTo>
                  <a:cubicBezTo>
                    <a:pt x="168" y="251"/>
                    <a:pt x="1" y="318"/>
                    <a:pt x="18" y="318"/>
                  </a:cubicBezTo>
                  <a:cubicBezTo>
                    <a:pt x="252" y="251"/>
                    <a:pt x="469" y="151"/>
                    <a:pt x="669" y="0"/>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20" name="Google Shape;3870;p60"/>
            <p:cNvSpPr/>
            <p:nvPr/>
          </p:nvSpPr>
          <p:spPr>
            <a:xfrm>
              <a:off x="2985294" y="2590183"/>
              <a:ext cx="1635" cy="4872"/>
            </a:xfrm>
            <a:custGeom>
              <a:avLst/>
              <a:gdLst/>
              <a:ahLst/>
              <a:cxnLst/>
              <a:rect l="l" t="t" r="r" b="b"/>
              <a:pathLst>
                <a:path w="51" h="152" extrusionOk="0">
                  <a:moveTo>
                    <a:pt x="34" y="1"/>
                  </a:moveTo>
                  <a:cubicBezTo>
                    <a:pt x="34" y="1"/>
                    <a:pt x="0" y="34"/>
                    <a:pt x="17" y="68"/>
                  </a:cubicBezTo>
                  <a:cubicBezTo>
                    <a:pt x="17" y="118"/>
                    <a:pt x="34" y="151"/>
                    <a:pt x="34" y="151"/>
                  </a:cubicBezTo>
                  <a:cubicBezTo>
                    <a:pt x="50" y="151"/>
                    <a:pt x="34" y="118"/>
                    <a:pt x="34" y="68"/>
                  </a:cubicBezTo>
                  <a:cubicBezTo>
                    <a:pt x="34" y="34"/>
                    <a:pt x="50" y="1"/>
                    <a:pt x="34" y="1"/>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21" name="Google Shape;3871;p60"/>
            <p:cNvSpPr/>
            <p:nvPr/>
          </p:nvSpPr>
          <p:spPr>
            <a:xfrm>
              <a:off x="2986897" y="2580953"/>
              <a:ext cx="2179" cy="3910"/>
            </a:xfrm>
            <a:custGeom>
              <a:avLst/>
              <a:gdLst/>
              <a:ahLst/>
              <a:cxnLst/>
              <a:rect l="l" t="t" r="r" b="b"/>
              <a:pathLst>
                <a:path w="68" h="122" extrusionOk="0">
                  <a:moveTo>
                    <a:pt x="49" y="0"/>
                  </a:moveTo>
                  <a:cubicBezTo>
                    <a:pt x="44" y="0"/>
                    <a:pt x="31" y="28"/>
                    <a:pt x="17" y="55"/>
                  </a:cubicBezTo>
                  <a:cubicBezTo>
                    <a:pt x="0" y="88"/>
                    <a:pt x="0" y="122"/>
                    <a:pt x="0" y="122"/>
                  </a:cubicBezTo>
                  <a:cubicBezTo>
                    <a:pt x="17" y="122"/>
                    <a:pt x="34" y="105"/>
                    <a:pt x="51" y="72"/>
                  </a:cubicBezTo>
                  <a:cubicBezTo>
                    <a:pt x="51" y="38"/>
                    <a:pt x="67" y="5"/>
                    <a:pt x="51" y="5"/>
                  </a:cubicBezTo>
                  <a:cubicBezTo>
                    <a:pt x="51" y="2"/>
                    <a:pt x="50" y="0"/>
                    <a:pt x="49" y="0"/>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22" name="Google Shape;3872;p60"/>
            <p:cNvSpPr/>
            <p:nvPr/>
          </p:nvSpPr>
          <p:spPr>
            <a:xfrm>
              <a:off x="2991192" y="2574126"/>
              <a:ext cx="3782" cy="3397"/>
            </a:xfrm>
            <a:custGeom>
              <a:avLst/>
              <a:gdLst/>
              <a:ahLst/>
              <a:cxnLst/>
              <a:rect l="l" t="t" r="r" b="b"/>
              <a:pathLst>
                <a:path w="118" h="106" extrusionOk="0">
                  <a:moveTo>
                    <a:pt x="117" y="1"/>
                  </a:moveTo>
                  <a:cubicBezTo>
                    <a:pt x="100" y="1"/>
                    <a:pt x="67" y="1"/>
                    <a:pt x="34" y="34"/>
                  </a:cubicBezTo>
                  <a:cubicBezTo>
                    <a:pt x="0" y="67"/>
                    <a:pt x="0" y="101"/>
                    <a:pt x="0" y="101"/>
                  </a:cubicBezTo>
                  <a:cubicBezTo>
                    <a:pt x="3" y="104"/>
                    <a:pt x="6" y="105"/>
                    <a:pt x="9" y="105"/>
                  </a:cubicBezTo>
                  <a:cubicBezTo>
                    <a:pt x="23" y="105"/>
                    <a:pt x="37" y="78"/>
                    <a:pt x="50" y="51"/>
                  </a:cubicBezTo>
                  <a:cubicBezTo>
                    <a:pt x="84" y="34"/>
                    <a:pt x="117" y="17"/>
                    <a:pt x="117" y="1"/>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23" name="Google Shape;3873;p60"/>
            <p:cNvSpPr/>
            <p:nvPr/>
          </p:nvSpPr>
          <p:spPr>
            <a:xfrm>
              <a:off x="2997602" y="2570152"/>
              <a:ext cx="2179" cy="2083"/>
            </a:xfrm>
            <a:custGeom>
              <a:avLst/>
              <a:gdLst/>
              <a:ahLst/>
              <a:cxnLst/>
              <a:rect l="l" t="t" r="r" b="b"/>
              <a:pathLst>
                <a:path w="68" h="65" extrusionOk="0">
                  <a:moveTo>
                    <a:pt x="47" y="1"/>
                  </a:moveTo>
                  <a:cubicBezTo>
                    <a:pt x="41" y="1"/>
                    <a:pt x="29" y="12"/>
                    <a:pt x="17" y="24"/>
                  </a:cubicBezTo>
                  <a:cubicBezTo>
                    <a:pt x="1" y="41"/>
                    <a:pt x="1" y="58"/>
                    <a:pt x="1" y="58"/>
                  </a:cubicBezTo>
                  <a:cubicBezTo>
                    <a:pt x="1" y="63"/>
                    <a:pt x="2" y="65"/>
                    <a:pt x="4" y="65"/>
                  </a:cubicBezTo>
                  <a:cubicBezTo>
                    <a:pt x="10" y="65"/>
                    <a:pt x="22" y="53"/>
                    <a:pt x="34" y="41"/>
                  </a:cubicBezTo>
                  <a:cubicBezTo>
                    <a:pt x="51" y="24"/>
                    <a:pt x="67" y="8"/>
                    <a:pt x="51" y="8"/>
                  </a:cubicBezTo>
                  <a:cubicBezTo>
                    <a:pt x="51" y="3"/>
                    <a:pt x="49" y="1"/>
                    <a:pt x="47" y="1"/>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24" name="Google Shape;3874;p60"/>
            <p:cNvSpPr/>
            <p:nvPr/>
          </p:nvSpPr>
          <p:spPr>
            <a:xfrm>
              <a:off x="2648449" y="1526476"/>
              <a:ext cx="352390" cy="780033"/>
            </a:xfrm>
            <a:custGeom>
              <a:avLst/>
              <a:gdLst/>
              <a:ahLst/>
              <a:cxnLst/>
              <a:rect l="l" t="t" r="r" b="b"/>
              <a:pathLst>
                <a:path w="10995" h="24338" extrusionOk="0">
                  <a:moveTo>
                    <a:pt x="5977" y="0"/>
                  </a:moveTo>
                  <a:cubicBezTo>
                    <a:pt x="5917" y="0"/>
                    <a:pt x="5858" y="2"/>
                    <a:pt x="5798" y="7"/>
                  </a:cubicBezTo>
                  <a:lnTo>
                    <a:pt x="3676" y="140"/>
                  </a:lnTo>
                  <a:cubicBezTo>
                    <a:pt x="3676" y="140"/>
                    <a:pt x="3624" y="129"/>
                    <a:pt x="3524" y="129"/>
                  </a:cubicBezTo>
                  <a:cubicBezTo>
                    <a:pt x="3179" y="129"/>
                    <a:pt x="2276" y="260"/>
                    <a:pt x="1070" y="1427"/>
                  </a:cubicBezTo>
                  <a:lnTo>
                    <a:pt x="1" y="2413"/>
                  </a:lnTo>
                  <a:lnTo>
                    <a:pt x="1354" y="4986"/>
                  </a:lnTo>
                  <a:lnTo>
                    <a:pt x="1421" y="6139"/>
                  </a:lnTo>
                  <a:lnTo>
                    <a:pt x="2390" y="9313"/>
                  </a:lnTo>
                  <a:lnTo>
                    <a:pt x="2123" y="10717"/>
                  </a:lnTo>
                  <a:cubicBezTo>
                    <a:pt x="2022" y="11786"/>
                    <a:pt x="585" y="24017"/>
                    <a:pt x="786" y="24201"/>
                  </a:cubicBezTo>
                  <a:cubicBezTo>
                    <a:pt x="800" y="24215"/>
                    <a:pt x="826" y="24222"/>
                    <a:pt x="864" y="24222"/>
                  </a:cubicBezTo>
                  <a:cubicBezTo>
                    <a:pt x="1288" y="24222"/>
                    <a:pt x="3120" y="23382"/>
                    <a:pt x="4146" y="23382"/>
                  </a:cubicBezTo>
                  <a:cubicBezTo>
                    <a:pt x="4380" y="23382"/>
                    <a:pt x="4572" y="23426"/>
                    <a:pt x="4696" y="23532"/>
                  </a:cubicBezTo>
                  <a:cubicBezTo>
                    <a:pt x="5255" y="24001"/>
                    <a:pt x="6260" y="24337"/>
                    <a:pt x="7072" y="24337"/>
                  </a:cubicBezTo>
                  <a:cubicBezTo>
                    <a:pt x="7303" y="24337"/>
                    <a:pt x="7518" y="24310"/>
                    <a:pt x="7703" y="24251"/>
                  </a:cubicBezTo>
                  <a:cubicBezTo>
                    <a:pt x="8320" y="24049"/>
                    <a:pt x="9173" y="23071"/>
                    <a:pt x="10085" y="23071"/>
                  </a:cubicBezTo>
                  <a:cubicBezTo>
                    <a:pt x="10384" y="23071"/>
                    <a:pt x="10689" y="23176"/>
                    <a:pt x="10995" y="23449"/>
                  </a:cubicBezTo>
                  <a:cubicBezTo>
                    <a:pt x="10995" y="23449"/>
                    <a:pt x="10594" y="12605"/>
                    <a:pt x="7987" y="8896"/>
                  </a:cubicBezTo>
                  <a:cubicBezTo>
                    <a:pt x="6935" y="7091"/>
                    <a:pt x="6667" y="7292"/>
                    <a:pt x="7018" y="6239"/>
                  </a:cubicBezTo>
                  <a:lnTo>
                    <a:pt x="8054" y="2814"/>
                  </a:lnTo>
                  <a:lnTo>
                    <a:pt x="7620" y="658"/>
                  </a:lnTo>
                  <a:cubicBezTo>
                    <a:pt x="7178" y="232"/>
                    <a:pt x="6584" y="0"/>
                    <a:pt x="5977" y="0"/>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25" name="Google Shape;3875;p60"/>
            <p:cNvSpPr/>
            <p:nvPr/>
          </p:nvSpPr>
          <p:spPr>
            <a:xfrm>
              <a:off x="2806968" y="1530963"/>
              <a:ext cx="130700" cy="147302"/>
            </a:xfrm>
            <a:custGeom>
              <a:avLst/>
              <a:gdLst/>
              <a:ahLst/>
              <a:cxnLst/>
              <a:rect l="l" t="t" r="r" b="b"/>
              <a:pathLst>
                <a:path w="4078" h="4596" extrusionOk="0">
                  <a:moveTo>
                    <a:pt x="1855" y="0"/>
                  </a:moveTo>
                  <a:lnTo>
                    <a:pt x="0" y="3409"/>
                  </a:lnTo>
                  <a:lnTo>
                    <a:pt x="2523" y="4595"/>
                  </a:lnTo>
                  <a:cubicBezTo>
                    <a:pt x="2523" y="4595"/>
                    <a:pt x="3593" y="2974"/>
                    <a:pt x="3760" y="2189"/>
                  </a:cubicBezTo>
                  <a:cubicBezTo>
                    <a:pt x="4077" y="602"/>
                    <a:pt x="1855" y="0"/>
                    <a:pt x="1855" y="0"/>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26" name="Google Shape;3876;p60"/>
            <p:cNvSpPr/>
            <p:nvPr/>
          </p:nvSpPr>
          <p:spPr>
            <a:xfrm>
              <a:off x="2703607" y="1827970"/>
              <a:ext cx="119450" cy="199095"/>
            </a:xfrm>
            <a:custGeom>
              <a:avLst/>
              <a:gdLst/>
              <a:ahLst/>
              <a:cxnLst/>
              <a:rect l="l" t="t" r="r" b="b"/>
              <a:pathLst>
                <a:path w="3727" h="6212" extrusionOk="0">
                  <a:moveTo>
                    <a:pt x="579" y="535"/>
                  </a:moveTo>
                  <a:lnTo>
                    <a:pt x="569" y="541"/>
                  </a:lnTo>
                  <a:cubicBezTo>
                    <a:pt x="569" y="542"/>
                    <a:pt x="569" y="543"/>
                    <a:pt x="569" y="544"/>
                  </a:cubicBezTo>
                  <a:lnTo>
                    <a:pt x="569" y="544"/>
                  </a:lnTo>
                  <a:cubicBezTo>
                    <a:pt x="572" y="541"/>
                    <a:pt x="576" y="538"/>
                    <a:pt x="579" y="535"/>
                  </a:cubicBezTo>
                  <a:close/>
                  <a:moveTo>
                    <a:pt x="569" y="544"/>
                  </a:moveTo>
                  <a:lnTo>
                    <a:pt x="569" y="544"/>
                  </a:lnTo>
                  <a:cubicBezTo>
                    <a:pt x="563" y="549"/>
                    <a:pt x="557" y="553"/>
                    <a:pt x="552" y="558"/>
                  </a:cubicBezTo>
                  <a:cubicBezTo>
                    <a:pt x="552" y="558"/>
                    <a:pt x="567" y="558"/>
                    <a:pt x="569" y="544"/>
                  </a:cubicBezTo>
                  <a:close/>
                  <a:moveTo>
                    <a:pt x="1" y="4969"/>
                  </a:moveTo>
                  <a:cubicBezTo>
                    <a:pt x="1" y="4977"/>
                    <a:pt x="4" y="4981"/>
                    <a:pt x="8" y="4983"/>
                  </a:cubicBezTo>
                  <a:lnTo>
                    <a:pt x="8" y="4983"/>
                  </a:lnTo>
                  <a:cubicBezTo>
                    <a:pt x="3" y="4978"/>
                    <a:pt x="1" y="4974"/>
                    <a:pt x="1" y="4969"/>
                  </a:cubicBezTo>
                  <a:close/>
                  <a:moveTo>
                    <a:pt x="1976" y="0"/>
                  </a:moveTo>
                  <a:cubicBezTo>
                    <a:pt x="1600" y="0"/>
                    <a:pt x="1241" y="101"/>
                    <a:pt x="920" y="291"/>
                  </a:cubicBezTo>
                  <a:cubicBezTo>
                    <a:pt x="796" y="368"/>
                    <a:pt x="687" y="445"/>
                    <a:pt x="579" y="535"/>
                  </a:cubicBezTo>
                  <a:lnTo>
                    <a:pt x="579" y="535"/>
                  </a:lnTo>
                  <a:lnTo>
                    <a:pt x="652" y="491"/>
                  </a:lnTo>
                  <a:cubicBezTo>
                    <a:pt x="736" y="441"/>
                    <a:pt x="836" y="374"/>
                    <a:pt x="936" y="324"/>
                  </a:cubicBezTo>
                  <a:cubicBezTo>
                    <a:pt x="1277" y="138"/>
                    <a:pt x="1662" y="38"/>
                    <a:pt x="2049" y="38"/>
                  </a:cubicBezTo>
                  <a:cubicBezTo>
                    <a:pt x="2079" y="38"/>
                    <a:pt x="2109" y="39"/>
                    <a:pt x="2139" y="40"/>
                  </a:cubicBezTo>
                  <a:cubicBezTo>
                    <a:pt x="2423" y="57"/>
                    <a:pt x="2691" y="140"/>
                    <a:pt x="2941" y="291"/>
                  </a:cubicBezTo>
                  <a:cubicBezTo>
                    <a:pt x="3225" y="458"/>
                    <a:pt x="3443" y="725"/>
                    <a:pt x="3560" y="1026"/>
                  </a:cubicBezTo>
                  <a:cubicBezTo>
                    <a:pt x="3626" y="1193"/>
                    <a:pt x="3660" y="1360"/>
                    <a:pt x="3643" y="1527"/>
                  </a:cubicBezTo>
                  <a:cubicBezTo>
                    <a:pt x="3626" y="1711"/>
                    <a:pt x="3576" y="1895"/>
                    <a:pt x="3493" y="2062"/>
                  </a:cubicBezTo>
                  <a:cubicBezTo>
                    <a:pt x="3309" y="2379"/>
                    <a:pt x="3025" y="2680"/>
                    <a:pt x="2841" y="3031"/>
                  </a:cubicBezTo>
                  <a:cubicBezTo>
                    <a:pt x="2741" y="3215"/>
                    <a:pt x="2674" y="3415"/>
                    <a:pt x="2657" y="3616"/>
                  </a:cubicBezTo>
                  <a:cubicBezTo>
                    <a:pt x="2641" y="3816"/>
                    <a:pt x="2641" y="4000"/>
                    <a:pt x="2657" y="4200"/>
                  </a:cubicBezTo>
                  <a:cubicBezTo>
                    <a:pt x="2707" y="4568"/>
                    <a:pt x="2707" y="4919"/>
                    <a:pt x="2657" y="5286"/>
                  </a:cubicBezTo>
                  <a:cubicBezTo>
                    <a:pt x="2624" y="5454"/>
                    <a:pt x="2557" y="5604"/>
                    <a:pt x="2473" y="5754"/>
                  </a:cubicBezTo>
                  <a:cubicBezTo>
                    <a:pt x="2390" y="5888"/>
                    <a:pt x="2290" y="6005"/>
                    <a:pt x="2139" y="6072"/>
                  </a:cubicBezTo>
                  <a:cubicBezTo>
                    <a:pt x="2042" y="6127"/>
                    <a:pt x="1923" y="6160"/>
                    <a:pt x="1799" y="6160"/>
                  </a:cubicBezTo>
                  <a:cubicBezTo>
                    <a:pt x="1773" y="6160"/>
                    <a:pt x="1747" y="6158"/>
                    <a:pt x="1722" y="6155"/>
                  </a:cubicBezTo>
                  <a:cubicBezTo>
                    <a:pt x="1588" y="6122"/>
                    <a:pt x="1471" y="6088"/>
                    <a:pt x="1354" y="6005"/>
                  </a:cubicBezTo>
                  <a:cubicBezTo>
                    <a:pt x="1153" y="5871"/>
                    <a:pt x="970" y="5721"/>
                    <a:pt x="803" y="5554"/>
                  </a:cubicBezTo>
                  <a:cubicBezTo>
                    <a:pt x="669" y="5437"/>
                    <a:pt x="535" y="5320"/>
                    <a:pt x="402" y="5203"/>
                  </a:cubicBezTo>
                  <a:cubicBezTo>
                    <a:pt x="301" y="5136"/>
                    <a:pt x="201" y="5069"/>
                    <a:pt x="101" y="5019"/>
                  </a:cubicBezTo>
                  <a:cubicBezTo>
                    <a:pt x="84" y="5002"/>
                    <a:pt x="51" y="5002"/>
                    <a:pt x="17" y="4986"/>
                  </a:cubicBezTo>
                  <a:cubicBezTo>
                    <a:pt x="17" y="4986"/>
                    <a:pt x="13" y="4986"/>
                    <a:pt x="8" y="4983"/>
                  </a:cubicBezTo>
                  <a:lnTo>
                    <a:pt x="8" y="4983"/>
                  </a:lnTo>
                  <a:cubicBezTo>
                    <a:pt x="22" y="4996"/>
                    <a:pt x="53" y="5012"/>
                    <a:pt x="101" y="5036"/>
                  </a:cubicBezTo>
                  <a:cubicBezTo>
                    <a:pt x="201" y="5086"/>
                    <a:pt x="285" y="5153"/>
                    <a:pt x="385" y="5220"/>
                  </a:cubicBezTo>
                  <a:cubicBezTo>
                    <a:pt x="519" y="5337"/>
                    <a:pt x="652" y="5454"/>
                    <a:pt x="786" y="5587"/>
                  </a:cubicBezTo>
                  <a:cubicBezTo>
                    <a:pt x="936" y="5754"/>
                    <a:pt x="1120" y="5921"/>
                    <a:pt x="1321" y="6055"/>
                  </a:cubicBezTo>
                  <a:cubicBezTo>
                    <a:pt x="1438" y="6122"/>
                    <a:pt x="1571" y="6172"/>
                    <a:pt x="1722" y="6205"/>
                  </a:cubicBezTo>
                  <a:cubicBezTo>
                    <a:pt x="1755" y="6209"/>
                    <a:pt x="1790" y="6211"/>
                    <a:pt x="1825" y="6211"/>
                  </a:cubicBezTo>
                  <a:cubicBezTo>
                    <a:pt x="1945" y="6211"/>
                    <a:pt x="2069" y="6187"/>
                    <a:pt x="2173" y="6122"/>
                  </a:cubicBezTo>
                  <a:cubicBezTo>
                    <a:pt x="2323" y="6038"/>
                    <a:pt x="2440" y="5921"/>
                    <a:pt x="2524" y="5788"/>
                  </a:cubicBezTo>
                  <a:cubicBezTo>
                    <a:pt x="2624" y="5637"/>
                    <a:pt x="2674" y="5470"/>
                    <a:pt x="2724" y="5303"/>
                  </a:cubicBezTo>
                  <a:cubicBezTo>
                    <a:pt x="2774" y="4936"/>
                    <a:pt x="2774" y="4568"/>
                    <a:pt x="2724" y="4200"/>
                  </a:cubicBezTo>
                  <a:cubicBezTo>
                    <a:pt x="2657" y="3816"/>
                    <a:pt x="2724" y="3415"/>
                    <a:pt x="2891" y="3064"/>
                  </a:cubicBezTo>
                  <a:cubicBezTo>
                    <a:pt x="3092" y="2713"/>
                    <a:pt x="3359" y="2429"/>
                    <a:pt x="3543" y="2078"/>
                  </a:cubicBezTo>
                  <a:cubicBezTo>
                    <a:pt x="3643" y="1911"/>
                    <a:pt x="3693" y="1728"/>
                    <a:pt x="3710" y="1544"/>
                  </a:cubicBezTo>
                  <a:cubicBezTo>
                    <a:pt x="3727" y="1360"/>
                    <a:pt x="3693" y="1176"/>
                    <a:pt x="3626" y="1009"/>
                  </a:cubicBezTo>
                  <a:cubicBezTo>
                    <a:pt x="3493" y="692"/>
                    <a:pt x="3259" y="424"/>
                    <a:pt x="2975" y="241"/>
                  </a:cubicBezTo>
                  <a:cubicBezTo>
                    <a:pt x="2724" y="90"/>
                    <a:pt x="2423" y="7"/>
                    <a:pt x="2139" y="7"/>
                  </a:cubicBezTo>
                  <a:cubicBezTo>
                    <a:pt x="2085" y="2"/>
                    <a:pt x="2030" y="0"/>
                    <a:pt x="1976" y="0"/>
                  </a:cubicBezTo>
                  <a:close/>
                </a:path>
              </a:pathLst>
            </a:custGeom>
            <a:solidFill>
              <a:srgbClr val="FAFAFA"/>
            </a:solidFill>
            <a:ln>
              <a:noFill/>
            </a:ln>
          </p:spPr>
          <p:txBody>
            <a:bodyPr spcFirstLastPara="1" wrap="square" lIns="91425" tIns="91425" rIns="91425" bIns="91425" anchor="ctr" anchorCtr="0">
              <a:noAutofit/>
            </a:bodyPr>
            <a:lstStyle/>
            <a:p>
              <a:endParaRPr>
                <a:solidFill>
                  <a:srgbClr val="045A68"/>
                </a:solidFill>
              </a:endParaRPr>
            </a:p>
          </p:txBody>
        </p:sp>
        <p:sp>
          <p:nvSpPr>
            <p:cNvPr id="127" name="Google Shape;3877;p60"/>
            <p:cNvSpPr/>
            <p:nvPr/>
          </p:nvSpPr>
          <p:spPr>
            <a:xfrm>
              <a:off x="2827833" y="1916524"/>
              <a:ext cx="160154" cy="261368"/>
            </a:xfrm>
            <a:custGeom>
              <a:avLst/>
              <a:gdLst/>
              <a:ahLst/>
              <a:cxnLst/>
              <a:rect l="l" t="t" r="r" b="b"/>
              <a:pathLst>
                <a:path w="4997" h="8155" extrusionOk="0">
                  <a:moveTo>
                    <a:pt x="3526" y="1"/>
                  </a:moveTo>
                  <a:cubicBezTo>
                    <a:pt x="3393" y="17"/>
                    <a:pt x="3259" y="51"/>
                    <a:pt x="3142" y="84"/>
                  </a:cubicBezTo>
                  <a:cubicBezTo>
                    <a:pt x="2942" y="151"/>
                    <a:pt x="2741" y="251"/>
                    <a:pt x="2574" y="368"/>
                  </a:cubicBezTo>
                  <a:cubicBezTo>
                    <a:pt x="2056" y="752"/>
                    <a:pt x="1755" y="1337"/>
                    <a:pt x="1772" y="1972"/>
                  </a:cubicBezTo>
                  <a:cubicBezTo>
                    <a:pt x="1772" y="2356"/>
                    <a:pt x="1755" y="2741"/>
                    <a:pt x="1705" y="3125"/>
                  </a:cubicBezTo>
                  <a:cubicBezTo>
                    <a:pt x="1655" y="3325"/>
                    <a:pt x="1572" y="3526"/>
                    <a:pt x="1455" y="3676"/>
                  </a:cubicBezTo>
                  <a:cubicBezTo>
                    <a:pt x="1304" y="3843"/>
                    <a:pt x="1154" y="3994"/>
                    <a:pt x="970" y="4128"/>
                  </a:cubicBezTo>
                  <a:cubicBezTo>
                    <a:pt x="803" y="4261"/>
                    <a:pt x="619" y="4412"/>
                    <a:pt x="469" y="4579"/>
                  </a:cubicBezTo>
                  <a:cubicBezTo>
                    <a:pt x="302" y="4762"/>
                    <a:pt x="201" y="4963"/>
                    <a:pt x="135" y="5197"/>
                  </a:cubicBezTo>
                  <a:cubicBezTo>
                    <a:pt x="1" y="5648"/>
                    <a:pt x="51" y="6133"/>
                    <a:pt x="235" y="6567"/>
                  </a:cubicBezTo>
                  <a:cubicBezTo>
                    <a:pt x="419" y="6968"/>
                    <a:pt x="703" y="7302"/>
                    <a:pt x="1070" y="7536"/>
                  </a:cubicBezTo>
                  <a:cubicBezTo>
                    <a:pt x="1404" y="7753"/>
                    <a:pt x="1755" y="7920"/>
                    <a:pt x="2140" y="8021"/>
                  </a:cubicBezTo>
                  <a:cubicBezTo>
                    <a:pt x="2474" y="8104"/>
                    <a:pt x="2808" y="8138"/>
                    <a:pt x="3142" y="8154"/>
                  </a:cubicBezTo>
                  <a:cubicBezTo>
                    <a:pt x="3627" y="8154"/>
                    <a:pt x="4128" y="8121"/>
                    <a:pt x="4613" y="8054"/>
                  </a:cubicBezTo>
                  <a:cubicBezTo>
                    <a:pt x="4780" y="8037"/>
                    <a:pt x="4913" y="8004"/>
                    <a:pt x="4997" y="7987"/>
                  </a:cubicBezTo>
                  <a:lnTo>
                    <a:pt x="4997" y="7987"/>
                  </a:lnTo>
                  <a:lnTo>
                    <a:pt x="4596" y="8021"/>
                  </a:lnTo>
                  <a:cubicBezTo>
                    <a:pt x="4194" y="8076"/>
                    <a:pt x="3793" y="8108"/>
                    <a:pt x="3392" y="8108"/>
                  </a:cubicBezTo>
                  <a:cubicBezTo>
                    <a:pt x="3308" y="8108"/>
                    <a:pt x="3225" y="8107"/>
                    <a:pt x="3142" y="8104"/>
                  </a:cubicBezTo>
                  <a:cubicBezTo>
                    <a:pt x="2808" y="8087"/>
                    <a:pt x="2474" y="8037"/>
                    <a:pt x="2156" y="7954"/>
                  </a:cubicBezTo>
                  <a:cubicBezTo>
                    <a:pt x="1772" y="7870"/>
                    <a:pt x="1421" y="7703"/>
                    <a:pt x="1104" y="7486"/>
                  </a:cubicBezTo>
                  <a:cubicBezTo>
                    <a:pt x="753" y="7252"/>
                    <a:pt x="469" y="6918"/>
                    <a:pt x="302" y="6534"/>
                  </a:cubicBezTo>
                  <a:cubicBezTo>
                    <a:pt x="118" y="6116"/>
                    <a:pt x="85" y="5665"/>
                    <a:pt x="185" y="5214"/>
                  </a:cubicBezTo>
                  <a:cubicBezTo>
                    <a:pt x="252" y="4996"/>
                    <a:pt x="369" y="4796"/>
                    <a:pt x="519" y="4629"/>
                  </a:cubicBezTo>
                  <a:cubicBezTo>
                    <a:pt x="669" y="4462"/>
                    <a:pt x="836" y="4311"/>
                    <a:pt x="1020" y="4178"/>
                  </a:cubicBezTo>
                  <a:cubicBezTo>
                    <a:pt x="1204" y="4044"/>
                    <a:pt x="1354" y="3894"/>
                    <a:pt x="1505" y="3727"/>
                  </a:cubicBezTo>
                  <a:cubicBezTo>
                    <a:pt x="1638" y="3543"/>
                    <a:pt x="1722" y="3359"/>
                    <a:pt x="1772" y="3142"/>
                  </a:cubicBezTo>
                  <a:cubicBezTo>
                    <a:pt x="1822" y="2757"/>
                    <a:pt x="1839" y="2373"/>
                    <a:pt x="1822" y="1972"/>
                  </a:cubicBezTo>
                  <a:cubicBezTo>
                    <a:pt x="1805" y="1354"/>
                    <a:pt x="2106" y="769"/>
                    <a:pt x="2608" y="402"/>
                  </a:cubicBezTo>
                  <a:cubicBezTo>
                    <a:pt x="2758" y="285"/>
                    <a:pt x="2958" y="184"/>
                    <a:pt x="3142" y="117"/>
                  </a:cubicBezTo>
                  <a:cubicBezTo>
                    <a:pt x="3326" y="51"/>
                    <a:pt x="3493" y="17"/>
                    <a:pt x="3677" y="1"/>
                  </a:cubicBezTo>
                  <a:close/>
                </a:path>
              </a:pathLst>
            </a:custGeom>
            <a:solidFill>
              <a:srgbClr val="FAFAFA"/>
            </a:solidFill>
            <a:ln>
              <a:noFill/>
            </a:ln>
          </p:spPr>
          <p:txBody>
            <a:bodyPr spcFirstLastPara="1" wrap="square" lIns="91425" tIns="91425" rIns="91425" bIns="91425" anchor="ctr" anchorCtr="0">
              <a:noAutofit/>
            </a:bodyPr>
            <a:lstStyle/>
            <a:p>
              <a:endParaRPr>
                <a:solidFill>
                  <a:srgbClr val="045A68"/>
                </a:solidFill>
              </a:endParaRPr>
            </a:p>
          </p:txBody>
        </p:sp>
        <p:sp>
          <p:nvSpPr>
            <p:cNvPr id="128" name="Google Shape;3878;p60"/>
            <p:cNvSpPr/>
            <p:nvPr/>
          </p:nvSpPr>
          <p:spPr>
            <a:xfrm>
              <a:off x="2680595" y="2183533"/>
              <a:ext cx="118906" cy="93426"/>
            </a:xfrm>
            <a:custGeom>
              <a:avLst/>
              <a:gdLst/>
              <a:ahLst/>
              <a:cxnLst/>
              <a:rect l="l" t="t" r="r" b="b"/>
              <a:pathLst>
                <a:path w="3710" h="2915" extrusionOk="0">
                  <a:moveTo>
                    <a:pt x="962" y="0"/>
                  </a:moveTo>
                  <a:cubicBezTo>
                    <a:pt x="869" y="0"/>
                    <a:pt x="776" y="8"/>
                    <a:pt x="685" y="24"/>
                  </a:cubicBezTo>
                  <a:cubicBezTo>
                    <a:pt x="485" y="74"/>
                    <a:pt x="301" y="157"/>
                    <a:pt x="150" y="274"/>
                  </a:cubicBezTo>
                  <a:cubicBezTo>
                    <a:pt x="117" y="308"/>
                    <a:pt x="67" y="358"/>
                    <a:pt x="34" y="391"/>
                  </a:cubicBezTo>
                  <a:cubicBezTo>
                    <a:pt x="17" y="425"/>
                    <a:pt x="0" y="441"/>
                    <a:pt x="0" y="441"/>
                  </a:cubicBezTo>
                  <a:cubicBezTo>
                    <a:pt x="17" y="441"/>
                    <a:pt x="67" y="391"/>
                    <a:pt x="167" y="308"/>
                  </a:cubicBezTo>
                  <a:cubicBezTo>
                    <a:pt x="318" y="191"/>
                    <a:pt x="501" y="107"/>
                    <a:pt x="702" y="74"/>
                  </a:cubicBezTo>
                  <a:cubicBezTo>
                    <a:pt x="783" y="64"/>
                    <a:pt x="867" y="58"/>
                    <a:pt x="952" y="58"/>
                  </a:cubicBezTo>
                  <a:cubicBezTo>
                    <a:pt x="1148" y="58"/>
                    <a:pt x="1351" y="88"/>
                    <a:pt x="1537" y="157"/>
                  </a:cubicBezTo>
                  <a:cubicBezTo>
                    <a:pt x="1871" y="274"/>
                    <a:pt x="2172" y="458"/>
                    <a:pt x="2423" y="709"/>
                  </a:cubicBezTo>
                  <a:cubicBezTo>
                    <a:pt x="2673" y="943"/>
                    <a:pt x="2891" y="1227"/>
                    <a:pt x="3074" y="1528"/>
                  </a:cubicBezTo>
                  <a:cubicBezTo>
                    <a:pt x="3242" y="1795"/>
                    <a:pt x="3392" y="2062"/>
                    <a:pt x="3509" y="2279"/>
                  </a:cubicBezTo>
                  <a:cubicBezTo>
                    <a:pt x="3559" y="2363"/>
                    <a:pt x="3609" y="2463"/>
                    <a:pt x="3643" y="2563"/>
                  </a:cubicBezTo>
                  <a:cubicBezTo>
                    <a:pt x="3676" y="2664"/>
                    <a:pt x="3693" y="2747"/>
                    <a:pt x="3643" y="2797"/>
                  </a:cubicBezTo>
                  <a:cubicBezTo>
                    <a:pt x="3609" y="2831"/>
                    <a:pt x="3576" y="2864"/>
                    <a:pt x="3526" y="2881"/>
                  </a:cubicBezTo>
                  <a:cubicBezTo>
                    <a:pt x="3492" y="2898"/>
                    <a:pt x="3475" y="2914"/>
                    <a:pt x="3475" y="2914"/>
                  </a:cubicBezTo>
                  <a:cubicBezTo>
                    <a:pt x="3492" y="2914"/>
                    <a:pt x="3509" y="2898"/>
                    <a:pt x="3526" y="2898"/>
                  </a:cubicBezTo>
                  <a:cubicBezTo>
                    <a:pt x="3576" y="2881"/>
                    <a:pt x="3626" y="2848"/>
                    <a:pt x="3676" y="2814"/>
                  </a:cubicBezTo>
                  <a:cubicBezTo>
                    <a:pt x="3693" y="2781"/>
                    <a:pt x="3709" y="2731"/>
                    <a:pt x="3709" y="2697"/>
                  </a:cubicBezTo>
                  <a:cubicBezTo>
                    <a:pt x="3709" y="2647"/>
                    <a:pt x="3693" y="2597"/>
                    <a:pt x="3693" y="2563"/>
                  </a:cubicBezTo>
                  <a:cubicBezTo>
                    <a:pt x="3643" y="2446"/>
                    <a:pt x="3609" y="2346"/>
                    <a:pt x="3542" y="2246"/>
                  </a:cubicBezTo>
                  <a:cubicBezTo>
                    <a:pt x="3425" y="2029"/>
                    <a:pt x="3292" y="1778"/>
                    <a:pt x="3125" y="1494"/>
                  </a:cubicBezTo>
                  <a:cubicBezTo>
                    <a:pt x="2941" y="1193"/>
                    <a:pt x="2724" y="909"/>
                    <a:pt x="2456" y="659"/>
                  </a:cubicBezTo>
                  <a:cubicBezTo>
                    <a:pt x="2206" y="408"/>
                    <a:pt x="1888" y="208"/>
                    <a:pt x="1554" y="91"/>
                  </a:cubicBezTo>
                  <a:cubicBezTo>
                    <a:pt x="1361" y="34"/>
                    <a:pt x="1160" y="0"/>
                    <a:pt x="962" y="0"/>
                  </a:cubicBezTo>
                  <a:close/>
                </a:path>
              </a:pathLst>
            </a:custGeom>
            <a:solidFill>
              <a:srgbClr val="FAFAFA"/>
            </a:solidFill>
            <a:ln>
              <a:noFill/>
            </a:ln>
          </p:spPr>
          <p:txBody>
            <a:bodyPr spcFirstLastPara="1" wrap="square" lIns="91425" tIns="91425" rIns="91425" bIns="91425" anchor="ctr" anchorCtr="0">
              <a:noAutofit/>
            </a:bodyPr>
            <a:lstStyle/>
            <a:p>
              <a:endParaRPr>
                <a:solidFill>
                  <a:srgbClr val="045A68"/>
                </a:solidFill>
              </a:endParaRPr>
            </a:p>
          </p:txBody>
        </p:sp>
        <p:sp>
          <p:nvSpPr>
            <p:cNvPr id="129" name="Google Shape;3879;p60"/>
            <p:cNvSpPr/>
            <p:nvPr/>
          </p:nvSpPr>
          <p:spPr>
            <a:xfrm>
              <a:off x="2843922" y="1741948"/>
              <a:ext cx="40191" cy="46825"/>
            </a:xfrm>
            <a:custGeom>
              <a:avLst/>
              <a:gdLst/>
              <a:ahLst/>
              <a:cxnLst/>
              <a:rect l="l" t="t" r="r" b="b"/>
              <a:pathLst>
                <a:path w="1254" h="1461" extrusionOk="0">
                  <a:moveTo>
                    <a:pt x="100" y="1"/>
                  </a:moveTo>
                  <a:cubicBezTo>
                    <a:pt x="67" y="101"/>
                    <a:pt x="34" y="218"/>
                    <a:pt x="34" y="335"/>
                  </a:cubicBezTo>
                  <a:cubicBezTo>
                    <a:pt x="0" y="619"/>
                    <a:pt x="67" y="903"/>
                    <a:pt x="217" y="1137"/>
                  </a:cubicBezTo>
                  <a:cubicBezTo>
                    <a:pt x="318" y="1254"/>
                    <a:pt x="435" y="1354"/>
                    <a:pt x="585" y="1421"/>
                  </a:cubicBezTo>
                  <a:cubicBezTo>
                    <a:pt x="671" y="1445"/>
                    <a:pt x="765" y="1461"/>
                    <a:pt x="856" y="1461"/>
                  </a:cubicBezTo>
                  <a:cubicBezTo>
                    <a:pt x="889" y="1461"/>
                    <a:pt x="921" y="1459"/>
                    <a:pt x="953" y="1454"/>
                  </a:cubicBezTo>
                  <a:cubicBezTo>
                    <a:pt x="1036" y="1437"/>
                    <a:pt x="1120" y="1404"/>
                    <a:pt x="1187" y="1337"/>
                  </a:cubicBezTo>
                  <a:cubicBezTo>
                    <a:pt x="1237" y="1304"/>
                    <a:pt x="1253" y="1287"/>
                    <a:pt x="1253" y="1270"/>
                  </a:cubicBezTo>
                  <a:lnTo>
                    <a:pt x="1253" y="1270"/>
                  </a:lnTo>
                  <a:cubicBezTo>
                    <a:pt x="1153" y="1337"/>
                    <a:pt x="1053" y="1371"/>
                    <a:pt x="953" y="1404"/>
                  </a:cubicBezTo>
                  <a:cubicBezTo>
                    <a:pt x="923" y="1408"/>
                    <a:pt x="894" y="1410"/>
                    <a:pt x="865" y="1410"/>
                  </a:cubicBezTo>
                  <a:cubicBezTo>
                    <a:pt x="777" y="1410"/>
                    <a:pt x="689" y="1392"/>
                    <a:pt x="602" y="1354"/>
                  </a:cubicBezTo>
                  <a:cubicBezTo>
                    <a:pt x="468" y="1304"/>
                    <a:pt x="351" y="1204"/>
                    <a:pt x="284" y="1087"/>
                  </a:cubicBezTo>
                  <a:cubicBezTo>
                    <a:pt x="134" y="869"/>
                    <a:pt x="67" y="602"/>
                    <a:pt x="84" y="335"/>
                  </a:cubicBezTo>
                  <a:cubicBezTo>
                    <a:pt x="84" y="134"/>
                    <a:pt x="117" y="1"/>
                    <a:pt x="100" y="1"/>
                  </a:cubicBezTo>
                  <a:close/>
                </a:path>
              </a:pathLst>
            </a:custGeom>
            <a:solidFill>
              <a:srgbClr val="FAFAFA"/>
            </a:solidFill>
            <a:ln>
              <a:noFill/>
            </a:ln>
          </p:spPr>
          <p:txBody>
            <a:bodyPr spcFirstLastPara="1" wrap="square" lIns="91425" tIns="91425" rIns="91425" bIns="91425" anchor="ctr" anchorCtr="0">
              <a:noAutofit/>
            </a:bodyPr>
            <a:lstStyle/>
            <a:p>
              <a:endParaRPr>
                <a:solidFill>
                  <a:srgbClr val="045A68"/>
                </a:solidFill>
              </a:endParaRPr>
            </a:p>
          </p:txBody>
        </p:sp>
        <p:sp>
          <p:nvSpPr>
            <p:cNvPr id="130" name="Google Shape;3880;p60"/>
            <p:cNvSpPr/>
            <p:nvPr/>
          </p:nvSpPr>
          <p:spPr>
            <a:xfrm>
              <a:off x="2855171" y="1544648"/>
              <a:ext cx="36954" cy="118072"/>
            </a:xfrm>
            <a:custGeom>
              <a:avLst/>
              <a:gdLst/>
              <a:ahLst/>
              <a:cxnLst/>
              <a:rect l="l" t="t" r="r" b="b"/>
              <a:pathLst>
                <a:path w="1153" h="3684" extrusionOk="0">
                  <a:moveTo>
                    <a:pt x="1003" y="0"/>
                  </a:moveTo>
                  <a:cubicBezTo>
                    <a:pt x="986" y="0"/>
                    <a:pt x="969" y="2"/>
                    <a:pt x="952" y="8"/>
                  </a:cubicBezTo>
                  <a:cubicBezTo>
                    <a:pt x="769" y="8"/>
                    <a:pt x="585" y="108"/>
                    <a:pt x="468" y="242"/>
                  </a:cubicBezTo>
                  <a:cubicBezTo>
                    <a:pt x="384" y="342"/>
                    <a:pt x="334" y="476"/>
                    <a:pt x="318" y="609"/>
                  </a:cubicBezTo>
                  <a:cubicBezTo>
                    <a:pt x="301" y="760"/>
                    <a:pt x="334" y="910"/>
                    <a:pt x="418" y="1044"/>
                  </a:cubicBezTo>
                  <a:cubicBezTo>
                    <a:pt x="501" y="1161"/>
                    <a:pt x="568" y="1311"/>
                    <a:pt x="602" y="1461"/>
                  </a:cubicBezTo>
                  <a:cubicBezTo>
                    <a:pt x="618" y="1528"/>
                    <a:pt x="602" y="1612"/>
                    <a:pt x="568" y="1679"/>
                  </a:cubicBezTo>
                  <a:cubicBezTo>
                    <a:pt x="518" y="1762"/>
                    <a:pt x="485" y="1829"/>
                    <a:pt x="418" y="1879"/>
                  </a:cubicBezTo>
                  <a:cubicBezTo>
                    <a:pt x="301" y="2013"/>
                    <a:pt x="184" y="2146"/>
                    <a:pt x="100" y="2297"/>
                  </a:cubicBezTo>
                  <a:cubicBezTo>
                    <a:pt x="34" y="2447"/>
                    <a:pt x="0" y="2614"/>
                    <a:pt x="0" y="2765"/>
                  </a:cubicBezTo>
                  <a:cubicBezTo>
                    <a:pt x="17" y="2915"/>
                    <a:pt x="50" y="3065"/>
                    <a:pt x="117" y="3199"/>
                  </a:cubicBezTo>
                  <a:cubicBezTo>
                    <a:pt x="184" y="3316"/>
                    <a:pt x="267" y="3400"/>
                    <a:pt x="384" y="3483"/>
                  </a:cubicBezTo>
                  <a:cubicBezTo>
                    <a:pt x="518" y="3600"/>
                    <a:pt x="702" y="3667"/>
                    <a:pt x="886" y="3684"/>
                  </a:cubicBezTo>
                  <a:cubicBezTo>
                    <a:pt x="936" y="3684"/>
                    <a:pt x="986" y="3684"/>
                    <a:pt x="1036" y="3667"/>
                  </a:cubicBezTo>
                  <a:lnTo>
                    <a:pt x="1086" y="3667"/>
                  </a:lnTo>
                  <a:cubicBezTo>
                    <a:pt x="1086" y="3659"/>
                    <a:pt x="1069" y="3659"/>
                    <a:pt x="1036" y="3659"/>
                  </a:cubicBezTo>
                  <a:cubicBezTo>
                    <a:pt x="1003" y="3659"/>
                    <a:pt x="952" y="3659"/>
                    <a:pt x="886" y="3650"/>
                  </a:cubicBezTo>
                  <a:cubicBezTo>
                    <a:pt x="719" y="3634"/>
                    <a:pt x="551" y="3550"/>
                    <a:pt x="401" y="3450"/>
                  </a:cubicBezTo>
                  <a:cubicBezTo>
                    <a:pt x="201" y="3283"/>
                    <a:pt x="67" y="3032"/>
                    <a:pt x="67" y="2765"/>
                  </a:cubicBezTo>
                  <a:cubicBezTo>
                    <a:pt x="67" y="2614"/>
                    <a:pt x="100" y="2464"/>
                    <a:pt x="167" y="2330"/>
                  </a:cubicBezTo>
                  <a:cubicBezTo>
                    <a:pt x="251" y="2180"/>
                    <a:pt x="351" y="2046"/>
                    <a:pt x="468" y="1929"/>
                  </a:cubicBezTo>
                  <a:cubicBezTo>
                    <a:pt x="535" y="1862"/>
                    <a:pt x="585" y="1796"/>
                    <a:pt x="618" y="1712"/>
                  </a:cubicBezTo>
                  <a:cubicBezTo>
                    <a:pt x="668" y="1629"/>
                    <a:pt x="685" y="1545"/>
                    <a:pt x="668" y="1445"/>
                  </a:cubicBezTo>
                  <a:cubicBezTo>
                    <a:pt x="618" y="1294"/>
                    <a:pt x="551" y="1144"/>
                    <a:pt x="468" y="1010"/>
                  </a:cubicBezTo>
                  <a:cubicBezTo>
                    <a:pt x="334" y="776"/>
                    <a:pt x="351" y="492"/>
                    <a:pt x="501" y="275"/>
                  </a:cubicBezTo>
                  <a:cubicBezTo>
                    <a:pt x="618" y="141"/>
                    <a:pt x="785" y="41"/>
                    <a:pt x="952" y="24"/>
                  </a:cubicBezTo>
                  <a:lnTo>
                    <a:pt x="1153" y="24"/>
                  </a:lnTo>
                  <a:cubicBezTo>
                    <a:pt x="1136" y="24"/>
                    <a:pt x="1120" y="8"/>
                    <a:pt x="1103" y="8"/>
                  </a:cubicBezTo>
                  <a:cubicBezTo>
                    <a:pt x="1069" y="8"/>
                    <a:pt x="1036" y="0"/>
                    <a:pt x="1003" y="0"/>
                  </a:cubicBezTo>
                  <a:close/>
                </a:path>
              </a:pathLst>
            </a:custGeom>
            <a:solidFill>
              <a:srgbClr val="FAFAFA"/>
            </a:solidFill>
            <a:ln>
              <a:noFill/>
            </a:ln>
          </p:spPr>
          <p:txBody>
            <a:bodyPr spcFirstLastPara="1" wrap="square" lIns="91425" tIns="91425" rIns="91425" bIns="91425" anchor="ctr" anchorCtr="0">
              <a:noAutofit/>
            </a:bodyPr>
            <a:lstStyle/>
            <a:p>
              <a:endParaRPr>
                <a:solidFill>
                  <a:srgbClr val="045A68"/>
                </a:solidFill>
              </a:endParaRPr>
            </a:p>
          </p:txBody>
        </p:sp>
        <p:sp>
          <p:nvSpPr>
            <p:cNvPr id="131" name="Google Shape;3881;p60"/>
            <p:cNvSpPr/>
            <p:nvPr/>
          </p:nvSpPr>
          <p:spPr>
            <a:xfrm>
              <a:off x="2681108" y="1575929"/>
              <a:ext cx="50927" cy="127495"/>
            </a:xfrm>
            <a:custGeom>
              <a:avLst/>
              <a:gdLst/>
              <a:ahLst/>
              <a:cxnLst/>
              <a:rect l="l" t="t" r="r" b="b"/>
              <a:pathLst>
                <a:path w="1589" h="3978" extrusionOk="0">
                  <a:moveTo>
                    <a:pt x="51" y="1"/>
                  </a:moveTo>
                  <a:cubicBezTo>
                    <a:pt x="34" y="18"/>
                    <a:pt x="18" y="18"/>
                    <a:pt x="1" y="18"/>
                  </a:cubicBezTo>
                  <a:cubicBezTo>
                    <a:pt x="68" y="18"/>
                    <a:pt x="134" y="18"/>
                    <a:pt x="201" y="34"/>
                  </a:cubicBezTo>
                  <a:cubicBezTo>
                    <a:pt x="402" y="68"/>
                    <a:pt x="569" y="151"/>
                    <a:pt x="686" y="302"/>
                  </a:cubicBezTo>
                  <a:cubicBezTo>
                    <a:pt x="769" y="419"/>
                    <a:pt x="820" y="536"/>
                    <a:pt x="836" y="669"/>
                  </a:cubicBezTo>
                  <a:cubicBezTo>
                    <a:pt x="836" y="820"/>
                    <a:pt x="836" y="970"/>
                    <a:pt x="803" y="1120"/>
                  </a:cubicBezTo>
                  <a:cubicBezTo>
                    <a:pt x="769" y="1271"/>
                    <a:pt x="736" y="1438"/>
                    <a:pt x="719" y="1622"/>
                  </a:cubicBezTo>
                  <a:cubicBezTo>
                    <a:pt x="686" y="1805"/>
                    <a:pt x="719" y="2006"/>
                    <a:pt x="803" y="2173"/>
                  </a:cubicBezTo>
                  <a:cubicBezTo>
                    <a:pt x="903" y="2323"/>
                    <a:pt x="1037" y="2457"/>
                    <a:pt x="1187" y="2574"/>
                  </a:cubicBezTo>
                  <a:cubicBezTo>
                    <a:pt x="1321" y="2674"/>
                    <a:pt x="1404" y="2825"/>
                    <a:pt x="1438" y="2975"/>
                  </a:cubicBezTo>
                  <a:cubicBezTo>
                    <a:pt x="1521" y="3259"/>
                    <a:pt x="1438" y="3543"/>
                    <a:pt x="1237" y="3744"/>
                  </a:cubicBezTo>
                  <a:cubicBezTo>
                    <a:pt x="1087" y="3877"/>
                    <a:pt x="903" y="3944"/>
                    <a:pt x="719" y="3961"/>
                  </a:cubicBezTo>
                  <a:cubicBezTo>
                    <a:pt x="636" y="3961"/>
                    <a:pt x="569" y="3961"/>
                    <a:pt x="502" y="3944"/>
                  </a:cubicBezTo>
                  <a:lnTo>
                    <a:pt x="502" y="3944"/>
                  </a:lnTo>
                  <a:cubicBezTo>
                    <a:pt x="519" y="3961"/>
                    <a:pt x="535" y="3961"/>
                    <a:pt x="552" y="3961"/>
                  </a:cubicBezTo>
                  <a:cubicBezTo>
                    <a:pt x="602" y="3978"/>
                    <a:pt x="669" y="3978"/>
                    <a:pt x="719" y="3978"/>
                  </a:cubicBezTo>
                  <a:cubicBezTo>
                    <a:pt x="920" y="3978"/>
                    <a:pt x="1104" y="3911"/>
                    <a:pt x="1254" y="3777"/>
                  </a:cubicBezTo>
                  <a:cubicBezTo>
                    <a:pt x="1488" y="3577"/>
                    <a:pt x="1588" y="3259"/>
                    <a:pt x="1505" y="2958"/>
                  </a:cubicBezTo>
                  <a:cubicBezTo>
                    <a:pt x="1471" y="2791"/>
                    <a:pt x="1371" y="2641"/>
                    <a:pt x="1237" y="2524"/>
                  </a:cubicBezTo>
                  <a:cubicBezTo>
                    <a:pt x="1087" y="2407"/>
                    <a:pt x="970" y="2290"/>
                    <a:pt x="853" y="2140"/>
                  </a:cubicBezTo>
                  <a:cubicBezTo>
                    <a:pt x="786" y="1972"/>
                    <a:pt x="753" y="1805"/>
                    <a:pt x="786" y="1622"/>
                  </a:cubicBezTo>
                  <a:cubicBezTo>
                    <a:pt x="803" y="1455"/>
                    <a:pt x="836" y="1287"/>
                    <a:pt x="870" y="1120"/>
                  </a:cubicBezTo>
                  <a:cubicBezTo>
                    <a:pt x="903" y="970"/>
                    <a:pt x="903" y="820"/>
                    <a:pt x="886" y="653"/>
                  </a:cubicBezTo>
                  <a:cubicBezTo>
                    <a:pt x="870" y="519"/>
                    <a:pt x="820" y="385"/>
                    <a:pt x="719" y="285"/>
                  </a:cubicBezTo>
                  <a:cubicBezTo>
                    <a:pt x="602" y="118"/>
                    <a:pt x="419" y="18"/>
                    <a:pt x="218" y="1"/>
                  </a:cubicBezTo>
                  <a:close/>
                </a:path>
              </a:pathLst>
            </a:custGeom>
            <a:solidFill>
              <a:srgbClr val="FAFAFA"/>
            </a:solidFill>
            <a:ln>
              <a:noFill/>
            </a:ln>
          </p:spPr>
          <p:txBody>
            <a:bodyPr spcFirstLastPara="1" wrap="square" lIns="91425" tIns="91425" rIns="91425" bIns="91425" anchor="ctr" anchorCtr="0">
              <a:noAutofit/>
            </a:bodyPr>
            <a:lstStyle/>
            <a:p>
              <a:endParaRPr>
                <a:solidFill>
                  <a:srgbClr val="045A68"/>
                </a:solidFill>
              </a:endParaRPr>
            </a:p>
          </p:txBody>
        </p:sp>
        <p:sp>
          <p:nvSpPr>
            <p:cNvPr id="132" name="Google Shape;3882;p60"/>
            <p:cNvSpPr/>
            <p:nvPr/>
          </p:nvSpPr>
          <p:spPr>
            <a:xfrm>
              <a:off x="2659154" y="1319401"/>
              <a:ext cx="237266" cy="196114"/>
            </a:xfrm>
            <a:custGeom>
              <a:avLst/>
              <a:gdLst/>
              <a:ahLst/>
              <a:cxnLst/>
              <a:rect l="l" t="t" r="r" b="b"/>
              <a:pathLst>
                <a:path w="7403" h="6119" extrusionOk="0">
                  <a:moveTo>
                    <a:pt x="4751" y="1"/>
                  </a:moveTo>
                  <a:cubicBezTo>
                    <a:pt x="4645" y="1"/>
                    <a:pt x="4537" y="12"/>
                    <a:pt x="4429" y="35"/>
                  </a:cubicBezTo>
                  <a:lnTo>
                    <a:pt x="2006" y="453"/>
                  </a:lnTo>
                  <a:cubicBezTo>
                    <a:pt x="1722" y="586"/>
                    <a:pt x="1354" y="1104"/>
                    <a:pt x="1237" y="1388"/>
                  </a:cubicBezTo>
                  <a:cubicBezTo>
                    <a:pt x="1170" y="1606"/>
                    <a:pt x="1070" y="2057"/>
                    <a:pt x="970" y="2257"/>
                  </a:cubicBezTo>
                  <a:cubicBezTo>
                    <a:pt x="853" y="2491"/>
                    <a:pt x="619" y="2658"/>
                    <a:pt x="452" y="2859"/>
                  </a:cubicBezTo>
                  <a:cubicBezTo>
                    <a:pt x="1" y="3443"/>
                    <a:pt x="218" y="4312"/>
                    <a:pt x="886" y="4613"/>
                  </a:cubicBezTo>
                  <a:cubicBezTo>
                    <a:pt x="652" y="4964"/>
                    <a:pt x="686" y="5448"/>
                    <a:pt x="1003" y="5766"/>
                  </a:cubicBezTo>
                  <a:cubicBezTo>
                    <a:pt x="1233" y="5996"/>
                    <a:pt x="1551" y="6119"/>
                    <a:pt x="1875" y="6119"/>
                  </a:cubicBezTo>
                  <a:cubicBezTo>
                    <a:pt x="1975" y="6119"/>
                    <a:pt x="2075" y="6107"/>
                    <a:pt x="2173" y="6083"/>
                  </a:cubicBezTo>
                  <a:cubicBezTo>
                    <a:pt x="2591" y="5983"/>
                    <a:pt x="2958" y="5766"/>
                    <a:pt x="3259" y="5465"/>
                  </a:cubicBezTo>
                  <a:cubicBezTo>
                    <a:pt x="3459" y="5281"/>
                    <a:pt x="3660" y="5064"/>
                    <a:pt x="3927" y="5031"/>
                  </a:cubicBezTo>
                  <a:cubicBezTo>
                    <a:pt x="4004" y="5019"/>
                    <a:pt x="4104" y="5007"/>
                    <a:pt x="4201" y="5007"/>
                  </a:cubicBezTo>
                  <a:cubicBezTo>
                    <a:pt x="4380" y="5007"/>
                    <a:pt x="4551" y="5047"/>
                    <a:pt x="4562" y="5198"/>
                  </a:cubicBezTo>
                  <a:cubicBezTo>
                    <a:pt x="4618" y="5767"/>
                    <a:pt x="5100" y="6013"/>
                    <a:pt x="5635" y="6013"/>
                  </a:cubicBezTo>
                  <a:cubicBezTo>
                    <a:pt x="5744" y="6013"/>
                    <a:pt x="5855" y="6003"/>
                    <a:pt x="5966" y="5983"/>
                  </a:cubicBezTo>
                  <a:cubicBezTo>
                    <a:pt x="6450" y="5900"/>
                    <a:pt x="7319" y="5749"/>
                    <a:pt x="6968" y="4496"/>
                  </a:cubicBezTo>
                  <a:cubicBezTo>
                    <a:pt x="6918" y="4245"/>
                    <a:pt x="6952" y="3995"/>
                    <a:pt x="7052" y="3761"/>
                  </a:cubicBezTo>
                  <a:cubicBezTo>
                    <a:pt x="7102" y="3611"/>
                    <a:pt x="7219" y="3477"/>
                    <a:pt x="7286" y="3310"/>
                  </a:cubicBezTo>
                  <a:cubicBezTo>
                    <a:pt x="7403" y="2992"/>
                    <a:pt x="7269" y="2625"/>
                    <a:pt x="6968" y="2458"/>
                  </a:cubicBezTo>
                  <a:cubicBezTo>
                    <a:pt x="6801" y="2391"/>
                    <a:pt x="6634" y="2324"/>
                    <a:pt x="6484" y="2224"/>
                  </a:cubicBezTo>
                  <a:cubicBezTo>
                    <a:pt x="6317" y="2040"/>
                    <a:pt x="6350" y="1739"/>
                    <a:pt x="6333" y="1489"/>
                  </a:cubicBezTo>
                  <a:cubicBezTo>
                    <a:pt x="6274" y="647"/>
                    <a:pt x="5562" y="1"/>
                    <a:pt x="4751" y="1"/>
                  </a:cubicBezTo>
                  <a:close/>
                </a:path>
              </a:pathLst>
            </a:custGeom>
            <a:solidFill>
              <a:srgbClr val="455A64"/>
            </a:solidFill>
            <a:ln>
              <a:noFill/>
            </a:ln>
          </p:spPr>
          <p:txBody>
            <a:bodyPr spcFirstLastPara="1" wrap="square" lIns="91425" tIns="91425" rIns="91425" bIns="91425" anchor="ctr" anchorCtr="0">
              <a:noAutofit/>
            </a:bodyPr>
            <a:lstStyle/>
            <a:p>
              <a:endParaRPr>
                <a:solidFill>
                  <a:srgbClr val="045A68"/>
                </a:solidFill>
              </a:endParaRPr>
            </a:p>
          </p:txBody>
        </p:sp>
        <p:sp>
          <p:nvSpPr>
            <p:cNvPr id="133" name="Google Shape;3883;p60"/>
            <p:cNvSpPr/>
            <p:nvPr/>
          </p:nvSpPr>
          <p:spPr>
            <a:xfrm>
              <a:off x="2714312" y="1338534"/>
              <a:ext cx="124290" cy="201018"/>
            </a:xfrm>
            <a:custGeom>
              <a:avLst/>
              <a:gdLst/>
              <a:ahLst/>
              <a:cxnLst/>
              <a:rect l="l" t="t" r="r" b="b"/>
              <a:pathLst>
                <a:path w="3878" h="6272" extrusionOk="0">
                  <a:moveTo>
                    <a:pt x="1714" y="1"/>
                  </a:moveTo>
                  <a:cubicBezTo>
                    <a:pt x="1123" y="1"/>
                    <a:pt x="532" y="147"/>
                    <a:pt x="1" y="440"/>
                  </a:cubicBezTo>
                  <a:cubicBezTo>
                    <a:pt x="1" y="440"/>
                    <a:pt x="51" y="2780"/>
                    <a:pt x="151" y="3799"/>
                  </a:cubicBezTo>
                  <a:cubicBezTo>
                    <a:pt x="251" y="4818"/>
                    <a:pt x="1287" y="4885"/>
                    <a:pt x="1287" y="4885"/>
                  </a:cubicBezTo>
                  <a:cubicBezTo>
                    <a:pt x="1287" y="4885"/>
                    <a:pt x="1371" y="5988"/>
                    <a:pt x="1421" y="6272"/>
                  </a:cubicBezTo>
                  <a:lnTo>
                    <a:pt x="3877" y="6238"/>
                  </a:lnTo>
                  <a:lnTo>
                    <a:pt x="3760" y="641"/>
                  </a:lnTo>
                  <a:lnTo>
                    <a:pt x="3593" y="541"/>
                  </a:lnTo>
                  <a:cubicBezTo>
                    <a:pt x="3022" y="181"/>
                    <a:pt x="2368" y="1"/>
                    <a:pt x="1714" y="1"/>
                  </a:cubicBezTo>
                  <a:close/>
                </a:path>
              </a:pathLst>
            </a:custGeom>
            <a:solidFill>
              <a:srgbClr val="D89377"/>
            </a:solidFill>
            <a:ln>
              <a:noFill/>
            </a:ln>
          </p:spPr>
          <p:txBody>
            <a:bodyPr spcFirstLastPara="1" wrap="square" lIns="91425" tIns="91425" rIns="91425" bIns="91425" anchor="ctr" anchorCtr="0">
              <a:noAutofit/>
            </a:bodyPr>
            <a:lstStyle/>
            <a:p>
              <a:endParaRPr>
                <a:solidFill>
                  <a:srgbClr val="045A68"/>
                </a:solidFill>
              </a:endParaRPr>
            </a:p>
          </p:txBody>
        </p:sp>
        <p:sp>
          <p:nvSpPr>
            <p:cNvPr id="134" name="Google Shape;3884;p60"/>
            <p:cNvSpPr/>
            <p:nvPr/>
          </p:nvSpPr>
          <p:spPr>
            <a:xfrm>
              <a:off x="2741105" y="1399750"/>
              <a:ext cx="11794" cy="40415"/>
            </a:xfrm>
            <a:custGeom>
              <a:avLst/>
              <a:gdLst/>
              <a:ahLst/>
              <a:cxnLst/>
              <a:rect l="l" t="t" r="r" b="b"/>
              <a:pathLst>
                <a:path w="368" h="1261" extrusionOk="0">
                  <a:moveTo>
                    <a:pt x="334" y="1"/>
                  </a:moveTo>
                  <a:lnTo>
                    <a:pt x="334" y="1"/>
                  </a:lnTo>
                  <a:cubicBezTo>
                    <a:pt x="234" y="251"/>
                    <a:pt x="151" y="502"/>
                    <a:pt x="100" y="753"/>
                  </a:cubicBezTo>
                  <a:cubicBezTo>
                    <a:pt x="67" y="853"/>
                    <a:pt x="34" y="953"/>
                    <a:pt x="17" y="1053"/>
                  </a:cubicBezTo>
                  <a:cubicBezTo>
                    <a:pt x="0" y="1104"/>
                    <a:pt x="0" y="1154"/>
                    <a:pt x="17" y="1204"/>
                  </a:cubicBezTo>
                  <a:cubicBezTo>
                    <a:pt x="17" y="1237"/>
                    <a:pt x="50" y="1254"/>
                    <a:pt x="84" y="1254"/>
                  </a:cubicBezTo>
                  <a:lnTo>
                    <a:pt x="134" y="1254"/>
                  </a:lnTo>
                  <a:cubicBezTo>
                    <a:pt x="158" y="1259"/>
                    <a:pt x="183" y="1261"/>
                    <a:pt x="207" y="1261"/>
                  </a:cubicBezTo>
                  <a:cubicBezTo>
                    <a:pt x="265" y="1261"/>
                    <a:pt x="321" y="1249"/>
                    <a:pt x="368" y="1237"/>
                  </a:cubicBezTo>
                  <a:cubicBezTo>
                    <a:pt x="301" y="1204"/>
                    <a:pt x="217" y="1204"/>
                    <a:pt x="134" y="1204"/>
                  </a:cubicBezTo>
                  <a:cubicBezTo>
                    <a:pt x="100" y="1204"/>
                    <a:pt x="67" y="1204"/>
                    <a:pt x="67" y="1170"/>
                  </a:cubicBezTo>
                  <a:cubicBezTo>
                    <a:pt x="67" y="1137"/>
                    <a:pt x="67" y="1104"/>
                    <a:pt x="84" y="1070"/>
                  </a:cubicBezTo>
                  <a:lnTo>
                    <a:pt x="167" y="769"/>
                  </a:lnTo>
                  <a:cubicBezTo>
                    <a:pt x="251" y="519"/>
                    <a:pt x="301" y="268"/>
                    <a:pt x="334" y="1"/>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35" name="Google Shape;3885;p60"/>
            <p:cNvSpPr/>
            <p:nvPr/>
          </p:nvSpPr>
          <p:spPr>
            <a:xfrm>
              <a:off x="2755560" y="1478465"/>
              <a:ext cx="41248" cy="24678"/>
            </a:xfrm>
            <a:custGeom>
              <a:avLst/>
              <a:gdLst/>
              <a:ahLst/>
              <a:cxnLst/>
              <a:rect l="l" t="t" r="r" b="b"/>
              <a:pathLst>
                <a:path w="1287" h="770" extrusionOk="0">
                  <a:moveTo>
                    <a:pt x="1287" y="1"/>
                  </a:moveTo>
                  <a:cubicBezTo>
                    <a:pt x="919" y="285"/>
                    <a:pt x="468" y="469"/>
                    <a:pt x="0" y="502"/>
                  </a:cubicBezTo>
                  <a:lnTo>
                    <a:pt x="17" y="770"/>
                  </a:lnTo>
                  <a:cubicBezTo>
                    <a:pt x="1053" y="753"/>
                    <a:pt x="1287" y="1"/>
                    <a:pt x="1287" y="1"/>
                  </a:cubicBezTo>
                  <a:close/>
                </a:path>
              </a:pathLst>
            </a:custGeom>
            <a:solidFill>
              <a:srgbClr val="BF7A62"/>
            </a:solidFill>
            <a:ln>
              <a:noFill/>
            </a:ln>
          </p:spPr>
          <p:txBody>
            <a:bodyPr spcFirstLastPara="1" wrap="square" lIns="91425" tIns="91425" rIns="91425" bIns="91425" anchor="ctr" anchorCtr="0">
              <a:noAutofit/>
            </a:bodyPr>
            <a:lstStyle/>
            <a:p>
              <a:endParaRPr>
                <a:solidFill>
                  <a:srgbClr val="045A68"/>
                </a:solidFill>
              </a:endParaRPr>
            </a:p>
          </p:txBody>
        </p:sp>
        <p:sp>
          <p:nvSpPr>
            <p:cNvPr id="136" name="Google Shape;3886;p60"/>
            <p:cNvSpPr/>
            <p:nvPr/>
          </p:nvSpPr>
          <p:spPr>
            <a:xfrm>
              <a:off x="2769470" y="1401352"/>
              <a:ext cx="8077" cy="8077"/>
            </a:xfrm>
            <a:custGeom>
              <a:avLst/>
              <a:gdLst/>
              <a:ahLst/>
              <a:cxnLst/>
              <a:rect l="l" t="t" r="r" b="b"/>
              <a:pathLst>
                <a:path w="252" h="252" extrusionOk="0">
                  <a:moveTo>
                    <a:pt x="118" y="1"/>
                  </a:moveTo>
                  <a:cubicBezTo>
                    <a:pt x="51" y="1"/>
                    <a:pt x="1" y="51"/>
                    <a:pt x="1" y="135"/>
                  </a:cubicBezTo>
                  <a:cubicBezTo>
                    <a:pt x="1" y="201"/>
                    <a:pt x="51" y="252"/>
                    <a:pt x="134" y="252"/>
                  </a:cubicBezTo>
                  <a:cubicBezTo>
                    <a:pt x="201" y="252"/>
                    <a:pt x="251" y="185"/>
                    <a:pt x="251" y="118"/>
                  </a:cubicBezTo>
                  <a:cubicBezTo>
                    <a:pt x="251" y="51"/>
                    <a:pt x="185" y="1"/>
                    <a:pt x="118" y="1"/>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37" name="Google Shape;3887;p60"/>
            <p:cNvSpPr/>
            <p:nvPr/>
          </p:nvSpPr>
          <p:spPr>
            <a:xfrm>
              <a:off x="2767867" y="1396000"/>
              <a:ext cx="16634" cy="4936"/>
            </a:xfrm>
            <a:custGeom>
              <a:avLst/>
              <a:gdLst/>
              <a:ahLst/>
              <a:cxnLst/>
              <a:rect l="l" t="t" r="r" b="b"/>
              <a:pathLst>
                <a:path w="519" h="154" extrusionOk="0">
                  <a:moveTo>
                    <a:pt x="268" y="1"/>
                  </a:moveTo>
                  <a:cubicBezTo>
                    <a:pt x="201" y="1"/>
                    <a:pt x="118" y="18"/>
                    <a:pt x="67" y="68"/>
                  </a:cubicBezTo>
                  <a:cubicBezTo>
                    <a:pt x="17" y="101"/>
                    <a:pt x="1" y="118"/>
                    <a:pt x="1" y="134"/>
                  </a:cubicBezTo>
                  <a:cubicBezTo>
                    <a:pt x="2" y="136"/>
                    <a:pt x="6" y="137"/>
                    <a:pt x="10" y="137"/>
                  </a:cubicBezTo>
                  <a:cubicBezTo>
                    <a:pt x="44" y="137"/>
                    <a:pt x="149" y="84"/>
                    <a:pt x="268" y="84"/>
                  </a:cubicBezTo>
                  <a:cubicBezTo>
                    <a:pt x="389" y="84"/>
                    <a:pt x="483" y="153"/>
                    <a:pt x="512" y="153"/>
                  </a:cubicBezTo>
                  <a:cubicBezTo>
                    <a:pt x="515" y="153"/>
                    <a:pt x="517" y="153"/>
                    <a:pt x="519" y="151"/>
                  </a:cubicBezTo>
                  <a:cubicBezTo>
                    <a:pt x="519" y="134"/>
                    <a:pt x="502" y="101"/>
                    <a:pt x="468" y="68"/>
                  </a:cubicBezTo>
                  <a:cubicBezTo>
                    <a:pt x="402" y="34"/>
                    <a:pt x="335" y="1"/>
                    <a:pt x="268" y="1"/>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38" name="Google Shape;3888;p60"/>
            <p:cNvSpPr/>
            <p:nvPr/>
          </p:nvSpPr>
          <p:spPr>
            <a:xfrm>
              <a:off x="2723959" y="1401288"/>
              <a:ext cx="8077" cy="7692"/>
            </a:xfrm>
            <a:custGeom>
              <a:avLst/>
              <a:gdLst/>
              <a:ahLst/>
              <a:cxnLst/>
              <a:rect l="l" t="t" r="r" b="b"/>
              <a:pathLst>
                <a:path w="252" h="240" extrusionOk="0">
                  <a:moveTo>
                    <a:pt x="139" y="0"/>
                  </a:moveTo>
                  <a:cubicBezTo>
                    <a:pt x="132" y="0"/>
                    <a:pt x="125" y="1"/>
                    <a:pt x="117" y="3"/>
                  </a:cubicBezTo>
                  <a:cubicBezTo>
                    <a:pt x="51" y="3"/>
                    <a:pt x="1" y="53"/>
                    <a:pt x="1" y="120"/>
                  </a:cubicBezTo>
                  <a:cubicBezTo>
                    <a:pt x="1" y="180"/>
                    <a:pt x="41" y="239"/>
                    <a:pt x="109" y="239"/>
                  </a:cubicBezTo>
                  <a:cubicBezTo>
                    <a:pt x="117" y="239"/>
                    <a:pt x="125" y="239"/>
                    <a:pt x="134" y="237"/>
                  </a:cubicBezTo>
                  <a:cubicBezTo>
                    <a:pt x="201" y="237"/>
                    <a:pt x="251" y="187"/>
                    <a:pt x="251" y="120"/>
                  </a:cubicBezTo>
                  <a:cubicBezTo>
                    <a:pt x="251" y="60"/>
                    <a:pt x="198" y="0"/>
                    <a:pt x="139" y="0"/>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39" name="Google Shape;3889;p60"/>
            <p:cNvSpPr/>
            <p:nvPr/>
          </p:nvSpPr>
          <p:spPr>
            <a:xfrm>
              <a:off x="2721266" y="1396545"/>
              <a:ext cx="17179" cy="4936"/>
            </a:xfrm>
            <a:custGeom>
              <a:avLst/>
              <a:gdLst/>
              <a:ahLst/>
              <a:cxnLst/>
              <a:rect l="l" t="t" r="r" b="b"/>
              <a:pathLst>
                <a:path w="536" h="154" extrusionOk="0">
                  <a:moveTo>
                    <a:pt x="268" y="1"/>
                  </a:moveTo>
                  <a:cubicBezTo>
                    <a:pt x="201" y="1"/>
                    <a:pt x="135" y="34"/>
                    <a:pt x="68" y="67"/>
                  </a:cubicBezTo>
                  <a:cubicBezTo>
                    <a:pt x="18" y="101"/>
                    <a:pt x="1" y="134"/>
                    <a:pt x="18" y="134"/>
                  </a:cubicBezTo>
                  <a:cubicBezTo>
                    <a:pt x="20" y="136"/>
                    <a:pt x="22" y="137"/>
                    <a:pt x="26" y="137"/>
                  </a:cubicBezTo>
                  <a:cubicBezTo>
                    <a:pt x="57" y="137"/>
                    <a:pt x="149" y="84"/>
                    <a:pt x="268" y="84"/>
                  </a:cubicBezTo>
                  <a:cubicBezTo>
                    <a:pt x="390" y="84"/>
                    <a:pt x="484" y="153"/>
                    <a:pt x="512" y="153"/>
                  </a:cubicBezTo>
                  <a:cubicBezTo>
                    <a:pt x="515" y="153"/>
                    <a:pt x="517" y="152"/>
                    <a:pt x="519" y="151"/>
                  </a:cubicBezTo>
                  <a:cubicBezTo>
                    <a:pt x="536" y="134"/>
                    <a:pt x="519" y="117"/>
                    <a:pt x="469" y="84"/>
                  </a:cubicBezTo>
                  <a:cubicBezTo>
                    <a:pt x="419" y="34"/>
                    <a:pt x="352" y="17"/>
                    <a:pt x="268" y="1"/>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40" name="Google Shape;3890;p60"/>
            <p:cNvSpPr/>
            <p:nvPr/>
          </p:nvSpPr>
          <p:spPr>
            <a:xfrm>
              <a:off x="2759823" y="1439396"/>
              <a:ext cx="15576" cy="13397"/>
            </a:xfrm>
            <a:custGeom>
              <a:avLst/>
              <a:gdLst/>
              <a:ahLst/>
              <a:cxnLst/>
              <a:rect l="l" t="t" r="r" b="b"/>
              <a:pathLst>
                <a:path w="486" h="418" extrusionOk="0">
                  <a:moveTo>
                    <a:pt x="302" y="0"/>
                  </a:moveTo>
                  <a:cubicBezTo>
                    <a:pt x="252" y="0"/>
                    <a:pt x="201" y="17"/>
                    <a:pt x="168" y="50"/>
                  </a:cubicBezTo>
                  <a:cubicBezTo>
                    <a:pt x="151" y="84"/>
                    <a:pt x="151" y="134"/>
                    <a:pt x="135" y="151"/>
                  </a:cubicBezTo>
                  <a:cubicBezTo>
                    <a:pt x="118" y="159"/>
                    <a:pt x="105" y="159"/>
                    <a:pt x="93" y="159"/>
                  </a:cubicBezTo>
                  <a:cubicBezTo>
                    <a:pt x="80" y="159"/>
                    <a:pt x="68" y="159"/>
                    <a:pt x="51" y="167"/>
                  </a:cubicBezTo>
                  <a:cubicBezTo>
                    <a:pt x="18" y="184"/>
                    <a:pt x="1" y="217"/>
                    <a:pt x="1" y="251"/>
                  </a:cubicBezTo>
                  <a:cubicBezTo>
                    <a:pt x="1" y="284"/>
                    <a:pt x="1" y="318"/>
                    <a:pt x="18" y="351"/>
                  </a:cubicBezTo>
                  <a:lnTo>
                    <a:pt x="18" y="368"/>
                  </a:lnTo>
                  <a:cubicBezTo>
                    <a:pt x="18" y="385"/>
                    <a:pt x="18" y="401"/>
                    <a:pt x="34" y="401"/>
                  </a:cubicBezTo>
                  <a:cubicBezTo>
                    <a:pt x="51" y="401"/>
                    <a:pt x="68" y="418"/>
                    <a:pt x="85" y="418"/>
                  </a:cubicBezTo>
                  <a:cubicBezTo>
                    <a:pt x="151" y="418"/>
                    <a:pt x="201" y="418"/>
                    <a:pt x="268" y="401"/>
                  </a:cubicBezTo>
                  <a:cubicBezTo>
                    <a:pt x="318" y="401"/>
                    <a:pt x="369" y="385"/>
                    <a:pt x="419" y="351"/>
                  </a:cubicBezTo>
                  <a:cubicBezTo>
                    <a:pt x="452" y="318"/>
                    <a:pt x="486" y="268"/>
                    <a:pt x="486" y="217"/>
                  </a:cubicBezTo>
                  <a:cubicBezTo>
                    <a:pt x="486" y="167"/>
                    <a:pt x="452" y="117"/>
                    <a:pt x="419" y="84"/>
                  </a:cubicBezTo>
                  <a:cubicBezTo>
                    <a:pt x="385" y="50"/>
                    <a:pt x="335" y="17"/>
                    <a:pt x="302" y="0"/>
                  </a:cubicBezTo>
                  <a:close/>
                </a:path>
              </a:pathLst>
            </a:custGeom>
            <a:solidFill>
              <a:srgbClr val="BF7A62"/>
            </a:solidFill>
            <a:ln>
              <a:noFill/>
            </a:ln>
          </p:spPr>
          <p:txBody>
            <a:bodyPr spcFirstLastPara="1" wrap="square" lIns="91425" tIns="91425" rIns="91425" bIns="91425" anchor="ctr" anchorCtr="0">
              <a:noAutofit/>
            </a:bodyPr>
            <a:lstStyle/>
            <a:p>
              <a:endParaRPr>
                <a:solidFill>
                  <a:srgbClr val="045A68"/>
                </a:solidFill>
              </a:endParaRPr>
            </a:p>
          </p:txBody>
        </p:sp>
        <p:sp>
          <p:nvSpPr>
            <p:cNvPr id="141" name="Google Shape;3891;p60"/>
            <p:cNvSpPr/>
            <p:nvPr/>
          </p:nvSpPr>
          <p:spPr>
            <a:xfrm>
              <a:off x="2757162" y="1438851"/>
              <a:ext cx="17179" cy="12339"/>
            </a:xfrm>
            <a:custGeom>
              <a:avLst/>
              <a:gdLst/>
              <a:ahLst/>
              <a:cxnLst/>
              <a:rect l="l" t="t" r="r" b="b"/>
              <a:pathLst>
                <a:path w="536" h="385" extrusionOk="0">
                  <a:moveTo>
                    <a:pt x="535" y="1"/>
                  </a:moveTo>
                  <a:lnTo>
                    <a:pt x="0" y="385"/>
                  </a:lnTo>
                  <a:cubicBezTo>
                    <a:pt x="234" y="368"/>
                    <a:pt x="435" y="218"/>
                    <a:pt x="535" y="1"/>
                  </a:cubicBezTo>
                  <a:close/>
                </a:path>
              </a:pathLst>
            </a:custGeom>
            <a:solidFill>
              <a:srgbClr val="BF7A62"/>
            </a:solidFill>
            <a:ln>
              <a:noFill/>
            </a:ln>
          </p:spPr>
          <p:txBody>
            <a:bodyPr spcFirstLastPara="1" wrap="square" lIns="91425" tIns="91425" rIns="91425" bIns="91425" anchor="ctr" anchorCtr="0">
              <a:noAutofit/>
            </a:bodyPr>
            <a:lstStyle/>
            <a:p>
              <a:endParaRPr>
                <a:solidFill>
                  <a:srgbClr val="045A68"/>
                </a:solidFill>
              </a:endParaRPr>
            </a:p>
          </p:txBody>
        </p:sp>
        <p:sp>
          <p:nvSpPr>
            <p:cNvPr id="142" name="Google Shape;3892;p60"/>
            <p:cNvSpPr/>
            <p:nvPr/>
          </p:nvSpPr>
          <p:spPr>
            <a:xfrm>
              <a:off x="2757162" y="1438819"/>
              <a:ext cx="17179" cy="12403"/>
            </a:xfrm>
            <a:custGeom>
              <a:avLst/>
              <a:gdLst/>
              <a:ahLst/>
              <a:cxnLst/>
              <a:rect l="l" t="t" r="r" b="b"/>
              <a:pathLst>
                <a:path w="536" h="387" extrusionOk="0">
                  <a:moveTo>
                    <a:pt x="532" y="0"/>
                  </a:moveTo>
                  <a:cubicBezTo>
                    <a:pt x="511" y="0"/>
                    <a:pt x="444" y="140"/>
                    <a:pt x="301" y="235"/>
                  </a:cubicBezTo>
                  <a:cubicBezTo>
                    <a:pt x="201" y="286"/>
                    <a:pt x="101" y="352"/>
                    <a:pt x="0" y="386"/>
                  </a:cubicBezTo>
                  <a:cubicBezTo>
                    <a:pt x="12" y="387"/>
                    <a:pt x="24" y="387"/>
                    <a:pt x="35" y="387"/>
                  </a:cubicBezTo>
                  <a:cubicBezTo>
                    <a:pt x="272" y="387"/>
                    <a:pt x="487" y="225"/>
                    <a:pt x="535" y="2"/>
                  </a:cubicBezTo>
                  <a:cubicBezTo>
                    <a:pt x="534" y="1"/>
                    <a:pt x="533" y="0"/>
                    <a:pt x="532" y="0"/>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43" name="Google Shape;3893;p60"/>
            <p:cNvSpPr/>
            <p:nvPr/>
          </p:nvSpPr>
          <p:spPr>
            <a:xfrm>
              <a:off x="2721811" y="1387411"/>
              <a:ext cx="12339" cy="1667"/>
            </a:xfrm>
            <a:custGeom>
              <a:avLst/>
              <a:gdLst/>
              <a:ahLst/>
              <a:cxnLst/>
              <a:rect l="l" t="t" r="r" b="b"/>
              <a:pathLst>
                <a:path w="385" h="52" extrusionOk="0">
                  <a:moveTo>
                    <a:pt x="244" y="1"/>
                  </a:moveTo>
                  <a:cubicBezTo>
                    <a:pt x="159" y="1"/>
                    <a:pt x="76" y="19"/>
                    <a:pt x="1" y="52"/>
                  </a:cubicBezTo>
                  <a:lnTo>
                    <a:pt x="385" y="18"/>
                  </a:lnTo>
                  <a:cubicBezTo>
                    <a:pt x="338" y="6"/>
                    <a:pt x="290" y="1"/>
                    <a:pt x="244" y="1"/>
                  </a:cubicBezTo>
                  <a:close/>
                </a:path>
              </a:pathLst>
            </a:custGeom>
            <a:solidFill>
              <a:srgbClr val="BF7A62"/>
            </a:solidFill>
            <a:ln>
              <a:noFill/>
            </a:ln>
          </p:spPr>
          <p:txBody>
            <a:bodyPr spcFirstLastPara="1" wrap="square" lIns="91425" tIns="91425" rIns="91425" bIns="91425" anchor="ctr" anchorCtr="0">
              <a:noAutofit/>
            </a:bodyPr>
            <a:lstStyle/>
            <a:p>
              <a:endParaRPr>
                <a:solidFill>
                  <a:srgbClr val="045A68"/>
                </a:solidFill>
              </a:endParaRPr>
            </a:p>
          </p:txBody>
        </p:sp>
        <p:sp>
          <p:nvSpPr>
            <p:cNvPr id="144" name="Google Shape;3894;p60"/>
            <p:cNvSpPr/>
            <p:nvPr/>
          </p:nvSpPr>
          <p:spPr>
            <a:xfrm>
              <a:off x="2721266" y="1385231"/>
              <a:ext cx="12884" cy="4743"/>
            </a:xfrm>
            <a:custGeom>
              <a:avLst/>
              <a:gdLst/>
              <a:ahLst/>
              <a:cxnLst/>
              <a:rect l="l" t="t" r="r" b="b"/>
              <a:pathLst>
                <a:path w="402" h="148" extrusionOk="0">
                  <a:moveTo>
                    <a:pt x="238" y="0"/>
                  </a:moveTo>
                  <a:cubicBezTo>
                    <a:pt x="226" y="0"/>
                    <a:pt x="214" y="1"/>
                    <a:pt x="201" y="3"/>
                  </a:cubicBezTo>
                  <a:cubicBezTo>
                    <a:pt x="68" y="19"/>
                    <a:pt x="1" y="86"/>
                    <a:pt x="18" y="120"/>
                  </a:cubicBezTo>
                  <a:cubicBezTo>
                    <a:pt x="27" y="139"/>
                    <a:pt x="60" y="147"/>
                    <a:pt x="106" y="147"/>
                  </a:cubicBezTo>
                  <a:cubicBezTo>
                    <a:pt x="138" y="147"/>
                    <a:pt x="177" y="143"/>
                    <a:pt x="218" y="136"/>
                  </a:cubicBezTo>
                  <a:cubicBezTo>
                    <a:pt x="302" y="136"/>
                    <a:pt x="385" y="120"/>
                    <a:pt x="402" y="86"/>
                  </a:cubicBezTo>
                  <a:cubicBezTo>
                    <a:pt x="402" y="56"/>
                    <a:pt x="336" y="0"/>
                    <a:pt x="238" y="0"/>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45" name="Google Shape;3895;p60"/>
            <p:cNvSpPr/>
            <p:nvPr/>
          </p:nvSpPr>
          <p:spPr>
            <a:xfrm>
              <a:off x="2767867" y="1388276"/>
              <a:ext cx="17179" cy="2404"/>
            </a:xfrm>
            <a:custGeom>
              <a:avLst/>
              <a:gdLst/>
              <a:ahLst/>
              <a:cxnLst/>
              <a:rect l="l" t="t" r="r" b="b"/>
              <a:pathLst>
                <a:path w="536" h="75" extrusionOk="0">
                  <a:moveTo>
                    <a:pt x="222" y="0"/>
                  </a:moveTo>
                  <a:cubicBezTo>
                    <a:pt x="146" y="0"/>
                    <a:pt x="70" y="13"/>
                    <a:pt x="1" y="41"/>
                  </a:cubicBezTo>
                  <a:lnTo>
                    <a:pt x="535" y="75"/>
                  </a:lnTo>
                  <a:cubicBezTo>
                    <a:pt x="438" y="26"/>
                    <a:pt x="329" y="0"/>
                    <a:pt x="222" y="0"/>
                  </a:cubicBezTo>
                  <a:close/>
                </a:path>
              </a:pathLst>
            </a:custGeom>
            <a:solidFill>
              <a:srgbClr val="BF7A62"/>
            </a:solidFill>
            <a:ln>
              <a:noFill/>
            </a:ln>
          </p:spPr>
          <p:txBody>
            <a:bodyPr spcFirstLastPara="1" wrap="square" lIns="91425" tIns="91425" rIns="91425" bIns="91425" anchor="ctr" anchorCtr="0">
              <a:noAutofit/>
            </a:bodyPr>
            <a:lstStyle/>
            <a:p>
              <a:endParaRPr>
                <a:solidFill>
                  <a:srgbClr val="045A68"/>
                </a:solidFill>
              </a:endParaRPr>
            </a:p>
          </p:txBody>
        </p:sp>
        <p:sp>
          <p:nvSpPr>
            <p:cNvPr id="146" name="Google Shape;3896;p60"/>
            <p:cNvSpPr/>
            <p:nvPr/>
          </p:nvSpPr>
          <p:spPr>
            <a:xfrm>
              <a:off x="2767386" y="1386289"/>
              <a:ext cx="18172" cy="4872"/>
            </a:xfrm>
            <a:custGeom>
              <a:avLst/>
              <a:gdLst/>
              <a:ahLst/>
              <a:cxnLst/>
              <a:rect l="l" t="t" r="r" b="b"/>
              <a:pathLst>
                <a:path w="567" h="152" extrusionOk="0">
                  <a:moveTo>
                    <a:pt x="239" y="1"/>
                  </a:moveTo>
                  <a:cubicBezTo>
                    <a:pt x="96" y="1"/>
                    <a:pt x="0" y="73"/>
                    <a:pt x="16" y="103"/>
                  </a:cubicBezTo>
                  <a:cubicBezTo>
                    <a:pt x="16" y="137"/>
                    <a:pt x="133" y="137"/>
                    <a:pt x="283" y="137"/>
                  </a:cubicBezTo>
                  <a:cubicBezTo>
                    <a:pt x="372" y="137"/>
                    <a:pt x="454" y="152"/>
                    <a:pt x="503" y="152"/>
                  </a:cubicBezTo>
                  <a:cubicBezTo>
                    <a:pt x="528" y="152"/>
                    <a:pt x="545" y="148"/>
                    <a:pt x="550" y="137"/>
                  </a:cubicBezTo>
                  <a:cubicBezTo>
                    <a:pt x="567" y="103"/>
                    <a:pt x="450" y="3"/>
                    <a:pt x="283" y="3"/>
                  </a:cubicBezTo>
                  <a:cubicBezTo>
                    <a:pt x="268" y="2"/>
                    <a:pt x="254" y="1"/>
                    <a:pt x="239" y="1"/>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47" name="Google Shape;3897;p60"/>
            <p:cNvSpPr/>
            <p:nvPr/>
          </p:nvSpPr>
          <p:spPr>
            <a:xfrm>
              <a:off x="2700402" y="1310555"/>
              <a:ext cx="134963" cy="74580"/>
            </a:xfrm>
            <a:custGeom>
              <a:avLst/>
              <a:gdLst/>
              <a:ahLst/>
              <a:cxnLst/>
              <a:rect l="l" t="t" r="r" b="b"/>
              <a:pathLst>
                <a:path w="4211" h="2327" extrusionOk="0">
                  <a:moveTo>
                    <a:pt x="1887" y="1"/>
                  </a:moveTo>
                  <a:cubicBezTo>
                    <a:pt x="1283" y="1"/>
                    <a:pt x="699" y="295"/>
                    <a:pt x="335" y="795"/>
                  </a:cubicBezTo>
                  <a:cubicBezTo>
                    <a:pt x="117" y="1113"/>
                    <a:pt x="0" y="1564"/>
                    <a:pt x="201" y="1898"/>
                  </a:cubicBezTo>
                  <a:cubicBezTo>
                    <a:pt x="340" y="2118"/>
                    <a:pt x="565" y="2222"/>
                    <a:pt x="789" y="2222"/>
                  </a:cubicBezTo>
                  <a:cubicBezTo>
                    <a:pt x="1076" y="2222"/>
                    <a:pt x="1360" y="2050"/>
                    <a:pt x="1454" y="1731"/>
                  </a:cubicBezTo>
                  <a:cubicBezTo>
                    <a:pt x="1454" y="2111"/>
                    <a:pt x="1736" y="2296"/>
                    <a:pt x="2019" y="2296"/>
                  </a:cubicBezTo>
                  <a:cubicBezTo>
                    <a:pt x="2321" y="2296"/>
                    <a:pt x="2625" y="2086"/>
                    <a:pt x="2590" y="1681"/>
                  </a:cubicBezTo>
                  <a:lnTo>
                    <a:pt x="2590" y="1681"/>
                  </a:lnTo>
                  <a:cubicBezTo>
                    <a:pt x="2657" y="1882"/>
                    <a:pt x="2791" y="2065"/>
                    <a:pt x="2958" y="2199"/>
                  </a:cubicBezTo>
                  <a:cubicBezTo>
                    <a:pt x="3028" y="2250"/>
                    <a:pt x="3109" y="2275"/>
                    <a:pt x="3188" y="2275"/>
                  </a:cubicBezTo>
                  <a:cubicBezTo>
                    <a:pt x="3317" y="2275"/>
                    <a:pt x="3443" y="2212"/>
                    <a:pt x="3526" y="2099"/>
                  </a:cubicBezTo>
                  <a:cubicBezTo>
                    <a:pt x="3626" y="2213"/>
                    <a:pt x="3750" y="2327"/>
                    <a:pt x="3898" y="2327"/>
                  </a:cubicBezTo>
                  <a:cubicBezTo>
                    <a:pt x="3924" y="2327"/>
                    <a:pt x="3950" y="2323"/>
                    <a:pt x="3977" y="2316"/>
                  </a:cubicBezTo>
                  <a:cubicBezTo>
                    <a:pt x="4127" y="2266"/>
                    <a:pt x="4211" y="2132"/>
                    <a:pt x="4211" y="1965"/>
                  </a:cubicBezTo>
                  <a:cubicBezTo>
                    <a:pt x="4194" y="1815"/>
                    <a:pt x="4144" y="1681"/>
                    <a:pt x="4061" y="1547"/>
                  </a:cubicBezTo>
                  <a:cubicBezTo>
                    <a:pt x="3739" y="985"/>
                    <a:pt x="3263" y="468"/>
                    <a:pt x="2647" y="266"/>
                  </a:cubicBezTo>
                  <a:lnTo>
                    <a:pt x="2647" y="266"/>
                  </a:lnTo>
                  <a:cubicBezTo>
                    <a:pt x="2498" y="106"/>
                    <a:pt x="2301" y="10"/>
                    <a:pt x="2072" y="10"/>
                  </a:cubicBezTo>
                  <a:cubicBezTo>
                    <a:pt x="2011" y="4"/>
                    <a:pt x="1949" y="1"/>
                    <a:pt x="1887" y="1"/>
                  </a:cubicBezTo>
                  <a:close/>
                </a:path>
              </a:pathLst>
            </a:custGeom>
            <a:solidFill>
              <a:srgbClr val="455A64"/>
            </a:solidFill>
            <a:ln>
              <a:noFill/>
            </a:ln>
          </p:spPr>
          <p:txBody>
            <a:bodyPr spcFirstLastPara="1" wrap="square" lIns="91425" tIns="91425" rIns="91425" bIns="91425" anchor="ctr" anchorCtr="0">
              <a:noAutofit/>
            </a:bodyPr>
            <a:lstStyle/>
            <a:p>
              <a:endParaRPr>
                <a:solidFill>
                  <a:srgbClr val="045A68"/>
                </a:solidFill>
              </a:endParaRPr>
            </a:p>
          </p:txBody>
        </p:sp>
        <p:sp>
          <p:nvSpPr>
            <p:cNvPr id="148" name="Google Shape;3898;p60"/>
            <p:cNvSpPr/>
            <p:nvPr/>
          </p:nvSpPr>
          <p:spPr>
            <a:xfrm>
              <a:off x="2800013" y="1345137"/>
              <a:ext cx="71792" cy="167942"/>
            </a:xfrm>
            <a:custGeom>
              <a:avLst/>
              <a:gdLst/>
              <a:ahLst/>
              <a:cxnLst/>
              <a:rect l="l" t="t" r="r" b="b"/>
              <a:pathLst>
                <a:path w="2240" h="5240" extrusionOk="0">
                  <a:moveTo>
                    <a:pt x="1103" y="1"/>
                  </a:moveTo>
                  <a:lnTo>
                    <a:pt x="334" y="585"/>
                  </a:lnTo>
                  <a:cubicBezTo>
                    <a:pt x="652" y="1137"/>
                    <a:pt x="652" y="1805"/>
                    <a:pt x="351" y="2373"/>
                  </a:cubicBezTo>
                  <a:cubicBezTo>
                    <a:pt x="234" y="2523"/>
                    <a:pt x="151" y="2707"/>
                    <a:pt x="67" y="2874"/>
                  </a:cubicBezTo>
                  <a:cubicBezTo>
                    <a:pt x="0" y="3058"/>
                    <a:pt x="50" y="3275"/>
                    <a:pt x="184" y="3409"/>
                  </a:cubicBezTo>
                  <a:cubicBezTo>
                    <a:pt x="284" y="3493"/>
                    <a:pt x="435" y="3526"/>
                    <a:pt x="451" y="3643"/>
                  </a:cubicBezTo>
                  <a:cubicBezTo>
                    <a:pt x="451" y="3693"/>
                    <a:pt x="451" y="3760"/>
                    <a:pt x="418" y="3810"/>
                  </a:cubicBezTo>
                  <a:cubicBezTo>
                    <a:pt x="334" y="4044"/>
                    <a:pt x="318" y="4311"/>
                    <a:pt x="384" y="4545"/>
                  </a:cubicBezTo>
                  <a:cubicBezTo>
                    <a:pt x="418" y="4796"/>
                    <a:pt x="585" y="4996"/>
                    <a:pt x="819" y="5080"/>
                  </a:cubicBezTo>
                  <a:cubicBezTo>
                    <a:pt x="967" y="5142"/>
                    <a:pt x="1060" y="5240"/>
                    <a:pt x="1261" y="5240"/>
                  </a:cubicBezTo>
                  <a:cubicBezTo>
                    <a:pt x="1331" y="5240"/>
                    <a:pt x="1416" y="5227"/>
                    <a:pt x="1521" y="5197"/>
                  </a:cubicBezTo>
                  <a:cubicBezTo>
                    <a:pt x="2239" y="5013"/>
                    <a:pt x="1988" y="3409"/>
                    <a:pt x="1922" y="2674"/>
                  </a:cubicBezTo>
                  <a:cubicBezTo>
                    <a:pt x="1855" y="1939"/>
                    <a:pt x="1504" y="619"/>
                    <a:pt x="1103" y="1"/>
                  </a:cubicBezTo>
                  <a:close/>
                </a:path>
              </a:pathLst>
            </a:custGeom>
            <a:solidFill>
              <a:srgbClr val="455A64"/>
            </a:solidFill>
            <a:ln>
              <a:noFill/>
            </a:ln>
          </p:spPr>
          <p:txBody>
            <a:bodyPr spcFirstLastPara="1" wrap="square" lIns="91425" tIns="91425" rIns="91425" bIns="91425" anchor="ctr" anchorCtr="0">
              <a:noAutofit/>
            </a:bodyPr>
            <a:lstStyle/>
            <a:p>
              <a:endParaRPr>
                <a:solidFill>
                  <a:srgbClr val="045A68"/>
                </a:solidFill>
              </a:endParaRPr>
            </a:p>
          </p:txBody>
        </p:sp>
        <p:sp>
          <p:nvSpPr>
            <p:cNvPr id="149" name="Google Shape;3899;p60"/>
            <p:cNvSpPr/>
            <p:nvPr/>
          </p:nvSpPr>
          <p:spPr>
            <a:xfrm>
              <a:off x="2736298" y="1510066"/>
              <a:ext cx="102304" cy="96470"/>
            </a:xfrm>
            <a:custGeom>
              <a:avLst/>
              <a:gdLst/>
              <a:ahLst/>
              <a:cxnLst/>
              <a:rect l="l" t="t" r="r" b="b"/>
              <a:pathLst>
                <a:path w="3192" h="3010" extrusionOk="0">
                  <a:moveTo>
                    <a:pt x="2022" y="1"/>
                  </a:moveTo>
                  <a:lnTo>
                    <a:pt x="685" y="485"/>
                  </a:lnTo>
                  <a:cubicBezTo>
                    <a:pt x="685" y="485"/>
                    <a:pt x="1" y="3010"/>
                    <a:pt x="358" y="3010"/>
                  </a:cubicBezTo>
                  <a:cubicBezTo>
                    <a:pt x="376" y="3010"/>
                    <a:pt x="395" y="3004"/>
                    <a:pt x="418" y="2992"/>
                  </a:cubicBezTo>
                  <a:cubicBezTo>
                    <a:pt x="885" y="2708"/>
                    <a:pt x="3191" y="886"/>
                    <a:pt x="3191" y="886"/>
                  </a:cubicBezTo>
                  <a:lnTo>
                    <a:pt x="2022" y="1"/>
                  </a:lnTo>
                  <a:close/>
                </a:path>
              </a:pathLst>
            </a:custGeom>
            <a:solidFill>
              <a:srgbClr val="D89377"/>
            </a:solidFill>
            <a:ln>
              <a:noFill/>
            </a:ln>
          </p:spPr>
          <p:txBody>
            <a:bodyPr spcFirstLastPara="1" wrap="square" lIns="91425" tIns="91425" rIns="91425" bIns="91425" anchor="ctr" anchorCtr="0">
              <a:noAutofit/>
            </a:bodyPr>
            <a:lstStyle/>
            <a:p>
              <a:endParaRPr>
                <a:solidFill>
                  <a:srgbClr val="045A68"/>
                </a:solidFill>
              </a:endParaRPr>
            </a:p>
          </p:txBody>
        </p:sp>
        <p:sp>
          <p:nvSpPr>
            <p:cNvPr id="150" name="Google Shape;3900;p60"/>
            <p:cNvSpPr/>
            <p:nvPr/>
          </p:nvSpPr>
          <p:spPr>
            <a:xfrm>
              <a:off x="2497974" y="1619741"/>
              <a:ext cx="390946" cy="174576"/>
            </a:xfrm>
            <a:custGeom>
              <a:avLst/>
              <a:gdLst/>
              <a:ahLst/>
              <a:cxnLst/>
              <a:rect l="l" t="t" r="r" b="b"/>
              <a:pathLst>
                <a:path w="12198" h="5447" extrusionOk="0">
                  <a:moveTo>
                    <a:pt x="2740" y="1"/>
                  </a:moveTo>
                  <a:cubicBezTo>
                    <a:pt x="2706" y="1"/>
                    <a:pt x="2671" y="12"/>
                    <a:pt x="2640" y="37"/>
                  </a:cubicBezTo>
                  <a:cubicBezTo>
                    <a:pt x="2540" y="121"/>
                    <a:pt x="2457" y="472"/>
                    <a:pt x="2540" y="906"/>
                  </a:cubicBezTo>
                  <a:cubicBezTo>
                    <a:pt x="2540" y="923"/>
                    <a:pt x="2540" y="923"/>
                    <a:pt x="2540" y="923"/>
                  </a:cubicBezTo>
                  <a:cubicBezTo>
                    <a:pt x="2560" y="1059"/>
                    <a:pt x="2529" y="1110"/>
                    <a:pt x="2469" y="1110"/>
                  </a:cubicBezTo>
                  <a:cubicBezTo>
                    <a:pt x="2332" y="1110"/>
                    <a:pt x="2045" y="839"/>
                    <a:pt x="1905" y="722"/>
                  </a:cubicBezTo>
                  <a:cubicBezTo>
                    <a:pt x="1724" y="558"/>
                    <a:pt x="1140" y="70"/>
                    <a:pt x="1025" y="70"/>
                  </a:cubicBezTo>
                  <a:cubicBezTo>
                    <a:pt x="1023" y="70"/>
                    <a:pt x="1021" y="71"/>
                    <a:pt x="1020" y="71"/>
                  </a:cubicBezTo>
                  <a:cubicBezTo>
                    <a:pt x="886" y="104"/>
                    <a:pt x="886" y="255"/>
                    <a:pt x="1070" y="422"/>
                  </a:cubicBezTo>
                  <a:cubicBezTo>
                    <a:pt x="1270" y="589"/>
                    <a:pt x="1805" y="1123"/>
                    <a:pt x="1705" y="1224"/>
                  </a:cubicBezTo>
                  <a:cubicBezTo>
                    <a:pt x="1700" y="1229"/>
                    <a:pt x="1693" y="1232"/>
                    <a:pt x="1684" y="1232"/>
                  </a:cubicBezTo>
                  <a:cubicBezTo>
                    <a:pt x="1524" y="1232"/>
                    <a:pt x="686" y="438"/>
                    <a:pt x="686" y="438"/>
                  </a:cubicBezTo>
                  <a:cubicBezTo>
                    <a:pt x="686" y="438"/>
                    <a:pt x="571" y="304"/>
                    <a:pt x="474" y="304"/>
                  </a:cubicBezTo>
                  <a:cubicBezTo>
                    <a:pt x="448" y="304"/>
                    <a:pt x="423" y="313"/>
                    <a:pt x="401" y="338"/>
                  </a:cubicBezTo>
                  <a:cubicBezTo>
                    <a:pt x="201" y="522"/>
                    <a:pt x="1270" y="1391"/>
                    <a:pt x="1371" y="1458"/>
                  </a:cubicBezTo>
                  <a:cubicBezTo>
                    <a:pt x="1422" y="1509"/>
                    <a:pt x="1385" y="1580"/>
                    <a:pt x="1327" y="1580"/>
                  </a:cubicBezTo>
                  <a:cubicBezTo>
                    <a:pt x="1309" y="1580"/>
                    <a:pt x="1290" y="1573"/>
                    <a:pt x="1270" y="1558"/>
                  </a:cubicBezTo>
                  <a:cubicBezTo>
                    <a:pt x="1211" y="1513"/>
                    <a:pt x="524" y="842"/>
                    <a:pt x="236" y="842"/>
                  </a:cubicBezTo>
                  <a:cubicBezTo>
                    <a:pt x="201" y="842"/>
                    <a:pt x="172" y="851"/>
                    <a:pt x="151" y="873"/>
                  </a:cubicBezTo>
                  <a:cubicBezTo>
                    <a:pt x="0" y="1023"/>
                    <a:pt x="1020" y="1575"/>
                    <a:pt x="1103" y="1859"/>
                  </a:cubicBezTo>
                  <a:cubicBezTo>
                    <a:pt x="1116" y="1898"/>
                    <a:pt x="1108" y="1915"/>
                    <a:pt x="1086" y="1915"/>
                  </a:cubicBezTo>
                  <a:cubicBezTo>
                    <a:pt x="973" y="1915"/>
                    <a:pt x="468" y="1472"/>
                    <a:pt x="272" y="1472"/>
                  </a:cubicBezTo>
                  <a:cubicBezTo>
                    <a:pt x="250" y="1472"/>
                    <a:pt x="231" y="1478"/>
                    <a:pt x="218" y="1491"/>
                  </a:cubicBezTo>
                  <a:cubicBezTo>
                    <a:pt x="168" y="1558"/>
                    <a:pt x="134" y="1608"/>
                    <a:pt x="669" y="1976"/>
                  </a:cubicBezTo>
                  <a:cubicBezTo>
                    <a:pt x="1120" y="2260"/>
                    <a:pt x="1571" y="2527"/>
                    <a:pt x="2039" y="2761"/>
                  </a:cubicBezTo>
                  <a:lnTo>
                    <a:pt x="2106" y="2778"/>
                  </a:lnTo>
                  <a:cubicBezTo>
                    <a:pt x="2106" y="2778"/>
                    <a:pt x="5784" y="5447"/>
                    <a:pt x="8386" y="5447"/>
                  </a:cubicBezTo>
                  <a:cubicBezTo>
                    <a:pt x="9167" y="5447"/>
                    <a:pt x="9851" y="5207"/>
                    <a:pt x="10310" y="4582"/>
                  </a:cubicBezTo>
                  <a:cubicBezTo>
                    <a:pt x="11011" y="3646"/>
                    <a:pt x="11646" y="2661"/>
                    <a:pt x="12198" y="1625"/>
                  </a:cubicBezTo>
                  <a:lnTo>
                    <a:pt x="9842" y="505"/>
                  </a:lnTo>
                  <a:cubicBezTo>
                    <a:pt x="9842" y="505"/>
                    <a:pt x="8275" y="2978"/>
                    <a:pt x="7894" y="2978"/>
                  </a:cubicBezTo>
                  <a:cubicBezTo>
                    <a:pt x="7892" y="2978"/>
                    <a:pt x="7889" y="2978"/>
                    <a:pt x="7887" y="2978"/>
                  </a:cubicBezTo>
                  <a:cubicBezTo>
                    <a:pt x="5899" y="2828"/>
                    <a:pt x="3927" y="1809"/>
                    <a:pt x="3225" y="1424"/>
                  </a:cubicBezTo>
                  <a:cubicBezTo>
                    <a:pt x="3175" y="1341"/>
                    <a:pt x="3108" y="1224"/>
                    <a:pt x="3025" y="1073"/>
                  </a:cubicBezTo>
                  <a:cubicBezTo>
                    <a:pt x="2975" y="956"/>
                    <a:pt x="2924" y="823"/>
                    <a:pt x="2908" y="689"/>
                  </a:cubicBezTo>
                  <a:cubicBezTo>
                    <a:pt x="2874" y="555"/>
                    <a:pt x="2874" y="405"/>
                    <a:pt x="2874" y="255"/>
                  </a:cubicBezTo>
                  <a:cubicBezTo>
                    <a:pt x="2874" y="238"/>
                    <a:pt x="2874" y="221"/>
                    <a:pt x="2891" y="221"/>
                  </a:cubicBezTo>
                  <a:cubicBezTo>
                    <a:pt x="2891" y="188"/>
                    <a:pt x="2891" y="171"/>
                    <a:pt x="2891" y="154"/>
                  </a:cubicBezTo>
                  <a:cubicBezTo>
                    <a:pt x="2891" y="61"/>
                    <a:pt x="2818" y="1"/>
                    <a:pt x="2740" y="1"/>
                  </a:cubicBezTo>
                  <a:close/>
                </a:path>
              </a:pathLst>
            </a:custGeom>
            <a:solidFill>
              <a:srgbClr val="D89377"/>
            </a:solidFill>
            <a:ln>
              <a:noFill/>
            </a:ln>
          </p:spPr>
          <p:txBody>
            <a:bodyPr spcFirstLastPara="1" wrap="square" lIns="91425" tIns="91425" rIns="91425" bIns="91425" anchor="ctr" anchorCtr="0">
              <a:noAutofit/>
            </a:bodyPr>
            <a:lstStyle/>
            <a:p>
              <a:endParaRPr>
                <a:solidFill>
                  <a:srgbClr val="045A68"/>
                </a:solidFill>
              </a:endParaRPr>
            </a:p>
          </p:txBody>
        </p:sp>
        <p:sp>
          <p:nvSpPr>
            <p:cNvPr id="151" name="Google Shape;3901;p60"/>
            <p:cNvSpPr/>
            <p:nvPr/>
          </p:nvSpPr>
          <p:spPr>
            <a:xfrm>
              <a:off x="1321451" y="2568229"/>
              <a:ext cx="119995" cy="52883"/>
            </a:xfrm>
            <a:custGeom>
              <a:avLst/>
              <a:gdLst/>
              <a:ahLst/>
              <a:cxnLst/>
              <a:rect l="l" t="t" r="r" b="b"/>
              <a:pathLst>
                <a:path w="3744" h="1650" extrusionOk="0">
                  <a:moveTo>
                    <a:pt x="2006" y="1"/>
                  </a:moveTo>
                  <a:lnTo>
                    <a:pt x="1" y="17"/>
                  </a:lnTo>
                  <a:lnTo>
                    <a:pt x="1" y="1588"/>
                  </a:lnTo>
                  <a:lnTo>
                    <a:pt x="118" y="1605"/>
                  </a:lnTo>
                  <a:cubicBezTo>
                    <a:pt x="451" y="1615"/>
                    <a:pt x="1416" y="1649"/>
                    <a:pt x="2211" y="1649"/>
                  </a:cubicBezTo>
                  <a:cubicBezTo>
                    <a:pt x="2732" y="1649"/>
                    <a:pt x="3180" y="1634"/>
                    <a:pt x="3326" y="1588"/>
                  </a:cubicBezTo>
                  <a:cubicBezTo>
                    <a:pt x="3743" y="1454"/>
                    <a:pt x="2022" y="1087"/>
                    <a:pt x="2022" y="1087"/>
                  </a:cubicBezTo>
                  <a:lnTo>
                    <a:pt x="2006" y="1"/>
                  </a:lnTo>
                  <a:close/>
                </a:path>
              </a:pathLst>
            </a:custGeom>
            <a:solidFill>
              <a:srgbClr val="455A64"/>
            </a:solidFill>
            <a:ln>
              <a:noFill/>
            </a:ln>
          </p:spPr>
          <p:txBody>
            <a:bodyPr spcFirstLastPara="1" wrap="square" lIns="91425" tIns="91425" rIns="91425" bIns="91425" anchor="ctr" anchorCtr="0">
              <a:noAutofit/>
            </a:bodyPr>
            <a:lstStyle/>
            <a:p>
              <a:endParaRPr>
                <a:solidFill>
                  <a:srgbClr val="045A68"/>
                </a:solidFill>
              </a:endParaRPr>
            </a:p>
          </p:txBody>
        </p:sp>
        <p:sp>
          <p:nvSpPr>
            <p:cNvPr id="152" name="Google Shape;3902;p60"/>
            <p:cNvSpPr/>
            <p:nvPr/>
          </p:nvSpPr>
          <p:spPr>
            <a:xfrm>
              <a:off x="1320393" y="2616977"/>
              <a:ext cx="109803" cy="2179"/>
            </a:xfrm>
            <a:custGeom>
              <a:avLst/>
              <a:gdLst/>
              <a:ahLst/>
              <a:cxnLst/>
              <a:rect l="l" t="t" r="r" b="b"/>
              <a:pathLst>
                <a:path w="3426" h="68" extrusionOk="0">
                  <a:moveTo>
                    <a:pt x="3392" y="0"/>
                  </a:moveTo>
                  <a:lnTo>
                    <a:pt x="3292" y="17"/>
                  </a:lnTo>
                  <a:lnTo>
                    <a:pt x="3392" y="17"/>
                  </a:lnTo>
                  <a:cubicBezTo>
                    <a:pt x="3392" y="17"/>
                    <a:pt x="3409" y="17"/>
                    <a:pt x="3426" y="0"/>
                  </a:cubicBezTo>
                  <a:close/>
                  <a:moveTo>
                    <a:pt x="0" y="17"/>
                  </a:moveTo>
                  <a:cubicBezTo>
                    <a:pt x="17" y="17"/>
                    <a:pt x="17" y="17"/>
                    <a:pt x="34" y="34"/>
                  </a:cubicBezTo>
                  <a:lnTo>
                    <a:pt x="134" y="34"/>
                  </a:lnTo>
                  <a:lnTo>
                    <a:pt x="502" y="50"/>
                  </a:lnTo>
                  <a:cubicBezTo>
                    <a:pt x="802" y="50"/>
                    <a:pt x="1237" y="67"/>
                    <a:pt x="1705" y="67"/>
                  </a:cubicBezTo>
                  <a:cubicBezTo>
                    <a:pt x="2189" y="67"/>
                    <a:pt x="2607" y="50"/>
                    <a:pt x="2924" y="34"/>
                  </a:cubicBezTo>
                  <a:lnTo>
                    <a:pt x="3292" y="17"/>
                  </a:lnTo>
                  <a:lnTo>
                    <a:pt x="2924" y="17"/>
                  </a:lnTo>
                  <a:cubicBezTo>
                    <a:pt x="2607" y="34"/>
                    <a:pt x="2189" y="34"/>
                    <a:pt x="1705" y="34"/>
                  </a:cubicBezTo>
                  <a:lnTo>
                    <a:pt x="502" y="34"/>
                  </a:lnTo>
                  <a:lnTo>
                    <a:pt x="134" y="17"/>
                  </a:ln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53" name="Google Shape;3903;p60"/>
            <p:cNvSpPr/>
            <p:nvPr/>
          </p:nvSpPr>
          <p:spPr>
            <a:xfrm>
              <a:off x="1407152" y="2608932"/>
              <a:ext cx="6442" cy="10224"/>
            </a:xfrm>
            <a:custGeom>
              <a:avLst/>
              <a:gdLst/>
              <a:ahLst/>
              <a:cxnLst/>
              <a:rect l="l" t="t" r="r" b="b"/>
              <a:pathLst>
                <a:path w="201" h="319" extrusionOk="0">
                  <a:moveTo>
                    <a:pt x="201" y="1"/>
                  </a:moveTo>
                  <a:cubicBezTo>
                    <a:pt x="84" y="51"/>
                    <a:pt x="0" y="184"/>
                    <a:pt x="0" y="318"/>
                  </a:cubicBezTo>
                  <a:cubicBezTo>
                    <a:pt x="17" y="251"/>
                    <a:pt x="50" y="201"/>
                    <a:pt x="67" y="134"/>
                  </a:cubicBezTo>
                  <a:cubicBezTo>
                    <a:pt x="117" y="84"/>
                    <a:pt x="151" y="34"/>
                    <a:pt x="201" y="1"/>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54" name="Google Shape;3904;p60"/>
            <p:cNvSpPr/>
            <p:nvPr/>
          </p:nvSpPr>
          <p:spPr>
            <a:xfrm>
              <a:off x="1387858" y="2604125"/>
              <a:ext cx="3782" cy="5384"/>
            </a:xfrm>
            <a:custGeom>
              <a:avLst/>
              <a:gdLst/>
              <a:ahLst/>
              <a:cxnLst/>
              <a:rect l="l" t="t" r="r" b="b"/>
              <a:pathLst>
                <a:path w="118" h="168" extrusionOk="0">
                  <a:moveTo>
                    <a:pt x="118" y="0"/>
                  </a:moveTo>
                  <a:cubicBezTo>
                    <a:pt x="118" y="0"/>
                    <a:pt x="84" y="34"/>
                    <a:pt x="51" y="84"/>
                  </a:cubicBezTo>
                  <a:cubicBezTo>
                    <a:pt x="34" y="117"/>
                    <a:pt x="1" y="167"/>
                    <a:pt x="17" y="167"/>
                  </a:cubicBezTo>
                  <a:cubicBezTo>
                    <a:pt x="17" y="167"/>
                    <a:pt x="51" y="134"/>
                    <a:pt x="84" y="84"/>
                  </a:cubicBezTo>
                  <a:cubicBezTo>
                    <a:pt x="101" y="50"/>
                    <a:pt x="118" y="0"/>
                    <a:pt x="118" y="0"/>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55" name="Google Shape;3905;p60"/>
            <p:cNvSpPr/>
            <p:nvPr/>
          </p:nvSpPr>
          <p:spPr>
            <a:xfrm>
              <a:off x="1383051" y="2603035"/>
              <a:ext cx="4295" cy="3782"/>
            </a:xfrm>
            <a:custGeom>
              <a:avLst/>
              <a:gdLst/>
              <a:ahLst/>
              <a:cxnLst/>
              <a:rect l="l" t="t" r="r" b="b"/>
              <a:pathLst>
                <a:path w="134" h="118" extrusionOk="0">
                  <a:moveTo>
                    <a:pt x="117" y="1"/>
                  </a:moveTo>
                  <a:cubicBezTo>
                    <a:pt x="117" y="1"/>
                    <a:pt x="84" y="18"/>
                    <a:pt x="50" y="51"/>
                  </a:cubicBezTo>
                  <a:cubicBezTo>
                    <a:pt x="17" y="84"/>
                    <a:pt x="0" y="118"/>
                    <a:pt x="0" y="118"/>
                  </a:cubicBezTo>
                  <a:cubicBezTo>
                    <a:pt x="0" y="118"/>
                    <a:pt x="34" y="101"/>
                    <a:pt x="67" y="68"/>
                  </a:cubicBezTo>
                  <a:cubicBezTo>
                    <a:pt x="100" y="34"/>
                    <a:pt x="134" y="1"/>
                    <a:pt x="117" y="1"/>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56" name="Google Shape;3906;p60"/>
            <p:cNvSpPr/>
            <p:nvPr/>
          </p:nvSpPr>
          <p:spPr>
            <a:xfrm>
              <a:off x="1378756" y="2596080"/>
              <a:ext cx="7532" cy="1314"/>
            </a:xfrm>
            <a:custGeom>
              <a:avLst/>
              <a:gdLst/>
              <a:ahLst/>
              <a:cxnLst/>
              <a:rect l="l" t="t" r="r" b="b"/>
              <a:pathLst>
                <a:path w="235" h="41" extrusionOk="0">
                  <a:moveTo>
                    <a:pt x="1" y="1"/>
                  </a:moveTo>
                  <a:cubicBezTo>
                    <a:pt x="37" y="28"/>
                    <a:pt x="79" y="41"/>
                    <a:pt x="123" y="41"/>
                  </a:cubicBezTo>
                  <a:cubicBezTo>
                    <a:pt x="159" y="41"/>
                    <a:pt x="197" y="32"/>
                    <a:pt x="234" y="17"/>
                  </a:cubicBezTo>
                  <a:cubicBezTo>
                    <a:pt x="151" y="17"/>
                    <a:pt x="67" y="17"/>
                    <a:pt x="1" y="1"/>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57" name="Google Shape;3907;p60"/>
            <p:cNvSpPr/>
            <p:nvPr/>
          </p:nvSpPr>
          <p:spPr>
            <a:xfrm>
              <a:off x="1390550" y="2598003"/>
              <a:ext cx="12339" cy="7211"/>
            </a:xfrm>
            <a:custGeom>
              <a:avLst/>
              <a:gdLst/>
              <a:ahLst/>
              <a:cxnLst/>
              <a:rect l="l" t="t" r="r" b="b"/>
              <a:pathLst>
                <a:path w="385" h="225" extrusionOk="0">
                  <a:moveTo>
                    <a:pt x="259" y="28"/>
                  </a:moveTo>
                  <a:cubicBezTo>
                    <a:pt x="284" y="28"/>
                    <a:pt x="309" y="33"/>
                    <a:pt x="334" y="41"/>
                  </a:cubicBezTo>
                  <a:cubicBezTo>
                    <a:pt x="368" y="58"/>
                    <a:pt x="351" y="74"/>
                    <a:pt x="334" y="91"/>
                  </a:cubicBezTo>
                  <a:cubicBezTo>
                    <a:pt x="301" y="108"/>
                    <a:pt x="284" y="124"/>
                    <a:pt x="251" y="124"/>
                  </a:cubicBezTo>
                  <a:cubicBezTo>
                    <a:pt x="217" y="141"/>
                    <a:pt x="167" y="158"/>
                    <a:pt x="117" y="158"/>
                  </a:cubicBezTo>
                  <a:cubicBezTo>
                    <a:pt x="85" y="166"/>
                    <a:pt x="57" y="170"/>
                    <a:pt x="37" y="172"/>
                  </a:cubicBezTo>
                  <a:lnTo>
                    <a:pt x="37" y="172"/>
                  </a:lnTo>
                  <a:cubicBezTo>
                    <a:pt x="47" y="148"/>
                    <a:pt x="57" y="128"/>
                    <a:pt x="67" y="108"/>
                  </a:cubicBezTo>
                  <a:cubicBezTo>
                    <a:pt x="100" y="74"/>
                    <a:pt x="151" y="41"/>
                    <a:pt x="184" y="41"/>
                  </a:cubicBezTo>
                  <a:cubicBezTo>
                    <a:pt x="209" y="33"/>
                    <a:pt x="234" y="28"/>
                    <a:pt x="259" y="28"/>
                  </a:cubicBezTo>
                  <a:close/>
                  <a:moveTo>
                    <a:pt x="252" y="1"/>
                  </a:moveTo>
                  <a:cubicBezTo>
                    <a:pt x="181" y="1"/>
                    <a:pt x="112" y="34"/>
                    <a:pt x="67" y="91"/>
                  </a:cubicBezTo>
                  <a:cubicBezTo>
                    <a:pt x="34" y="124"/>
                    <a:pt x="34" y="157"/>
                    <a:pt x="18" y="174"/>
                  </a:cubicBezTo>
                  <a:lnTo>
                    <a:pt x="18" y="174"/>
                  </a:lnTo>
                  <a:cubicBezTo>
                    <a:pt x="6" y="175"/>
                    <a:pt x="0" y="175"/>
                    <a:pt x="0" y="175"/>
                  </a:cubicBezTo>
                  <a:cubicBezTo>
                    <a:pt x="5" y="177"/>
                    <a:pt x="11" y="179"/>
                    <a:pt x="17" y="181"/>
                  </a:cubicBezTo>
                  <a:lnTo>
                    <a:pt x="17" y="181"/>
                  </a:lnTo>
                  <a:cubicBezTo>
                    <a:pt x="17" y="196"/>
                    <a:pt x="17" y="210"/>
                    <a:pt x="17" y="225"/>
                  </a:cubicBezTo>
                  <a:cubicBezTo>
                    <a:pt x="22" y="210"/>
                    <a:pt x="27" y="197"/>
                    <a:pt x="32" y="185"/>
                  </a:cubicBezTo>
                  <a:lnTo>
                    <a:pt x="32" y="185"/>
                  </a:lnTo>
                  <a:cubicBezTo>
                    <a:pt x="41" y="186"/>
                    <a:pt x="51" y="187"/>
                    <a:pt x="61" y="187"/>
                  </a:cubicBezTo>
                  <a:cubicBezTo>
                    <a:pt x="84" y="187"/>
                    <a:pt x="109" y="183"/>
                    <a:pt x="134" y="175"/>
                  </a:cubicBezTo>
                  <a:cubicBezTo>
                    <a:pt x="167" y="175"/>
                    <a:pt x="217" y="158"/>
                    <a:pt x="268" y="141"/>
                  </a:cubicBezTo>
                  <a:cubicBezTo>
                    <a:pt x="284" y="141"/>
                    <a:pt x="318" y="124"/>
                    <a:pt x="351" y="124"/>
                  </a:cubicBezTo>
                  <a:cubicBezTo>
                    <a:pt x="351" y="108"/>
                    <a:pt x="368" y="91"/>
                    <a:pt x="368" y="74"/>
                  </a:cubicBezTo>
                  <a:cubicBezTo>
                    <a:pt x="384" y="58"/>
                    <a:pt x="368" y="41"/>
                    <a:pt x="351" y="24"/>
                  </a:cubicBezTo>
                  <a:cubicBezTo>
                    <a:pt x="319" y="8"/>
                    <a:pt x="285" y="1"/>
                    <a:pt x="252" y="1"/>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58" name="Google Shape;3908;p60"/>
            <p:cNvSpPr/>
            <p:nvPr/>
          </p:nvSpPr>
          <p:spPr>
            <a:xfrm>
              <a:off x="1385711" y="2596080"/>
              <a:ext cx="6474" cy="8077"/>
            </a:xfrm>
            <a:custGeom>
              <a:avLst/>
              <a:gdLst/>
              <a:ahLst/>
              <a:cxnLst/>
              <a:rect l="l" t="t" r="r" b="b"/>
              <a:pathLst>
                <a:path w="202" h="252" extrusionOk="0">
                  <a:moveTo>
                    <a:pt x="51" y="1"/>
                  </a:moveTo>
                  <a:cubicBezTo>
                    <a:pt x="17" y="1"/>
                    <a:pt x="1" y="34"/>
                    <a:pt x="17" y="51"/>
                  </a:cubicBezTo>
                  <a:cubicBezTo>
                    <a:pt x="17" y="84"/>
                    <a:pt x="17" y="101"/>
                    <a:pt x="34" y="118"/>
                  </a:cubicBezTo>
                  <a:cubicBezTo>
                    <a:pt x="51" y="151"/>
                    <a:pt x="68" y="168"/>
                    <a:pt x="101" y="201"/>
                  </a:cubicBezTo>
                  <a:cubicBezTo>
                    <a:pt x="118" y="218"/>
                    <a:pt x="134" y="235"/>
                    <a:pt x="168" y="251"/>
                  </a:cubicBezTo>
                  <a:cubicBezTo>
                    <a:pt x="168" y="235"/>
                    <a:pt x="151" y="218"/>
                    <a:pt x="101" y="184"/>
                  </a:cubicBezTo>
                  <a:cubicBezTo>
                    <a:pt x="84" y="151"/>
                    <a:pt x="68" y="134"/>
                    <a:pt x="51" y="101"/>
                  </a:cubicBezTo>
                  <a:cubicBezTo>
                    <a:pt x="34" y="84"/>
                    <a:pt x="17" y="34"/>
                    <a:pt x="51" y="17"/>
                  </a:cubicBezTo>
                  <a:cubicBezTo>
                    <a:pt x="84" y="17"/>
                    <a:pt x="118" y="51"/>
                    <a:pt x="134" y="84"/>
                  </a:cubicBezTo>
                  <a:cubicBezTo>
                    <a:pt x="151" y="101"/>
                    <a:pt x="168" y="134"/>
                    <a:pt x="185" y="168"/>
                  </a:cubicBezTo>
                  <a:cubicBezTo>
                    <a:pt x="185" y="184"/>
                    <a:pt x="185" y="218"/>
                    <a:pt x="185" y="251"/>
                  </a:cubicBezTo>
                  <a:cubicBezTo>
                    <a:pt x="201" y="218"/>
                    <a:pt x="201" y="184"/>
                    <a:pt x="201" y="151"/>
                  </a:cubicBezTo>
                  <a:cubicBezTo>
                    <a:pt x="185" y="118"/>
                    <a:pt x="185" y="84"/>
                    <a:pt x="151" y="67"/>
                  </a:cubicBezTo>
                  <a:cubicBezTo>
                    <a:pt x="134" y="17"/>
                    <a:pt x="101" y="1"/>
                    <a:pt x="51" y="1"/>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59" name="Google Shape;3909;p60"/>
            <p:cNvSpPr/>
            <p:nvPr/>
          </p:nvSpPr>
          <p:spPr>
            <a:xfrm>
              <a:off x="1321451" y="2599285"/>
              <a:ext cx="23076" cy="18781"/>
            </a:xfrm>
            <a:custGeom>
              <a:avLst/>
              <a:gdLst/>
              <a:ahLst/>
              <a:cxnLst/>
              <a:rect l="l" t="t" r="r" b="b"/>
              <a:pathLst>
                <a:path w="720" h="586" extrusionOk="0">
                  <a:moveTo>
                    <a:pt x="151" y="1"/>
                  </a:moveTo>
                  <a:cubicBezTo>
                    <a:pt x="118" y="1"/>
                    <a:pt x="84" y="1"/>
                    <a:pt x="51" y="18"/>
                  </a:cubicBezTo>
                  <a:lnTo>
                    <a:pt x="1" y="18"/>
                  </a:lnTo>
                  <a:cubicBezTo>
                    <a:pt x="1" y="26"/>
                    <a:pt x="17" y="26"/>
                    <a:pt x="45" y="26"/>
                  </a:cubicBezTo>
                  <a:cubicBezTo>
                    <a:pt x="72" y="26"/>
                    <a:pt x="109" y="26"/>
                    <a:pt x="151" y="34"/>
                  </a:cubicBezTo>
                  <a:cubicBezTo>
                    <a:pt x="402" y="51"/>
                    <a:pt x="602" y="218"/>
                    <a:pt x="686" y="452"/>
                  </a:cubicBezTo>
                  <a:cubicBezTo>
                    <a:pt x="719" y="536"/>
                    <a:pt x="719" y="586"/>
                    <a:pt x="719" y="586"/>
                  </a:cubicBezTo>
                  <a:cubicBezTo>
                    <a:pt x="719" y="569"/>
                    <a:pt x="719" y="552"/>
                    <a:pt x="719" y="552"/>
                  </a:cubicBezTo>
                  <a:cubicBezTo>
                    <a:pt x="719" y="502"/>
                    <a:pt x="703" y="469"/>
                    <a:pt x="703" y="435"/>
                  </a:cubicBezTo>
                  <a:cubicBezTo>
                    <a:pt x="619" y="201"/>
                    <a:pt x="402" y="18"/>
                    <a:pt x="151" y="1"/>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60" name="Google Shape;3910;p60"/>
            <p:cNvSpPr/>
            <p:nvPr/>
          </p:nvSpPr>
          <p:spPr>
            <a:xfrm>
              <a:off x="1327348" y="2573068"/>
              <a:ext cx="1090" cy="26794"/>
            </a:xfrm>
            <a:custGeom>
              <a:avLst/>
              <a:gdLst/>
              <a:ahLst/>
              <a:cxnLst/>
              <a:rect l="l" t="t" r="r" b="b"/>
              <a:pathLst>
                <a:path w="34" h="836" extrusionOk="0">
                  <a:moveTo>
                    <a:pt x="17" y="0"/>
                  </a:moveTo>
                  <a:cubicBezTo>
                    <a:pt x="17" y="134"/>
                    <a:pt x="1" y="284"/>
                    <a:pt x="17" y="418"/>
                  </a:cubicBezTo>
                  <a:cubicBezTo>
                    <a:pt x="1" y="552"/>
                    <a:pt x="1" y="685"/>
                    <a:pt x="17" y="836"/>
                  </a:cubicBezTo>
                  <a:cubicBezTo>
                    <a:pt x="34" y="552"/>
                    <a:pt x="34" y="284"/>
                    <a:pt x="17" y="0"/>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61" name="Google Shape;3911;p60"/>
            <p:cNvSpPr/>
            <p:nvPr/>
          </p:nvSpPr>
          <p:spPr>
            <a:xfrm>
              <a:off x="1352507" y="2612137"/>
              <a:ext cx="19326" cy="833"/>
            </a:xfrm>
            <a:custGeom>
              <a:avLst/>
              <a:gdLst/>
              <a:ahLst/>
              <a:cxnLst/>
              <a:rect l="l" t="t" r="r" b="b"/>
              <a:pathLst>
                <a:path w="603" h="26" extrusionOk="0">
                  <a:moveTo>
                    <a:pt x="1" y="1"/>
                  </a:moveTo>
                  <a:cubicBezTo>
                    <a:pt x="101" y="18"/>
                    <a:pt x="201" y="26"/>
                    <a:pt x="302" y="26"/>
                  </a:cubicBezTo>
                  <a:cubicBezTo>
                    <a:pt x="402" y="26"/>
                    <a:pt x="502" y="18"/>
                    <a:pt x="602" y="1"/>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62" name="Google Shape;3912;p60"/>
            <p:cNvSpPr/>
            <p:nvPr/>
          </p:nvSpPr>
          <p:spPr>
            <a:xfrm>
              <a:off x="1340200" y="2612137"/>
              <a:ext cx="2179" cy="3782"/>
            </a:xfrm>
            <a:custGeom>
              <a:avLst/>
              <a:gdLst/>
              <a:ahLst/>
              <a:cxnLst/>
              <a:rect l="l" t="t" r="r" b="b"/>
              <a:pathLst>
                <a:path w="68" h="118" extrusionOk="0">
                  <a:moveTo>
                    <a:pt x="1" y="1"/>
                  </a:moveTo>
                  <a:cubicBezTo>
                    <a:pt x="1" y="1"/>
                    <a:pt x="1" y="34"/>
                    <a:pt x="17" y="68"/>
                  </a:cubicBezTo>
                  <a:cubicBezTo>
                    <a:pt x="34" y="84"/>
                    <a:pt x="51" y="118"/>
                    <a:pt x="51" y="118"/>
                  </a:cubicBezTo>
                  <a:cubicBezTo>
                    <a:pt x="51" y="118"/>
                    <a:pt x="67" y="84"/>
                    <a:pt x="51" y="51"/>
                  </a:cubicBezTo>
                  <a:cubicBezTo>
                    <a:pt x="34" y="18"/>
                    <a:pt x="1" y="1"/>
                    <a:pt x="1" y="1"/>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63" name="Google Shape;3913;p60"/>
            <p:cNvSpPr/>
            <p:nvPr/>
          </p:nvSpPr>
          <p:spPr>
            <a:xfrm>
              <a:off x="1335392" y="2606272"/>
              <a:ext cx="2692" cy="2692"/>
            </a:xfrm>
            <a:custGeom>
              <a:avLst/>
              <a:gdLst/>
              <a:ahLst/>
              <a:cxnLst/>
              <a:rect l="l" t="t" r="r" b="b"/>
              <a:pathLst>
                <a:path w="84" h="84" extrusionOk="0">
                  <a:moveTo>
                    <a:pt x="0" y="0"/>
                  </a:moveTo>
                  <a:cubicBezTo>
                    <a:pt x="0" y="0"/>
                    <a:pt x="0" y="33"/>
                    <a:pt x="34" y="50"/>
                  </a:cubicBezTo>
                  <a:cubicBezTo>
                    <a:pt x="50" y="67"/>
                    <a:pt x="67" y="84"/>
                    <a:pt x="67" y="84"/>
                  </a:cubicBezTo>
                  <a:cubicBezTo>
                    <a:pt x="84" y="67"/>
                    <a:pt x="67" y="50"/>
                    <a:pt x="50" y="33"/>
                  </a:cubicBezTo>
                  <a:cubicBezTo>
                    <a:pt x="17" y="17"/>
                    <a:pt x="0" y="0"/>
                    <a:pt x="0" y="0"/>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64" name="Google Shape;3914;p60"/>
            <p:cNvSpPr/>
            <p:nvPr/>
          </p:nvSpPr>
          <p:spPr>
            <a:xfrm>
              <a:off x="1328406" y="2603356"/>
              <a:ext cx="3782" cy="1538"/>
            </a:xfrm>
            <a:custGeom>
              <a:avLst/>
              <a:gdLst/>
              <a:ahLst/>
              <a:cxnLst/>
              <a:rect l="l" t="t" r="r" b="b"/>
              <a:pathLst>
                <a:path w="118" h="48" extrusionOk="0">
                  <a:moveTo>
                    <a:pt x="36" y="0"/>
                  </a:moveTo>
                  <a:cubicBezTo>
                    <a:pt x="16" y="0"/>
                    <a:pt x="1" y="8"/>
                    <a:pt x="1" y="8"/>
                  </a:cubicBezTo>
                  <a:cubicBezTo>
                    <a:pt x="1" y="8"/>
                    <a:pt x="34" y="8"/>
                    <a:pt x="68" y="24"/>
                  </a:cubicBezTo>
                  <a:cubicBezTo>
                    <a:pt x="80" y="36"/>
                    <a:pt x="100" y="48"/>
                    <a:pt x="111" y="48"/>
                  </a:cubicBezTo>
                  <a:cubicBezTo>
                    <a:pt x="115" y="48"/>
                    <a:pt x="118" y="46"/>
                    <a:pt x="118" y="41"/>
                  </a:cubicBezTo>
                  <a:cubicBezTo>
                    <a:pt x="118" y="41"/>
                    <a:pt x="101" y="8"/>
                    <a:pt x="68" y="8"/>
                  </a:cubicBezTo>
                  <a:cubicBezTo>
                    <a:pt x="57" y="2"/>
                    <a:pt x="46" y="0"/>
                    <a:pt x="36" y="0"/>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65" name="Google Shape;3915;p60"/>
            <p:cNvSpPr/>
            <p:nvPr/>
          </p:nvSpPr>
          <p:spPr>
            <a:xfrm>
              <a:off x="1323598" y="2602106"/>
              <a:ext cx="2179" cy="962"/>
            </a:xfrm>
            <a:custGeom>
              <a:avLst/>
              <a:gdLst/>
              <a:ahLst/>
              <a:cxnLst/>
              <a:rect l="l" t="t" r="r" b="b"/>
              <a:pathLst>
                <a:path w="68" h="30" extrusionOk="0">
                  <a:moveTo>
                    <a:pt x="11" y="1"/>
                  </a:moveTo>
                  <a:cubicBezTo>
                    <a:pt x="5" y="1"/>
                    <a:pt x="1" y="5"/>
                    <a:pt x="1" y="13"/>
                  </a:cubicBezTo>
                  <a:cubicBezTo>
                    <a:pt x="1" y="13"/>
                    <a:pt x="17" y="30"/>
                    <a:pt x="34" y="30"/>
                  </a:cubicBezTo>
                  <a:lnTo>
                    <a:pt x="67" y="30"/>
                  </a:lnTo>
                  <a:cubicBezTo>
                    <a:pt x="67" y="30"/>
                    <a:pt x="51" y="13"/>
                    <a:pt x="34" y="13"/>
                  </a:cubicBezTo>
                  <a:cubicBezTo>
                    <a:pt x="26" y="5"/>
                    <a:pt x="17" y="1"/>
                    <a:pt x="11" y="1"/>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66" name="Google Shape;3916;p60"/>
            <p:cNvSpPr/>
            <p:nvPr/>
          </p:nvSpPr>
          <p:spPr>
            <a:xfrm>
              <a:off x="946594" y="2489514"/>
              <a:ext cx="99900" cy="99900"/>
            </a:xfrm>
            <a:custGeom>
              <a:avLst/>
              <a:gdLst/>
              <a:ahLst/>
              <a:cxnLst/>
              <a:rect l="l" t="t" r="r" b="b"/>
              <a:pathLst>
                <a:path w="3117" h="3117" extrusionOk="0">
                  <a:moveTo>
                    <a:pt x="853" y="1"/>
                  </a:moveTo>
                  <a:lnTo>
                    <a:pt x="1" y="1321"/>
                  </a:lnTo>
                  <a:lnTo>
                    <a:pt x="101" y="1387"/>
                  </a:lnTo>
                  <a:cubicBezTo>
                    <a:pt x="552" y="1722"/>
                    <a:pt x="2424" y="3008"/>
                    <a:pt x="2808" y="3108"/>
                  </a:cubicBezTo>
                  <a:cubicBezTo>
                    <a:pt x="2827" y="3114"/>
                    <a:pt x="2842" y="3116"/>
                    <a:pt x="2855" y="3116"/>
                  </a:cubicBezTo>
                  <a:cubicBezTo>
                    <a:pt x="3116" y="3116"/>
                    <a:pt x="1989" y="1989"/>
                    <a:pt x="1989" y="1989"/>
                  </a:cubicBezTo>
                  <a:lnTo>
                    <a:pt x="2557" y="1070"/>
                  </a:lnTo>
                  <a:lnTo>
                    <a:pt x="853" y="1"/>
                  </a:lnTo>
                  <a:close/>
                </a:path>
              </a:pathLst>
            </a:custGeom>
            <a:solidFill>
              <a:srgbClr val="455A64"/>
            </a:solidFill>
            <a:ln>
              <a:noFill/>
            </a:ln>
          </p:spPr>
          <p:txBody>
            <a:bodyPr spcFirstLastPara="1" wrap="square" lIns="91425" tIns="91425" rIns="91425" bIns="91425" anchor="ctr" anchorCtr="0">
              <a:noAutofit/>
            </a:bodyPr>
            <a:lstStyle/>
            <a:p>
              <a:endParaRPr>
                <a:solidFill>
                  <a:srgbClr val="045A68"/>
                </a:solidFill>
              </a:endParaRPr>
            </a:p>
          </p:txBody>
        </p:sp>
        <p:sp>
          <p:nvSpPr>
            <p:cNvPr id="167" name="Google Shape;3917;p60"/>
            <p:cNvSpPr/>
            <p:nvPr/>
          </p:nvSpPr>
          <p:spPr>
            <a:xfrm>
              <a:off x="946594" y="2530218"/>
              <a:ext cx="92689" cy="58395"/>
            </a:xfrm>
            <a:custGeom>
              <a:avLst/>
              <a:gdLst/>
              <a:ahLst/>
              <a:cxnLst/>
              <a:rect l="l" t="t" r="r" b="b"/>
              <a:pathLst>
                <a:path w="2892" h="1822" extrusionOk="0">
                  <a:moveTo>
                    <a:pt x="1" y="0"/>
                  </a:moveTo>
                  <a:cubicBezTo>
                    <a:pt x="17" y="0"/>
                    <a:pt x="17" y="17"/>
                    <a:pt x="34" y="17"/>
                  </a:cubicBezTo>
                  <a:cubicBezTo>
                    <a:pt x="17" y="0"/>
                    <a:pt x="17" y="0"/>
                    <a:pt x="1" y="0"/>
                  </a:cubicBezTo>
                  <a:close/>
                  <a:moveTo>
                    <a:pt x="34" y="17"/>
                  </a:moveTo>
                  <a:lnTo>
                    <a:pt x="101" y="67"/>
                  </a:lnTo>
                  <a:lnTo>
                    <a:pt x="418" y="285"/>
                  </a:lnTo>
                  <a:cubicBezTo>
                    <a:pt x="669" y="452"/>
                    <a:pt x="1020" y="702"/>
                    <a:pt x="1421" y="953"/>
                  </a:cubicBezTo>
                  <a:cubicBezTo>
                    <a:pt x="1822" y="1203"/>
                    <a:pt x="2190" y="1421"/>
                    <a:pt x="2457" y="1588"/>
                  </a:cubicBezTo>
                  <a:lnTo>
                    <a:pt x="2774" y="1772"/>
                  </a:lnTo>
                  <a:lnTo>
                    <a:pt x="2858" y="1805"/>
                  </a:lnTo>
                  <a:lnTo>
                    <a:pt x="2774" y="1755"/>
                  </a:lnTo>
                  <a:lnTo>
                    <a:pt x="2457" y="1571"/>
                  </a:lnTo>
                  <a:cubicBezTo>
                    <a:pt x="2190" y="1404"/>
                    <a:pt x="1839" y="1187"/>
                    <a:pt x="1438" y="936"/>
                  </a:cubicBezTo>
                  <a:cubicBezTo>
                    <a:pt x="1037" y="669"/>
                    <a:pt x="686" y="435"/>
                    <a:pt x="418" y="268"/>
                  </a:cubicBezTo>
                  <a:lnTo>
                    <a:pt x="118" y="67"/>
                  </a:lnTo>
                  <a:lnTo>
                    <a:pt x="34" y="17"/>
                  </a:lnTo>
                  <a:close/>
                  <a:moveTo>
                    <a:pt x="2858" y="1805"/>
                  </a:moveTo>
                  <a:cubicBezTo>
                    <a:pt x="2875" y="1822"/>
                    <a:pt x="2875" y="1822"/>
                    <a:pt x="2891" y="1822"/>
                  </a:cubicBezTo>
                  <a:cubicBezTo>
                    <a:pt x="2875" y="1822"/>
                    <a:pt x="2875" y="1805"/>
                    <a:pt x="2858" y="1805"/>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68" name="Google Shape;3918;p60"/>
            <p:cNvSpPr/>
            <p:nvPr/>
          </p:nvSpPr>
          <p:spPr>
            <a:xfrm>
              <a:off x="1019444" y="2572972"/>
              <a:ext cx="10192" cy="5481"/>
            </a:xfrm>
            <a:custGeom>
              <a:avLst/>
              <a:gdLst/>
              <a:ahLst/>
              <a:cxnLst/>
              <a:rect l="l" t="t" r="r" b="b"/>
              <a:pathLst>
                <a:path w="318" h="171" extrusionOk="0">
                  <a:moveTo>
                    <a:pt x="268" y="0"/>
                  </a:moveTo>
                  <a:cubicBezTo>
                    <a:pt x="152" y="0"/>
                    <a:pt x="44" y="53"/>
                    <a:pt x="0" y="170"/>
                  </a:cubicBezTo>
                  <a:cubicBezTo>
                    <a:pt x="84" y="70"/>
                    <a:pt x="201" y="20"/>
                    <a:pt x="318" y="3"/>
                  </a:cubicBezTo>
                  <a:cubicBezTo>
                    <a:pt x="301" y="1"/>
                    <a:pt x="285" y="0"/>
                    <a:pt x="268" y="0"/>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69" name="Google Shape;3919;p60"/>
            <p:cNvSpPr/>
            <p:nvPr/>
          </p:nvSpPr>
          <p:spPr>
            <a:xfrm>
              <a:off x="1008194" y="2556979"/>
              <a:ext cx="5929" cy="2724"/>
            </a:xfrm>
            <a:custGeom>
              <a:avLst/>
              <a:gdLst/>
              <a:ahLst/>
              <a:cxnLst/>
              <a:rect l="l" t="t" r="r" b="b"/>
              <a:pathLst>
                <a:path w="185" h="85" extrusionOk="0">
                  <a:moveTo>
                    <a:pt x="184" y="1"/>
                  </a:moveTo>
                  <a:cubicBezTo>
                    <a:pt x="184" y="1"/>
                    <a:pt x="134" y="18"/>
                    <a:pt x="84" y="34"/>
                  </a:cubicBezTo>
                  <a:cubicBezTo>
                    <a:pt x="34" y="51"/>
                    <a:pt x="0" y="84"/>
                    <a:pt x="0" y="84"/>
                  </a:cubicBezTo>
                  <a:cubicBezTo>
                    <a:pt x="34" y="84"/>
                    <a:pt x="67" y="68"/>
                    <a:pt x="100" y="51"/>
                  </a:cubicBezTo>
                  <a:cubicBezTo>
                    <a:pt x="151" y="34"/>
                    <a:pt x="184" y="18"/>
                    <a:pt x="184" y="1"/>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70" name="Google Shape;3920;p60"/>
            <p:cNvSpPr/>
            <p:nvPr/>
          </p:nvSpPr>
          <p:spPr>
            <a:xfrm>
              <a:off x="1005502" y="2553774"/>
              <a:ext cx="5384" cy="1122"/>
            </a:xfrm>
            <a:custGeom>
              <a:avLst/>
              <a:gdLst/>
              <a:ahLst/>
              <a:cxnLst/>
              <a:rect l="l" t="t" r="r" b="b"/>
              <a:pathLst>
                <a:path w="168" h="35" extrusionOk="0">
                  <a:moveTo>
                    <a:pt x="68" y="1"/>
                  </a:moveTo>
                  <a:cubicBezTo>
                    <a:pt x="34" y="17"/>
                    <a:pt x="1" y="17"/>
                    <a:pt x="1" y="34"/>
                  </a:cubicBezTo>
                  <a:cubicBezTo>
                    <a:pt x="1" y="34"/>
                    <a:pt x="34" y="34"/>
                    <a:pt x="84" y="17"/>
                  </a:cubicBezTo>
                  <a:cubicBezTo>
                    <a:pt x="134" y="17"/>
                    <a:pt x="168" y="1"/>
                    <a:pt x="168" y="1"/>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71" name="Google Shape;3921;p60"/>
            <p:cNvSpPr/>
            <p:nvPr/>
          </p:nvSpPr>
          <p:spPr>
            <a:xfrm>
              <a:off x="1005502" y="2547749"/>
              <a:ext cx="5929" cy="3910"/>
            </a:xfrm>
            <a:custGeom>
              <a:avLst/>
              <a:gdLst/>
              <a:ahLst/>
              <a:cxnLst/>
              <a:rect l="l" t="t" r="r" b="b"/>
              <a:pathLst>
                <a:path w="185" h="122" extrusionOk="0">
                  <a:moveTo>
                    <a:pt x="21" y="0"/>
                  </a:moveTo>
                  <a:cubicBezTo>
                    <a:pt x="19" y="0"/>
                    <a:pt x="17" y="2"/>
                    <a:pt x="17" y="5"/>
                  </a:cubicBezTo>
                  <a:cubicBezTo>
                    <a:pt x="1" y="5"/>
                    <a:pt x="34" y="38"/>
                    <a:pt x="84" y="72"/>
                  </a:cubicBezTo>
                  <a:cubicBezTo>
                    <a:pt x="134" y="105"/>
                    <a:pt x="184" y="122"/>
                    <a:pt x="184" y="122"/>
                  </a:cubicBezTo>
                  <a:cubicBezTo>
                    <a:pt x="184" y="105"/>
                    <a:pt x="151" y="72"/>
                    <a:pt x="101" y="55"/>
                  </a:cubicBezTo>
                  <a:cubicBezTo>
                    <a:pt x="60" y="28"/>
                    <a:pt x="30" y="0"/>
                    <a:pt x="21" y="0"/>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72" name="Google Shape;3922;p60"/>
            <p:cNvSpPr/>
            <p:nvPr/>
          </p:nvSpPr>
          <p:spPr>
            <a:xfrm>
              <a:off x="1007104" y="2543614"/>
              <a:ext cx="6474" cy="4295"/>
            </a:xfrm>
            <a:custGeom>
              <a:avLst/>
              <a:gdLst/>
              <a:ahLst/>
              <a:cxnLst/>
              <a:rect l="l" t="t" r="r" b="b"/>
              <a:pathLst>
                <a:path w="202" h="134" extrusionOk="0">
                  <a:moveTo>
                    <a:pt x="1" y="0"/>
                  </a:moveTo>
                  <a:cubicBezTo>
                    <a:pt x="1" y="0"/>
                    <a:pt x="34" y="50"/>
                    <a:pt x="84" y="84"/>
                  </a:cubicBezTo>
                  <a:cubicBezTo>
                    <a:pt x="118" y="117"/>
                    <a:pt x="151" y="134"/>
                    <a:pt x="185" y="134"/>
                  </a:cubicBezTo>
                  <a:cubicBezTo>
                    <a:pt x="201" y="134"/>
                    <a:pt x="151" y="100"/>
                    <a:pt x="101" y="67"/>
                  </a:cubicBezTo>
                  <a:cubicBezTo>
                    <a:pt x="51" y="34"/>
                    <a:pt x="1" y="0"/>
                    <a:pt x="1" y="0"/>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73" name="Google Shape;3923;p60"/>
            <p:cNvSpPr/>
            <p:nvPr/>
          </p:nvSpPr>
          <p:spPr>
            <a:xfrm>
              <a:off x="1013001" y="2554447"/>
              <a:ext cx="12884" cy="5801"/>
            </a:xfrm>
            <a:custGeom>
              <a:avLst/>
              <a:gdLst/>
              <a:ahLst/>
              <a:cxnLst/>
              <a:rect l="l" t="t" r="r" b="b"/>
              <a:pathLst>
                <a:path w="402" h="181" extrusionOk="0">
                  <a:moveTo>
                    <a:pt x="176" y="17"/>
                  </a:moveTo>
                  <a:cubicBezTo>
                    <a:pt x="197" y="17"/>
                    <a:pt x="218" y="21"/>
                    <a:pt x="235" y="30"/>
                  </a:cubicBezTo>
                  <a:cubicBezTo>
                    <a:pt x="301" y="46"/>
                    <a:pt x="335" y="80"/>
                    <a:pt x="368" y="130"/>
                  </a:cubicBezTo>
                  <a:cubicBezTo>
                    <a:pt x="385" y="147"/>
                    <a:pt x="352" y="163"/>
                    <a:pt x="335" y="163"/>
                  </a:cubicBezTo>
                  <a:cubicBezTo>
                    <a:pt x="301" y="163"/>
                    <a:pt x="285" y="163"/>
                    <a:pt x="251" y="147"/>
                  </a:cubicBezTo>
                  <a:cubicBezTo>
                    <a:pt x="201" y="130"/>
                    <a:pt x="168" y="130"/>
                    <a:pt x="118" y="113"/>
                  </a:cubicBezTo>
                  <a:cubicBezTo>
                    <a:pt x="85" y="97"/>
                    <a:pt x="56" y="80"/>
                    <a:pt x="35" y="68"/>
                  </a:cubicBezTo>
                  <a:lnTo>
                    <a:pt x="35" y="68"/>
                  </a:lnTo>
                  <a:cubicBezTo>
                    <a:pt x="58" y="52"/>
                    <a:pt x="84" y="41"/>
                    <a:pt x="118" y="30"/>
                  </a:cubicBezTo>
                  <a:cubicBezTo>
                    <a:pt x="134" y="21"/>
                    <a:pt x="155" y="17"/>
                    <a:pt x="176" y="17"/>
                  </a:cubicBezTo>
                  <a:close/>
                  <a:moveTo>
                    <a:pt x="188" y="1"/>
                  </a:moveTo>
                  <a:cubicBezTo>
                    <a:pt x="159" y="1"/>
                    <a:pt x="130" y="5"/>
                    <a:pt x="101" y="13"/>
                  </a:cubicBezTo>
                  <a:cubicBezTo>
                    <a:pt x="69" y="29"/>
                    <a:pt x="53" y="45"/>
                    <a:pt x="23" y="60"/>
                  </a:cubicBezTo>
                  <a:lnTo>
                    <a:pt x="23" y="60"/>
                  </a:lnTo>
                  <a:cubicBezTo>
                    <a:pt x="9" y="52"/>
                    <a:pt x="1" y="46"/>
                    <a:pt x="1" y="46"/>
                  </a:cubicBezTo>
                  <a:lnTo>
                    <a:pt x="1" y="63"/>
                  </a:lnTo>
                  <a:cubicBezTo>
                    <a:pt x="4" y="65"/>
                    <a:pt x="8" y="67"/>
                    <a:pt x="12" y="69"/>
                  </a:cubicBezTo>
                  <a:lnTo>
                    <a:pt x="12" y="69"/>
                  </a:lnTo>
                  <a:cubicBezTo>
                    <a:pt x="1" y="84"/>
                    <a:pt x="1" y="97"/>
                    <a:pt x="1" y="97"/>
                  </a:cubicBezTo>
                  <a:cubicBezTo>
                    <a:pt x="8" y="89"/>
                    <a:pt x="16" y="82"/>
                    <a:pt x="23" y="77"/>
                  </a:cubicBezTo>
                  <a:lnTo>
                    <a:pt x="23" y="77"/>
                  </a:lnTo>
                  <a:cubicBezTo>
                    <a:pt x="50" y="94"/>
                    <a:pt x="79" y="117"/>
                    <a:pt x="118" y="130"/>
                  </a:cubicBezTo>
                  <a:cubicBezTo>
                    <a:pt x="151" y="147"/>
                    <a:pt x="201" y="163"/>
                    <a:pt x="251" y="163"/>
                  </a:cubicBezTo>
                  <a:cubicBezTo>
                    <a:pt x="268" y="180"/>
                    <a:pt x="301" y="180"/>
                    <a:pt x="335" y="180"/>
                  </a:cubicBezTo>
                  <a:cubicBezTo>
                    <a:pt x="352" y="180"/>
                    <a:pt x="368" y="180"/>
                    <a:pt x="385" y="163"/>
                  </a:cubicBezTo>
                  <a:cubicBezTo>
                    <a:pt x="385" y="147"/>
                    <a:pt x="402" y="130"/>
                    <a:pt x="385" y="113"/>
                  </a:cubicBezTo>
                  <a:cubicBezTo>
                    <a:pt x="347" y="38"/>
                    <a:pt x="272" y="1"/>
                    <a:pt x="188" y="1"/>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74" name="Google Shape;3924;p60"/>
            <p:cNvSpPr/>
            <p:nvPr/>
          </p:nvSpPr>
          <p:spPr>
            <a:xfrm>
              <a:off x="1012457" y="2547877"/>
              <a:ext cx="4327" cy="9134"/>
            </a:xfrm>
            <a:custGeom>
              <a:avLst/>
              <a:gdLst/>
              <a:ahLst/>
              <a:cxnLst/>
              <a:rect l="l" t="t" r="r" b="b"/>
              <a:pathLst>
                <a:path w="135" h="285" extrusionOk="0">
                  <a:moveTo>
                    <a:pt x="68" y="1"/>
                  </a:moveTo>
                  <a:cubicBezTo>
                    <a:pt x="51" y="1"/>
                    <a:pt x="18" y="1"/>
                    <a:pt x="1" y="34"/>
                  </a:cubicBezTo>
                  <a:cubicBezTo>
                    <a:pt x="1" y="51"/>
                    <a:pt x="1" y="68"/>
                    <a:pt x="1" y="101"/>
                  </a:cubicBezTo>
                  <a:cubicBezTo>
                    <a:pt x="1" y="118"/>
                    <a:pt x="1" y="151"/>
                    <a:pt x="1" y="185"/>
                  </a:cubicBezTo>
                  <a:cubicBezTo>
                    <a:pt x="1" y="218"/>
                    <a:pt x="18" y="251"/>
                    <a:pt x="34" y="268"/>
                  </a:cubicBezTo>
                  <a:cubicBezTo>
                    <a:pt x="34" y="268"/>
                    <a:pt x="34" y="235"/>
                    <a:pt x="18" y="185"/>
                  </a:cubicBezTo>
                  <a:cubicBezTo>
                    <a:pt x="18" y="151"/>
                    <a:pt x="18" y="118"/>
                    <a:pt x="18" y="101"/>
                  </a:cubicBezTo>
                  <a:cubicBezTo>
                    <a:pt x="18" y="68"/>
                    <a:pt x="34" y="18"/>
                    <a:pt x="68" y="18"/>
                  </a:cubicBezTo>
                  <a:cubicBezTo>
                    <a:pt x="101" y="34"/>
                    <a:pt x="101" y="84"/>
                    <a:pt x="101" y="118"/>
                  </a:cubicBezTo>
                  <a:cubicBezTo>
                    <a:pt x="101" y="151"/>
                    <a:pt x="101" y="185"/>
                    <a:pt x="84" y="201"/>
                  </a:cubicBezTo>
                  <a:cubicBezTo>
                    <a:pt x="84" y="235"/>
                    <a:pt x="68" y="251"/>
                    <a:pt x="51" y="285"/>
                  </a:cubicBezTo>
                  <a:cubicBezTo>
                    <a:pt x="51" y="285"/>
                    <a:pt x="84" y="268"/>
                    <a:pt x="101" y="218"/>
                  </a:cubicBezTo>
                  <a:cubicBezTo>
                    <a:pt x="118" y="185"/>
                    <a:pt x="135" y="151"/>
                    <a:pt x="135" y="118"/>
                  </a:cubicBezTo>
                  <a:cubicBezTo>
                    <a:pt x="135" y="68"/>
                    <a:pt x="118" y="34"/>
                    <a:pt x="68" y="1"/>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75" name="Google Shape;3925;p60"/>
            <p:cNvSpPr/>
            <p:nvPr/>
          </p:nvSpPr>
          <p:spPr>
            <a:xfrm>
              <a:off x="957299" y="2515763"/>
              <a:ext cx="13429" cy="27883"/>
            </a:xfrm>
            <a:custGeom>
              <a:avLst/>
              <a:gdLst/>
              <a:ahLst/>
              <a:cxnLst/>
              <a:rect l="l" t="t" r="r" b="b"/>
              <a:pathLst>
                <a:path w="419" h="870" extrusionOk="0">
                  <a:moveTo>
                    <a:pt x="1" y="0"/>
                  </a:moveTo>
                  <a:cubicBezTo>
                    <a:pt x="1" y="0"/>
                    <a:pt x="51" y="34"/>
                    <a:pt x="118" y="84"/>
                  </a:cubicBezTo>
                  <a:cubicBezTo>
                    <a:pt x="318" y="234"/>
                    <a:pt x="402" y="485"/>
                    <a:pt x="335" y="719"/>
                  </a:cubicBezTo>
                  <a:cubicBezTo>
                    <a:pt x="318" y="819"/>
                    <a:pt x="285" y="869"/>
                    <a:pt x="302" y="869"/>
                  </a:cubicBezTo>
                  <a:cubicBezTo>
                    <a:pt x="302" y="852"/>
                    <a:pt x="318" y="852"/>
                    <a:pt x="318" y="836"/>
                  </a:cubicBezTo>
                  <a:cubicBezTo>
                    <a:pt x="335" y="802"/>
                    <a:pt x="352" y="769"/>
                    <a:pt x="352" y="736"/>
                  </a:cubicBezTo>
                  <a:cubicBezTo>
                    <a:pt x="419" y="485"/>
                    <a:pt x="335" y="218"/>
                    <a:pt x="135" y="67"/>
                  </a:cubicBezTo>
                  <a:cubicBezTo>
                    <a:pt x="101" y="50"/>
                    <a:pt x="68" y="34"/>
                    <a:pt x="34" y="17"/>
                  </a:cubicBezTo>
                  <a:cubicBezTo>
                    <a:pt x="18" y="17"/>
                    <a:pt x="18" y="0"/>
                    <a:pt x="1" y="0"/>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76" name="Google Shape;3926;p60"/>
            <p:cNvSpPr/>
            <p:nvPr/>
          </p:nvSpPr>
          <p:spPr>
            <a:xfrm>
              <a:off x="962683" y="2496469"/>
              <a:ext cx="14487" cy="22531"/>
            </a:xfrm>
            <a:custGeom>
              <a:avLst/>
              <a:gdLst/>
              <a:ahLst/>
              <a:cxnLst/>
              <a:rect l="l" t="t" r="r" b="b"/>
              <a:pathLst>
                <a:path w="452" h="703" extrusionOk="0">
                  <a:moveTo>
                    <a:pt x="451" y="1"/>
                  </a:moveTo>
                  <a:cubicBezTo>
                    <a:pt x="284" y="235"/>
                    <a:pt x="134" y="469"/>
                    <a:pt x="0" y="703"/>
                  </a:cubicBezTo>
                  <a:cubicBezTo>
                    <a:pt x="84" y="602"/>
                    <a:pt x="167" y="485"/>
                    <a:pt x="234" y="368"/>
                  </a:cubicBezTo>
                  <a:cubicBezTo>
                    <a:pt x="317" y="251"/>
                    <a:pt x="384" y="134"/>
                    <a:pt x="451" y="1"/>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77" name="Google Shape;3927;p60"/>
            <p:cNvSpPr/>
            <p:nvPr/>
          </p:nvSpPr>
          <p:spPr>
            <a:xfrm>
              <a:off x="977138" y="2543005"/>
              <a:ext cx="15544" cy="10256"/>
            </a:xfrm>
            <a:custGeom>
              <a:avLst/>
              <a:gdLst/>
              <a:ahLst/>
              <a:cxnLst/>
              <a:rect l="l" t="t" r="r" b="b"/>
              <a:pathLst>
                <a:path w="485" h="320" extrusionOk="0">
                  <a:moveTo>
                    <a:pt x="2" y="0"/>
                  </a:moveTo>
                  <a:cubicBezTo>
                    <a:pt x="1" y="0"/>
                    <a:pt x="0" y="1"/>
                    <a:pt x="0" y="2"/>
                  </a:cubicBezTo>
                  <a:cubicBezTo>
                    <a:pt x="67" y="69"/>
                    <a:pt x="134" y="136"/>
                    <a:pt x="217" y="186"/>
                  </a:cubicBezTo>
                  <a:cubicBezTo>
                    <a:pt x="301" y="236"/>
                    <a:pt x="401" y="287"/>
                    <a:pt x="485" y="320"/>
                  </a:cubicBezTo>
                  <a:cubicBezTo>
                    <a:pt x="485" y="320"/>
                    <a:pt x="368" y="253"/>
                    <a:pt x="234" y="153"/>
                  </a:cubicBezTo>
                  <a:cubicBezTo>
                    <a:pt x="112" y="77"/>
                    <a:pt x="18" y="0"/>
                    <a:pt x="2" y="0"/>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78" name="Google Shape;3928;p60"/>
            <p:cNvSpPr/>
            <p:nvPr/>
          </p:nvSpPr>
          <p:spPr>
            <a:xfrm>
              <a:off x="965343" y="2536115"/>
              <a:ext cx="1635" cy="4295"/>
            </a:xfrm>
            <a:custGeom>
              <a:avLst/>
              <a:gdLst/>
              <a:ahLst/>
              <a:cxnLst/>
              <a:rect l="l" t="t" r="r" b="b"/>
              <a:pathLst>
                <a:path w="51" h="134" extrusionOk="0">
                  <a:moveTo>
                    <a:pt x="34" y="0"/>
                  </a:moveTo>
                  <a:cubicBezTo>
                    <a:pt x="17" y="0"/>
                    <a:pt x="17" y="34"/>
                    <a:pt x="17" y="67"/>
                  </a:cubicBezTo>
                  <a:cubicBezTo>
                    <a:pt x="17" y="101"/>
                    <a:pt x="1" y="117"/>
                    <a:pt x="17" y="134"/>
                  </a:cubicBezTo>
                  <a:cubicBezTo>
                    <a:pt x="17" y="134"/>
                    <a:pt x="34" y="101"/>
                    <a:pt x="34" y="67"/>
                  </a:cubicBezTo>
                  <a:cubicBezTo>
                    <a:pt x="51" y="34"/>
                    <a:pt x="34" y="0"/>
                    <a:pt x="34" y="0"/>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79" name="Google Shape;3929;p60"/>
            <p:cNvSpPr/>
            <p:nvPr/>
          </p:nvSpPr>
          <p:spPr>
            <a:xfrm>
              <a:off x="965343" y="2528615"/>
              <a:ext cx="1090" cy="3237"/>
            </a:xfrm>
            <a:custGeom>
              <a:avLst/>
              <a:gdLst/>
              <a:ahLst/>
              <a:cxnLst/>
              <a:rect l="l" t="t" r="r" b="b"/>
              <a:pathLst>
                <a:path w="34" h="101" extrusionOk="0">
                  <a:moveTo>
                    <a:pt x="1" y="0"/>
                  </a:moveTo>
                  <a:cubicBezTo>
                    <a:pt x="1" y="0"/>
                    <a:pt x="1" y="34"/>
                    <a:pt x="1" y="50"/>
                  </a:cubicBezTo>
                  <a:cubicBezTo>
                    <a:pt x="1" y="84"/>
                    <a:pt x="17" y="101"/>
                    <a:pt x="17" y="101"/>
                  </a:cubicBezTo>
                  <a:cubicBezTo>
                    <a:pt x="34" y="101"/>
                    <a:pt x="34" y="84"/>
                    <a:pt x="17" y="50"/>
                  </a:cubicBezTo>
                  <a:cubicBezTo>
                    <a:pt x="17" y="17"/>
                    <a:pt x="1" y="0"/>
                    <a:pt x="1" y="0"/>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80" name="Google Shape;3930;p60"/>
            <p:cNvSpPr/>
            <p:nvPr/>
          </p:nvSpPr>
          <p:spPr>
            <a:xfrm>
              <a:off x="961048" y="2522718"/>
              <a:ext cx="2724" cy="2852"/>
            </a:xfrm>
            <a:custGeom>
              <a:avLst/>
              <a:gdLst/>
              <a:ahLst/>
              <a:cxnLst/>
              <a:rect l="l" t="t" r="r" b="b"/>
              <a:pathLst>
                <a:path w="85" h="89" extrusionOk="0">
                  <a:moveTo>
                    <a:pt x="1" y="1"/>
                  </a:moveTo>
                  <a:cubicBezTo>
                    <a:pt x="1" y="1"/>
                    <a:pt x="18" y="17"/>
                    <a:pt x="34" y="51"/>
                  </a:cubicBezTo>
                  <a:cubicBezTo>
                    <a:pt x="48" y="64"/>
                    <a:pt x="61" y="89"/>
                    <a:pt x="66" y="89"/>
                  </a:cubicBezTo>
                  <a:cubicBezTo>
                    <a:pt x="67" y="89"/>
                    <a:pt x="68" y="87"/>
                    <a:pt x="68" y="84"/>
                  </a:cubicBezTo>
                  <a:cubicBezTo>
                    <a:pt x="84" y="84"/>
                    <a:pt x="84" y="51"/>
                    <a:pt x="51" y="34"/>
                  </a:cubicBezTo>
                  <a:cubicBezTo>
                    <a:pt x="34" y="1"/>
                    <a:pt x="1" y="1"/>
                    <a:pt x="1" y="1"/>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81" name="Google Shape;3931;p60"/>
            <p:cNvSpPr/>
            <p:nvPr/>
          </p:nvSpPr>
          <p:spPr>
            <a:xfrm>
              <a:off x="957299" y="2518968"/>
              <a:ext cx="1667" cy="1635"/>
            </a:xfrm>
            <a:custGeom>
              <a:avLst/>
              <a:gdLst/>
              <a:ahLst/>
              <a:cxnLst/>
              <a:rect l="l" t="t" r="r" b="b"/>
              <a:pathLst>
                <a:path w="52" h="51" extrusionOk="0">
                  <a:moveTo>
                    <a:pt x="18" y="1"/>
                  </a:moveTo>
                  <a:cubicBezTo>
                    <a:pt x="1" y="1"/>
                    <a:pt x="1" y="17"/>
                    <a:pt x="18" y="34"/>
                  </a:cubicBezTo>
                  <a:cubicBezTo>
                    <a:pt x="34" y="51"/>
                    <a:pt x="51" y="51"/>
                    <a:pt x="51" y="51"/>
                  </a:cubicBezTo>
                  <a:cubicBezTo>
                    <a:pt x="51" y="51"/>
                    <a:pt x="51" y="34"/>
                    <a:pt x="34" y="17"/>
                  </a:cubicBezTo>
                  <a:cubicBezTo>
                    <a:pt x="34" y="1"/>
                    <a:pt x="18" y="1"/>
                    <a:pt x="18" y="1"/>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82" name="Google Shape;3932;p60"/>
            <p:cNvSpPr/>
            <p:nvPr/>
          </p:nvSpPr>
          <p:spPr>
            <a:xfrm>
              <a:off x="948741" y="1854956"/>
              <a:ext cx="366332" cy="710100"/>
            </a:xfrm>
            <a:custGeom>
              <a:avLst/>
              <a:gdLst/>
              <a:ahLst/>
              <a:cxnLst/>
              <a:rect l="l" t="t" r="r" b="b"/>
              <a:pathLst>
                <a:path w="11430" h="22156" extrusionOk="0">
                  <a:moveTo>
                    <a:pt x="4278" y="0"/>
                  </a:moveTo>
                  <a:cubicBezTo>
                    <a:pt x="4278" y="0"/>
                    <a:pt x="6885" y="11011"/>
                    <a:pt x="6935" y="11211"/>
                  </a:cubicBezTo>
                  <a:cubicBezTo>
                    <a:pt x="6985" y="11429"/>
                    <a:pt x="1" y="20201"/>
                    <a:pt x="1" y="20201"/>
                  </a:cubicBezTo>
                  <a:lnTo>
                    <a:pt x="2958" y="22156"/>
                  </a:lnTo>
                  <a:cubicBezTo>
                    <a:pt x="2958" y="22156"/>
                    <a:pt x="10928" y="13367"/>
                    <a:pt x="11179" y="12832"/>
                  </a:cubicBezTo>
                  <a:cubicBezTo>
                    <a:pt x="11429" y="12281"/>
                    <a:pt x="9725" y="919"/>
                    <a:pt x="9725" y="919"/>
                  </a:cubicBezTo>
                  <a:lnTo>
                    <a:pt x="4278" y="0"/>
                  </a:lnTo>
                  <a:close/>
                </a:path>
              </a:pathLst>
            </a:custGeom>
            <a:solidFill>
              <a:srgbClr val="19B5B1"/>
            </a:solidFill>
            <a:ln>
              <a:noFill/>
            </a:ln>
          </p:spPr>
          <p:txBody>
            <a:bodyPr spcFirstLastPara="1" wrap="square" lIns="91425" tIns="91425" rIns="91425" bIns="91425" anchor="ctr" anchorCtr="0">
              <a:noAutofit/>
            </a:bodyPr>
            <a:lstStyle/>
            <a:p>
              <a:endParaRPr>
                <a:solidFill>
                  <a:srgbClr val="045A68"/>
                </a:solidFill>
              </a:endParaRPr>
            </a:p>
          </p:txBody>
        </p:sp>
        <p:sp>
          <p:nvSpPr>
            <p:cNvPr id="183" name="Google Shape;3933;p60"/>
            <p:cNvSpPr/>
            <p:nvPr/>
          </p:nvSpPr>
          <p:spPr>
            <a:xfrm>
              <a:off x="1041911" y="1850117"/>
              <a:ext cx="368479" cy="744522"/>
            </a:xfrm>
            <a:custGeom>
              <a:avLst/>
              <a:gdLst/>
              <a:ahLst/>
              <a:cxnLst/>
              <a:rect l="l" t="t" r="r" b="b"/>
              <a:pathLst>
                <a:path w="11497" h="23230" extrusionOk="0">
                  <a:moveTo>
                    <a:pt x="402" y="1"/>
                  </a:moveTo>
                  <a:lnTo>
                    <a:pt x="302" y="418"/>
                  </a:lnTo>
                  <a:cubicBezTo>
                    <a:pt x="1" y="1655"/>
                    <a:pt x="185" y="2975"/>
                    <a:pt x="820" y="4078"/>
                  </a:cubicBezTo>
                  <a:lnTo>
                    <a:pt x="5465" y="12114"/>
                  </a:lnTo>
                  <a:cubicBezTo>
                    <a:pt x="5799" y="12682"/>
                    <a:pt x="6033" y="13301"/>
                    <a:pt x="6166" y="13952"/>
                  </a:cubicBezTo>
                  <a:lnTo>
                    <a:pt x="8272" y="23225"/>
                  </a:lnTo>
                  <a:lnTo>
                    <a:pt x="11495" y="23225"/>
                  </a:lnTo>
                  <a:cubicBezTo>
                    <a:pt x="11454" y="23033"/>
                    <a:pt x="10650" y="15524"/>
                    <a:pt x="10243" y="12983"/>
                  </a:cubicBezTo>
                  <a:cubicBezTo>
                    <a:pt x="9926" y="11012"/>
                    <a:pt x="7303" y="4913"/>
                    <a:pt x="6033" y="2039"/>
                  </a:cubicBezTo>
                  <a:lnTo>
                    <a:pt x="6818" y="1070"/>
                  </a:lnTo>
                  <a:lnTo>
                    <a:pt x="5448" y="836"/>
                  </a:lnTo>
                  <a:lnTo>
                    <a:pt x="402" y="1"/>
                  </a:lnTo>
                  <a:close/>
                  <a:moveTo>
                    <a:pt x="11495" y="23225"/>
                  </a:moveTo>
                  <a:cubicBezTo>
                    <a:pt x="11495" y="23228"/>
                    <a:pt x="11496" y="23229"/>
                    <a:pt x="11496" y="23229"/>
                  </a:cubicBezTo>
                  <a:cubicBezTo>
                    <a:pt x="11496" y="23229"/>
                    <a:pt x="11496" y="23228"/>
                    <a:pt x="11496" y="23225"/>
                  </a:cubicBezTo>
                  <a:close/>
                </a:path>
              </a:pathLst>
            </a:custGeom>
            <a:solidFill>
              <a:srgbClr val="19B5B1"/>
            </a:solidFill>
            <a:ln>
              <a:noFill/>
            </a:ln>
          </p:spPr>
          <p:txBody>
            <a:bodyPr spcFirstLastPara="1" wrap="square" lIns="91425" tIns="91425" rIns="91425" bIns="91425" anchor="ctr" anchorCtr="0">
              <a:noAutofit/>
            </a:bodyPr>
            <a:lstStyle/>
            <a:p>
              <a:endParaRPr>
                <a:solidFill>
                  <a:srgbClr val="045A68"/>
                </a:solidFill>
              </a:endParaRPr>
            </a:p>
          </p:txBody>
        </p:sp>
        <p:sp>
          <p:nvSpPr>
            <p:cNvPr id="184" name="Google Shape;3934;p60"/>
            <p:cNvSpPr/>
            <p:nvPr/>
          </p:nvSpPr>
          <p:spPr>
            <a:xfrm>
              <a:off x="1237928" y="1914922"/>
              <a:ext cx="43396" cy="110348"/>
            </a:xfrm>
            <a:custGeom>
              <a:avLst/>
              <a:gdLst/>
              <a:ahLst/>
              <a:cxnLst/>
              <a:rect l="l" t="t" r="r" b="b"/>
              <a:pathLst>
                <a:path w="1354" h="3443" extrusionOk="0">
                  <a:moveTo>
                    <a:pt x="0" y="0"/>
                  </a:moveTo>
                  <a:cubicBezTo>
                    <a:pt x="17" y="34"/>
                    <a:pt x="34" y="84"/>
                    <a:pt x="50" y="134"/>
                  </a:cubicBezTo>
                  <a:lnTo>
                    <a:pt x="201" y="502"/>
                  </a:lnTo>
                  <a:cubicBezTo>
                    <a:pt x="334" y="802"/>
                    <a:pt x="501" y="1237"/>
                    <a:pt x="685" y="1721"/>
                  </a:cubicBezTo>
                  <a:cubicBezTo>
                    <a:pt x="886" y="2189"/>
                    <a:pt x="1036" y="2624"/>
                    <a:pt x="1153" y="2941"/>
                  </a:cubicBezTo>
                  <a:cubicBezTo>
                    <a:pt x="1203" y="3091"/>
                    <a:pt x="1253" y="3208"/>
                    <a:pt x="1287" y="3309"/>
                  </a:cubicBezTo>
                  <a:cubicBezTo>
                    <a:pt x="1303" y="3359"/>
                    <a:pt x="1320" y="3409"/>
                    <a:pt x="1354" y="3442"/>
                  </a:cubicBezTo>
                  <a:cubicBezTo>
                    <a:pt x="1354" y="3409"/>
                    <a:pt x="1337" y="3359"/>
                    <a:pt x="1320" y="3309"/>
                  </a:cubicBezTo>
                  <a:cubicBezTo>
                    <a:pt x="1287" y="3208"/>
                    <a:pt x="1253" y="3091"/>
                    <a:pt x="1203" y="2924"/>
                  </a:cubicBezTo>
                  <a:cubicBezTo>
                    <a:pt x="1103" y="2607"/>
                    <a:pt x="936" y="2172"/>
                    <a:pt x="752" y="1688"/>
                  </a:cubicBezTo>
                  <a:cubicBezTo>
                    <a:pt x="568" y="1220"/>
                    <a:pt x="385" y="786"/>
                    <a:pt x="251" y="485"/>
                  </a:cubicBezTo>
                  <a:cubicBezTo>
                    <a:pt x="184" y="335"/>
                    <a:pt x="117" y="201"/>
                    <a:pt x="84" y="117"/>
                  </a:cubicBezTo>
                  <a:cubicBezTo>
                    <a:pt x="67" y="67"/>
                    <a:pt x="34" y="34"/>
                    <a:pt x="17" y="0"/>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85" name="Google Shape;3935;p60"/>
            <p:cNvSpPr/>
            <p:nvPr/>
          </p:nvSpPr>
          <p:spPr>
            <a:xfrm>
              <a:off x="1128125" y="2084658"/>
              <a:ext cx="122143" cy="261913"/>
            </a:xfrm>
            <a:custGeom>
              <a:avLst/>
              <a:gdLst/>
              <a:ahLst/>
              <a:cxnLst/>
              <a:rect l="l" t="t" r="r" b="b"/>
              <a:pathLst>
                <a:path w="3811" h="8172" extrusionOk="0">
                  <a:moveTo>
                    <a:pt x="1" y="1"/>
                  </a:moveTo>
                  <a:cubicBezTo>
                    <a:pt x="18" y="34"/>
                    <a:pt x="34" y="51"/>
                    <a:pt x="51" y="85"/>
                  </a:cubicBezTo>
                  <a:lnTo>
                    <a:pt x="201" y="302"/>
                  </a:lnTo>
                  <a:lnTo>
                    <a:pt x="736" y="1120"/>
                  </a:lnTo>
                  <a:cubicBezTo>
                    <a:pt x="1321" y="2006"/>
                    <a:pt x="1872" y="2942"/>
                    <a:pt x="2374" y="3894"/>
                  </a:cubicBezTo>
                  <a:cubicBezTo>
                    <a:pt x="2641" y="4445"/>
                    <a:pt x="2892" y="4997"/>
                    <a:pt x="3092" y="5498"/>
                  </a:cubicBezTo>
                  <a:cubicBezTo>
                    <a:pt x="3176" y="5749"/>
                    <a:pt x="3276" y="5999"/>
                    <a:pt x="3343" y="6233"/>
                  </a:cubicBezTo>
                  <a:lnTo>
                    <a:pt x="3460" y="6567"/>
                  </a:lnTo>
                  <a:cubicBezTo>
                    <a:pt x="3476" y="6668"/>
                    <a:pt x="3510" y="6768"/>
                    <a:pt x="3543" y="6868"/>
                  </a:cubicBezTo>
                  <a:cubicBezTo>
                    <a:pt x="3593" y="7069"/>
                    <a:pt x="3627" y="7252"/>
                    <a:pt x="3660" y="7403"/>
                  </a:cubicBezTo>
                  <a:cubicBezTo>
                    <a:pt x="3677" y="7486"/>
                    <a:pt x="3694" y="7570"/>
                    <a:pt x="3710" y="7637"/>
                  </a:cubicBezTo>
                  <a:cubicBezTo>
                    <a:pt x="3727" y="7704"/>
                    <a:pt x="3744" y="7770"/>
                    <a:pt x="3744" y="7821"/>
                  </a:cubicBezTo>
                  <a:lnTo>
                    <a:pt x="3794" y="8088"/>
                  </a:lnTo>
                  <a:cubicBezTo>
                    <a:pt x="3794" y="8105"/>
                    <a:pt x="3811" y="8138"/>
                    <a:pt x="3811" y="8171"/>
                  </a:cubicBezTo>
                  <a:cubicBezTo>
                    <a:pt x="3811" y="8138"/>
                    <a:pt x="3811" y="8105"/>
                    <a:pt x="3811" y="8071"/>
                  </a:cubicBezTo>
                  <a:cubicBezTo>
                    <a:pt x="3794" y="8004"/>
                    <a:pt x="3794" y="7921"/>
                    <a:pt x="3777" y="7821"/>
                  </a:cubicBezTo>
                  <a:cubicBezTo>
                    <a:pt x="3760" y="7754"/>
                    <a:pt x="3760" y="7687"/>
                    <a:pt x="3744" y="7620"/>
                  </a:cubicBezTo>
                  <a:lnTo>
                    <a:pt x="3710" y="7403"/>
                  </a:lnTo>
                  <a:cubicBezTo>
                    <a:pt x="3677" y="7236"/>
                    <a:pt x="3643" y="7052"/>
                    <a:pt x="3577" y="6851"/>
                  </a:cubicBezTo>
                  <a:lnTo>
                    <a:pt x="3510" y="6551"/>
                  </a:lnTo>
                  <a:cubicBezTo>
                    <a:pt x="3476" y="6434"/>
                    <a:pt x="3443" y="6317"/>
                    <a:pt x="3410" y="6217"/>
                  </a:cubicBezTo>
                  <a:cubicBezTo>
                    <a:pt x="3326" y="5983"/>
                    <a:pt x="3242" y="5732"/>
                    <a:pt x="3142" y="5481"/>
                  </a:cubicBezTo>
                  <a:cubicBezTo>
                    <a:pt x="2958" y="4963"/>
                    <a:pt x="2708" y="4412"/>
                    <a:pt x="2424" y="3861"/>
                  </a:cubicBezTo>
                  <a:cubicBezTo>
                    <a:pt x="1939" y="2908"/>
                    <a:pt x="1388" y="1973"/>
                    <a:pt x="770" y="1087"/>
                  </a:cubicBezTo>
                  <a:cubicBezTo>
                    <a:pt x="552" y="753"/>
                    <a:pt x="352" y="469"/>
                    <a:pt x="218" y="285"/>
                  </a:cubicBezTo>
                  <a:lnTo>
                    <a:pt x="68" y="68"/>
                  </a:lnTo>
                  <a:cubicBezTo>
                    <a:pt x="51" y="51"/>
                    <a:pt x="34" y="18"/>
                    <a:pt x="1" y="1"/>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86" name="Google Shape;3936;p60"/>
            <p:cNvSpPr/>
            <p:nvPr/>
          </p:nvSpPr>
          <p:spPr>
            <a:xfrm>
              <a:off x="959991" y="2487912"/>
              <a:ext cx="97496" cy="62145"/>
            </a:xfrm>
            <a:custGeom>
              <a:avLst/>
              <a:gdLst/>
              <a:ahLst/>
              <a:cxnLst/>
              <a:rect l="l" t="t" r="r" b="b"/>
              <a:pathLst>
                <a:path w="3042" h="1939" extrusionOk="0">
                  <a:moveTo>
                    <a:pt x="17" y="0"/>
                  </a:moveTo>
                  <a:cubicBezTo>
                    <a:pt x="0" y="17"/>
                    <a:pt x="184" y="117"/>
                    <a:pt x="452" y="285"/>
                  </a:cubicBezTo>
                  <a:cubicBezTo>
                    <a:pt x="719" y="468"/>
                    <a:pt x="1087" y="736"/>
                    <a:pt x="1471" y="1036"/>
                  </a:cubicBezTo>
                  <a:cubicBezTo>
                    <a:pt x="1822" y="1287"/>
                    <a:pt x="2173" y="1521"/>
                    <a:pt x="2540" y="1738"/>
                  </a:cubicBezTo>
                  <a:cubicBezTo>
                    <a:pt x="2657" y="1788"/>
                    <a:pt x="2774" y="1838"/>
                    <a:pt x="2891" y="1889"/>
                  </a:cubicBezTo>
                  <a:cubicBezTo>
                    <a:pt x="2941" y="1905"/>
                    <a:pt x="2991" y="1922"/>
                    <a:pt x="3025" y="1939"/>
                  </a:cubicBezTo>
                  <a:cubicBezTo>
                    <a:pt x="3041" y="1922"/>
                    <a:pt x="2858" y="1855"/>
                    <a:pt x="2574" y="1688"/>
                  </a:cubicBezTo>
                  <a:cubicBezTo>
                    <a:pt x="2206" y="1471"/>
                    <a:pt x="1855" y="1237"/>
                    <a:pt x="1521" y="986"/>
                  </a:cubicBezTo>
                  <a:cubicBezTo>
                    <a:pt x="1120" y="686"/>
                    <a:pt x="752" y="418"/>
                    <a:pt x="485" y="251"/>
                  </a:cubicBezTo>
                  <a:cubicBezTo>
                    <a:pt x="335" y="168"/>
                    <a:pt x="218" y="101"/>
                    <a:pt x="151" y="67"/>
                  </a:cubicBezTo>
                  <a:cubicBezTo>
                    <a:pt x="101" y="34"/>
                    <a:pt x="67" y="17"/>
                    <a:pt x="17" y="0"/>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87" name="Google Shape;3937;p60"/>
            <p:cNvSpPr/>
            <p:nvPr/>
          </p:nvSpPr>
          <p:spPr>
            <a:xfrm>
              <a:off x="1301099" y="2576818"/>
              <a:ext cx="109291" cy="2692"/>
            </a:xfrm>
            <a:custGeom>
              <a:avLst/>
              <a:gdLst/>
              <a:ahLst/>
              <a:cxnLst/>
              <a:rect l="l" t="t" r="r" b="b"/>
              <a:pathLst>
                <a:path w="3410" h="84" extrusionOk="0">
                  <a:moveTo>
                    <a:pt x="1705" y="0"/>
                  </a:moveTo>
                  <a:cubicBezTo>
                    <a:pt x="1221" y="0"/>
                    <a:pt x="803" y="17"/>
                    <a:pt x="502" y="34"/>
                  </a:cubicBezTo>
                  <a:cubicBezTo>
                    <a:pt x="335" y="34"/>
                    <a:pt x="218" y="50"/>
                    <a:pt x="135" y="50"/>
                  </a:cubicBezTo>
                  <a:cubicBezTo>
                    <a:pt x="84" y="50"/>
                    <a:pt x="34" y="50"/>
                    <a:pt x="1" y="67"/>
                  </a:cubicBezTo>
                  <a:cubicBezTo>
                    <a:pt x="34" y="84"/>
                    <a:pt x="84" y="84"/>
                    <a:pt x="135" y="84"/>
                  </a:cubicBezTo>
                  <a:lnTo>
                    <a:pt x="502" y="84"/>
                  </a:lnTo>
                  <a:lnTo>
                    <a:pt x="1705" y="67"/>
                  </a:lnTo>
                  <a:lnTo>
                    <a:pt x="2908" y="84"/>
                  </a:lnTo>
                  <a:lnTo>
                    <a:pt x="3276" y="84"/>
                  </a:lnTo>
                  <a:cubicBezTo>
                    <a:pt x="3309" y="84"/>
                    <a:pt x="3359" y="84"/>
                    <a:pt x="3409" y="67"/>
                  </a:cubicBezTo>
                  <a:cubicBezTo>
                    <a:pt x="3359" y="67"/>
                    <a:pt x="3309" y="50"/>
                    <a:pt x="3276" y="50"/>
                  </a:cubicBezTo>
                  <a:cubicBezTo>
                    <a:pt x="3175" y="50"/>
                    <a:pt x="3059" y="34"/>
                    <a:pt x="2908" y="34"/>
                  </a:cubicBezTo>
                  <a:cubicBezTo>
                    <a:pt x="2591" y="17"/>
                    <a:pt x="2173" y="0"/>
                    <a:pt x="1705" y="0"/>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88" name="Google Shape;3938;p60"/>
            <p:cNvSpPr/>
            <p:nvPr/>
          </p:nvSpPr>
          <p:spPr>
            <a:xfrm>
              <a:off x="1070852" y="1310202"/>
              <a:ext cx="187973" cy="168647"/>
            </a:xfrm>
            <a:custGeom>
              <a:avLst/>
              <a:gdLst/>
              <a:ahLst/>
              <a:cxnLst/>
              <a:rect l="l" t="t" r="r" b="b"/>
              <a:pathLst>
                <a:path w="5865" h="5262" extrusionOk="0">
                  <a:moveTo>
                    <a:pt x="4309" y="0"/>
                  </a:moveTo>
                  <a:cubicBezTo>
                    <a:pt x="3907" y="0"/>
                    <a:pt x="3509" y="113"/>
                    <a:pt x="3158" y="339"/>
                  </a:cubicBezTo>
                  <a:cubicBezTo>
                    <a:pt x="3024" y="439"/>
                    <a:pt x="2874" y="522"/>
                    <a:pt x="2724" y="606"/>
                  </a:cubicBezTo>
                  <a:cubicBezTo>
                    <a:pt x="2523" y="639"/>
                    <a:pt x="2306" y="673"/>
                    <a:pt x="2105" y="673"/>
                  </a:cubicBezTo>
                  <a:cubicBezTo>
                    <a:pt x="1738" y="740"/>
                    <a:pt x="1420" y="974"/>
                    <a:pt x="1270" y="1324"/>
                  </a:cubicBezTo>
                  <a:cubicBezTo>
                    <a:pt x="1170" y="1558"/>
                    <a:pt x="1136" y="1826"/>
                    <a:pt x="969" y="2026"/>
                  </a:cubicBezTo>
                  <a:cubicBezTo>
                    <a:pt x="802" y="2160"/>
                    <a:pt x="618" y="2277"/>
                    <a:pt x="435" y="2377"/>
                  </a:cubicBezTo>
                  <a:cubicBezTo>
                    <a:pt x="100" y="2644"/>
                    <a:pt x="0" y="3112"/>
                    <a:pt x="184" y="3497"/>
                  </a:cubicBezTo>
                  <a:cubicBezTo>
                    <a:pt x="284" y="3630"/>
                    <a:pt x="368" y="3781"/>
                    <a:pt x="418" y="3948"/>
                  </a:cubicBezTo>
                  <a:cubicBezTo>
                    <a:pt x="418" y="4115"/>
                    <a:pt x="401" y="4282"/>
                    <a:pt x="368" y="4432"/>
                  </a:cubicBezTo>
                  <a:cubicBezTo>
                    <a:pt x="368" y="4733"/>
                    <a:pt x="535" y="5000"/>
                    <a:pt x="802" y="5117"/>
                  </a:cubicBezTo>
                  <a:cubicBezTo>
                    <a:pt x="1002" y="5210"/>
                    <a:pt x="1233" y="5261"/>
                    <a:pt x="1462" y="5261"/>
                  </a:cubicBezTo>
                  <a:cubicBezTo>
                    <a:pt x="1521" y="5261"/>
                    <a:pt x="1580" y="5258"/>
                    <a:pt x="1638" y="5251"/>
                  </a:cubicBezTo>
                  <a:lnTo>
                    <a:pt x="5096" y="2594"/>
                  </a:lnTo>
                  <a:cubicBezTo>
                    <a:pt x="5414" y="2527"/>
                    <a:pt x="5664" y="2277"/>
                    <a:pt x="5731" y="1976"/>
                  </a:cubicBezTo>
                  <a:cubicBezTo>
                    <a:pt x="5831" y="1659"/>
                    <a:pt x="5865" y="1324"/>
                    <a:pt x="5831" y="990"/>
                  </a:cubicBezTo>
                  <a:cubicBezTo>
                    <a:pt x="5765" y="740"/>
                    <a:pt x="5514" y="539"/>
                    <a:pt x="5330" y="355"/>
                  </a:cubicBezTo>
                  <a:cubicBezTo>
                    <a:pt x="5146" y="188"/>
                    <a:pt x="4929" y="88"/>
                    <a:pt x="4712" y="38"/>
                  </a:cubicBezTo>
                  <a:cubicBezTo>
                    <a:pt x="4578" y="13"/>
                    <a:pt x="4444" y="0"/>
                    <a:pt x="4309" y="0"/>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89" name="Google Shape;3939;p60"/>
            <p:cNvSpPr/>
            <p:nvPr/>
          </p:nvSpPr>
          <p:spPr>
            <a:xfrm>
              <a:off x="1121170" y="1352701"/>
              <a:ext cx="124290" cy="201306"/>
            </a:xfrm>
            <a:custGeom>
              <a:avLst/>
              <a:gdLst/>
              <a:ahLst/>
              <a:cxnLst/>
              <a:rect l="l" t="t" r="r" b="b"/>
              <a:pathLst>
                <a:path w="3878" h="6281" extrusionOk="0">
                  <a:moveTo>
                    <a:pt x="2181" y="1"/>
                  </a:moveTo>
                  <a:cubicBezTo>
                    <a:pt x="1521" y="1"/>
                    <a:pt x="863" y="185"/>
                    <a:pt x="285" y="550"/>
                  </a:cubicBezTo>
                  <a:lnTo>
                    <a:pt x="118" y="650"/>
                  </a:lnTo>
                  <a:lnTo>
                    <a:pt x="1" y="6231"/>
                  </a:lnTo>
                  <a:lnTo>
                    <a:pt x="2457" y="6281"/>
                  </a:lnTo>
                  <a:cubicBezTo>
                    <a:pt x="2507" y="5997"/>
                    <a:pt x="2591" y="4877"/>
                    <a:pt x="2591" y="4877"/>
                  </a:cubicBezTo>
                  <a:cubicBezTo>
                    <a:pt x="2591" y="4877"/>
                    <a:pt x="3610" y="4827"/>
                    <a:pt x="3727" y="3808"/>
                  </a:cubicBezTo>
                  <a:cubicBezTo>
                    <a:pt x="3827" y="2789"/>
                    <a:pt x="3877" y="433"/>
                    <a:pt x="3877" y="433"/>
                  </a:cubicBezTo>
                  <a:cubicBezTo>
                    <a:pt x="3345" y="144"/>
                    <a:pt x="2763" y="1"/>
                    <a:pt x="2181" y="1"/>
                  </a:cubicBezTo>
                  <a:close/>
                </a:path>
              </a:pathLst>
            </a:custGeom>
            <a:solidFill>
              <a:srgbClr val="FFBE9D"/>
            </a:solidFill>
            <a:ln>
              <a:noFill/>
            </a:ln>
          </p:spPr>
          <p:txBody>
            <a:bodyPr spcFirstLastPara="1" wrap="square" lIns="91425" tIns="91425" rIns="91425" bIns="91425" anchor="ctr" anchorCtr="0">
              <a:noAutofit/>
            </a:bodyPr>
            <a:lstStyle/>
            <a:p>
              <a:endParaRPr>
                <a:solidFill>
                  <a:srgbClr val="045A68"/>
                </a:solidFill>
              </a:endParaRPr>
            </a:p>
          </p:txBody>
        </p:sp>
        <p:sp>
          <p:nvSpPr>
            <p:cNvPr id="190" name="Google Shape;3940;p60"/>
            <p:cNvSpPr/>
            <p:nvPr/>
          </p:nvSpPr>
          <p:spPr>
            <a:xfrm>
              <a:off x="1206872" y="1414204"/>
              <a:ext cx="11794" cy="40223"/>
            </a:xfrm>
            <a:custGeom>
              <a:avLst/>
              <a:gdLst/>
              <a:ahLst/>
              <a:cxnLst/>
              <a:rect l="l" t="t" r="r" b="b"/>
              <a:pathLst>
                <a:path w="368" h="1255" extrusionOk="0">
                  <a:moveTo>
                    <a:pt x="17" y="1"/>
                  </a:moveTo>
                  <a:lnTo>
                    <a:pt x="17" y="1"/>
                  </a:lnTo>
                  <a:cubicBezTo>
                    <a:pt x="50" y="268"/>
                    <a:pt x="117" y="519"/>
                    <a:pt x="201" y="770"/>
                  </a:cubicBezTo>
                  <a:cubicBezTo>
                    <a:pt x="217" y="870"/>
                    <a:pt x="251" y="970"/>
                    <a:pt x="284" y="1070"/>
                  </a:cubicBezTo>
                  <a:cubicBezTo>
                    <a:pt x="301" y="1104"/>
                    <a:pt x="301" y="1137"/>
                    <a:pt x="301" y="1171"/>
                  </a:cubicBezTo>
                  <a:cubicBezTo>
                    <a:pt x="284" y="1187"/>
                    <a:pt x="267" y="1204"/>
                    <a:pt x="217" y="1204"/>
                  </a:cubicBezTo>
                  <a:cubicBezTo>
                    <a:pt x="198" y="1199"/>
                    <a:pt x="177" y="1197"/>
                    <a:pt x="155" y="1197"/>
                  </a:cubicBezTo>
                  <a:cubicBezTo>
                    <a:pt x="103" y="1197"/>
                    <a:pt x="47" y="1209"/>
                    <a:pt x="0" y="1221"/>
                  </a:cubicBezTo>
                  <a:cubicBezTo>
                    <a:pt x="67" y="1254"/>
                    <a:pt x="151" y="1254"/>
                    <a:pt x="217" y="1254"/>
                  </a:cubicBezTo>
                  <a:lnTo>
                    <a:pt x="284" y="1254"/>
                  </a:lnTo>
                  <a:cubicBezTo>
                    <a:pt x="318" y="1254"/>
                    <a:pt x="334" y="1221"/>
                    <a:pt x="351" y="1204"/>
                  </a:cubicBezTo>
                  <a:cubicBezTo>
                    <a:pt x="368" y="1154"/>
                    <a:pt x="368" y="1087"/>
                    <a:pt x="351" y="1037"/>
                  </a:cubicBezTo>
                  <a:cubicBezTo>
                    <a:pt x="318" y="953"/>
                    <a:pt x="301" y="853"/>
                    <a:pt x="267" y="753"/>
                  </a:cubicBezTo>
                  <a:cubicBezTo>
                    <a:pt x="217" y="485"/>
                    <a:pt x="134" y="235"/>
                    <a:pt x="17" y="1"/>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91" name="Google Shape;3941;p60"/>
            <p:cNvSpPr/>
            <p:nvPr/>
          </p:nvSpPr>
          <p:spPr>
            <a:xfrm>
              <a:off x="1162963" y="1492406"/>
              <a:ext cx="41248" cy="24646"/>
            </a:xfrm>
            <a:custGeom>
              <a:avLst/>
              <a:gdLst/>
              <a:ahLst/>
              <a:cxnLst/>
              <a:rect l="l" t="t" r="r" b="b"/>
              <a:pathLst>
                <a:path w="1287" h="769" extrusionOk="0">
                  <a:moveTo>
                    <a:pt x="0" y="0"/>
                  </a:moveTo>
                  <a:cubicBezTo>
                    <a:pt x="0" y="0"/>
                    <a:pt x="234" y="769"/>
                    <a:pt x="1253" y="769"/>
                  </a:cubicBezTo>
                  <a:lnTo>
                    <a:pt x="1287" y="502"/>
                  </a:lnTo>
                  <a:cubicBezTo>
                    <a:pt x="819" y="468"/>
                    <a:pt x="368" y="301"/>
                    <a:pt x="0" y="0"/>
                  </a:cubicBezTo>
                  <a:close/>
                </a:path>
              </a:pathLst>
            </a:custGeom>
            <a:solidFill>
              <a:srgbClr val="EB996E"/>
            </a:solidFill>
            <a:ln>
              <a:noFill/>
            </a:ln>
          </p:spPr>
          <p:txBody>
            <a:bodyPr spcFirstLastPara="1" wrap="square" lIns="91425" tIns="91425" rIns="91425" bIns="91425" anchor="ctr" anchorCtr="0">
              <a:noAutofit/>
            </a:bodyPr>
            <a:lstStyle/>
            <a:p>
              <a:endParaRPr>
                <a:solidFill>
                  <a:srgbClr val="045A68"/>
                </a:solidFill>
              </a:endParaRPr>
            </a:p>
          </p:txBody>
        </p:sp>
        <p:sp>
          <p:nvSpPr>
            <p:cNvPr id="192" name="Google Shape;3942;p60"/>
            <p:cNvSpPr/>
            <p:nvPr/>
          </p:nvSpPr>
          <p:spPr>
            <a:xfrm>
              <a:off x="1103318" y="1407602"/>
              <a:ext cx="28076" cy="39902"/>
            </a:xfrm>
            <a:custGeom>
              <a:avLst/>
              <a:gdLst/>
              <a:ahLst/>
              <a:cxnLst/>
              <a:rect l="l" t="t" r="r" b="b"/>
              <a:pathLst>
                <a:path w="876" h="1245" extrusionOk="0">
                  <a:moveTo>
                    <a:pt x="594" y="0"/>
                  </a:moveTo>
                  <a:cubicBezTo>
                    <a:pt x="403" y="0"/>
                    <a:pt x="1" y="71"/>
                    <a:pt x="40" y="691"/>
                  </a:cubicBezTo>
                  <a:cubicBezTo>
                    <a:pt x="59" y="1143"/>
                    <a:pt x="321" y="1245"/>
                    <a:pt x="547" y="1245"/>
                  </a:cubicBezTo>
                  <a:cubicBezTo>
                    <a:pt x="722" y="1245"/>
                    <a:pt x="875" y="1183"/>
                    <a:pt x="875" y="1176"/>
                  </a:cubicBezTo>
                  <a:cubicBezTo>
                    <a:pt x="875" y="1143"/>
                    <a:pt x="691" y="6"/>
                    <a:pt x="691" y="6"/>
                  </a:cubicBezTo>
                  <a:cubicBezTo>
                    <a:pt x="688" y="6"/>
                    <a:pt x="650" y="0"/>
                    <a:pt x="594" y="0"/>
                  </a:cubicBezTo>
                  <a:close/>
                </a:path>
              </a:pathLst>
            </a:custGeom>
            <a:solidFill>
              <a:srgbClr val="FFBE9D"/>
            </a:solidFill>
            <a:ln>
              <a:noFill/>
            </a:ln>
          </p:spPr>
          <p:txBody>
            <a:bodyPr spcFirstLastPara="1" wrap="square" lIns="91425" tIns="91425" rIns="91425" bIns="91425" anchor="ctr" anchorCtr="0">
              <a:noAutofit/>
            </a:bodyPr>
            <a:lstStyle/>
            <a:p>
              <a:endParaRPr>
                <a:solidFill>
                  <a:srgbClr val="045A68"/>
                </a:solidFill>
              </a:endParaRPr>
            </a:p>
          </p:txBody>
        </p:sp>
        <p:sp>
          <p:nvSpPr>
            <p:cNvPr id="193" name="Google Shape;3943;p60"/>
            <p:cNvSpPr/>
            <p:nvPr/>
          </p:nvSpPr>
          <p:spPr>
            <a:xfrm>
              <a:off x="1110466" y="1416352"/>
              <a:ext cx="12339" cy="22531"/>
            </a:xfrm>
            <a:custGeom>
              <a:avLst/>
              <a:gdLst/>
              <a:ahLst/>
              <a:cxnLst/>
              <a:rect l="l" t="t" r="r" b="b"/>
              <a:pathLst>
                <a:path w="385" h="703" extrusionOk="0">
                  <a:moveTo>
                    <a:pt x="201" y="1"/>
                  </a:moveTo>
                  <a:cubicBezTo>
                    <a:pt x="134" y="17"/>
                    <a:pt x="67" y="68"/>
                    <a:pt x="51" y="134"/>
                  </a:cubicBezTo>
                  <a:cubicBezTo>
                    <a:pt x="17" y="201"/>
                    <a:pt x="1" y="285"/>
                    <a:pt x="17" y="352"/>
                  </a:cubicBezTo>
                  <a:cubicBezTo>
                    <a:pt x="17" y="502"/>
                    <a:pt x="101" y="636"/>
                    <a:pt x="235" y="703"/>
                  </a:cubicBezTo>
                  <a:cubicBezTo>
                    <a:pt x="285" y="703"/>
                    <a:pt x="335" y="703"/>
                    <a:pt x="368" y="669"/>
                  </a:cubicBezTo>
                  <a:cubicBezTo>
                    <a:pt x="385" y="652"/>
                    <a:pt x="385" y="636"/>
                    <a:pt x="385" y="619"/>
                  </a:cubicBezTo>
                  <a:lnTo>
                    <a:pt x="385" y="619"/>
                  </a:lnTo>
                  <a:cubicBezTo>
                    <a:pt x="385" y="619"/>
                    <a:pt x="368" y="636"/>
                    <a:pt x="351" y="652"/>
                  </a:cubicBezTo>
                  <a:cubicBezTo>
                    <a:pt x="335" y="661"/>
                    <a:pt x="318" y="665"/>
                    <a:pt x="301" y="665"/>
                  </a:cubicBezTo>
                  <a:cubicBezTo>
                    <a:pt x="285" y="665"/>
                    <a:pt x="268" y="661"/>
                    <a:pt x="251" y="652"/>
                  </a:cubicBezTo>
                  <a:cubicBezTo>
                    <a:pt x="134" y="586"/>
                    <a:pt x="67" y="485"/>
                    <a:pt x="67" y="352"/>
                  </a:cubicBezTo>
                  <a:cubicBezTo>
                    <a:pt x="67" y="285"/>
                    <a:pt x="84" y="218"/>
                    <a:pt x="101" y="151"/>
                  </a:cubicBezTo>
                  <a:cubicBezTo>
                    <a:pt x="118" y="101"/>
                    <a:pt x="151" y="51"/>
                    <a:pt x="201" y="34"/>
                  </a:cubicBezTo>
                  <a:cubicBezTo>
                    <a:pt x="235" y="34"/>
                    <a:pt x="268" y="34"/>
                    <a:pt x="285" y="68"/>
                  </a:cubicBezTo>
                  <a:cubicBezTo>
                    <a:pt x="301" y="84"/>
                    <a:pt x="285" y="118"/>
                    <a:pt x="301" y="118"/>
                  </a:cubicBezTo>
                  <a:cubicBezTo>
                    <a:pt x="301" y="118"/>
                    <a:pt x="318" y="101"/>
                    <a:pt x="301" y="68"/>
                  </a:cubicBezTo>
                  <a:cubicBezTo>
                    <a:pt x="301" y="51"/>
                    <a:pt x="285" y="34"/>
                    <a:pt x="268" y="17"/>
                  </a:cubicBezTo>
                  <a:cubicBezTo>
                    <a:pt x="251" y="1"/>
                    <a:pt x="218" y="1"/>
                    <a:pt x="201" y="1"/>
                  </a:cubicBezTo>
                  <a:close/>
                </a:path>
              </a:pathLst>
            </a:custGeom>
            <a:solidFill>
              <a:srgbClr val="EB996E"/>
            </a:solidFill>
            <a:ln>
              <a:noFill/>
            </a:ln>
          </p:spPr>
          <p:txBody>
            <a:bodyPr spcFirstLastPara="1" wrap="square" lIns="91425" tIns="91425" rIns="91425" bIns="91425" anchor="ctr" anchorCtr="0">
              <a:noAutofit/>
            </a:bodyPr>
            <a:lstStyle/>
            <a:p>
              <a:endParaRPr>
                <a:solidFill>
                  <a:srgbClr val="045A68"/>
                </a:solidFill>
              </a:endParaRPr>
            </a:p>
          </p:txBody>
        </p:sp>
        <p:sp>
          <p:nvSpPr>
            <p:cNvPr id="194" name="Google Shape;3944;p60"/>
            <p:cNvSpPr/>
            <p:nvPr/>
          </p:nvSpPr>
          <p:spPr>
            <a:xfrm>
              <a:off x="1176873" y="1401481"/>
              <a:ext cx="20384" cy="6090"/>
            </a:xfrm>
            <a:custGeom>
              <a:avLst/>
              <a:gdLst/>
              <a:ahLst/>
              <a:cxnLst/>
              <a:rect l="l" t="t" r="r" b="b"/>
              <a:pathLst>
                <a:path w="636" h="190" extrusionOk="0">
                  <a:moveTo>
                    <a:pt x="335" y="0"/>
                  </a:moveTo>
                  <a:cubicBezTo>
                    <a:pt x="243" y="0"/>
                    <a:pt x="150" y="25"/>
                    <a:pt x="67" y="80"/>
                  </a:cubicBezTo>
                  <a:cubicBezTo>
                    <a:pt x="17" y="131"/>
                    <a:pt x="0" y="164"/>
                    <a:pt x="17" y="181"/>
                  </a:cubicBezTo>
                  <a:cubicBezTo>
                    <a:pt x="20" y="187"/>
                    <a:pt x="28" y="190"/>
                    <a:pt x="40" y="190"/>
                  </a:cubicBezTo>
                  <a:cubicBezTo>
                    <a:pt x="87" y="190"/>
                    <a:pt x="197" y="144"/>
                    <a:pt x="318" y="131"/>
                  </a:cubicBezTo>
                  <a:cubicBezTo>
                    <a:pt x="429" y="131"/>
                    <a:pt x="526" y="145"/>
                    <a:pt x="583" y="145"/>
                  </a:cubicBezTo>
                  <a:cubicBezTo>
                    <a:pt x="611" y="145"/>
                    <a:pt x="630" y="142"/>
                    <a:pt x="635" y="131"/>
                  </a:cubicBezTo>
                  <a:cubicBezTo>
                    <a:pt x="635" y="114"/>
                    <a:pt x="619" y="80"/>
                    <a:pt x="552" y="47"/>
                  </a:cubicBezTo>
                  <a:cubicBezTo>
                    <a:pt x="484" y="17"/>
                    <a:pt x="410" y="0"/>
                    <a:pt x="335" y="0"/>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95" name="Google Shape;3945;p60"/>
            <p:cNvSpPr/>
            <p:nvPr/>
          </p:nvSpPr>
          <p:spPr>
            <a:xfrm>
              <a:off x="1222929" y="1404589"/>
              <a:ext cx="16089" cy="4295"/>
            </a:xfrm>
            <a:custGeom>
              <a:avLst/>
              <a:gdLst/>
              <a:ahLst/>
              <a:cxnLst/>
              <a:rect l="l" t="t" r="r" b="b"/>
              <a:pathLst>
                <a:path w="502" h="134" extrusionOk="0">
                  <a:moveTo>
                    <a:pt x="251" y="0"/>
                  </a:moveTo>
                  <a:cubicBezTo>
                    <a:pt x="101" y="0"/>
                    <a:pt x="0" y="50"/>
                    <a:pt x="0" y="84"/>
                  </a:cubicBezTo>
                  <a:cubicBezTo>
                    <a:pt x="17" y="134"/>
                    <a:pt x="117" y="134"/>
                    <a:pt x="251" y="134"/>
                  </a:cubicBezTo>
                  <a:cubicBezTo>
                    <a:pt x="385" y="134"/>
                    <a:pt x="485" y="134"/>
                    <a:pt x="502" y="100"/>
                  </a:cubicBezTo>
                  <a:cubicBezTo>
                    <a:pt x="502" y="50"/>
                    <a:pt x="401" y="0"/>
                    <a:pt x="251" y="0"/>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96" name="Google Shape;3946;p60"/>
            <p:cNvSpPr/>
            <p:nvPr/>
          </p:nvSpPr>
          <p:spPr>
            <a:xfrm>
              <a:off x="1116908" y="1330586"/>
              <a:ext cx="137110" cy="88843"/>
            </a:xfrm>
            <a:custGeom>
              <a:avLst/>
              <a:gdLst/>
              <a:ahLst/>
              <a:cxnLst/>
              <a:rect l="l" t="t" r="r" b="b"/>
              <a:pathLst>
                <a:path w="4278" h="2772" extrusionOk="0">
                  <a:moveTo>
                    <a:pt x="2391" y="0"/>
                  </a:moveTo>
                  <a:cubicBezTo>
                    <a:pt x="2056" y="0"/>
                    <a:pt x="1722" y="48"/>
                    <a:pt x="1387" y="120"/>
                  </a:cubicBezTo>
                  <a:cubicBezTo>
                    <a:pt x="1003" y="204"/>
                    <a:pt x="668" y="404"/>
                    <a:pt x="401" y="688"/>
                  </a:cubicBezTo>
                  <a:cubicBezTo>
                    <a:pt x="134" y="972"/>
                    <a:pt x="0" y="1373"/>
                    <a:pt x="67" y="1758"/>
                  </a:cubicBezTo>
                  <a:lnTo>
                    <a:pt x="17" y="1591"/>
                  </a:lnTo>
                  <a:lnTo>
                    <a:pt x="134" y="2326"/>
                  </a:lnTo>
                  <a:cubicBezTo>
                    <a:pt x="134" y="2443"/>
                    <a:pt x="167" y="2560"/>
                    <a:pt x="251" y="2660"/>
                  </a:cubicBezTo>
                  <a:cubicBezTo>
                    <a:pt x="333" y="2734"/>
                    <a:pt x="436" y="2772"/>
                    <a:pt x="540" y="2772"/>
                  </a:cubicBezTo>
                  <a:cubicBezTo>
                    <a:pt x="625" y="2772"/>
                    <a:pt x="710" y="2746"/>
                    <a:pt x="785" y="2693"/>
                  </a:cubicBezTo>
                  <a:cubicBezTo>
                    <a:pt x="1019" y="2526"/>
                    <a:pt x="1186" y="2292"/>
                    <a:pt x="1270" y="2008"/>
                  </a:cubicBezTo>
                  <a:cubicBezTo>
                    <a:pt x="1337" y="1741"/>
                    <a:pt x="1487" y="1490"/>
                    <a:pt x="1654" y="1257"/>
                  </a:cubicBezTo>
                  <a:cubicBezTo>
                    <a:pt x="1849" y="1462"/>
                    <a:pt x="2108" y="1570"/>
                    <a:pt x="2370" y="1570"/>
                  </a:cubicBezTo>
                  <a:cubicBezTo>
                    <a:pt x="2512" y="1570"/>
                    <a:pt x="2655" y="1538"/>
                    <a:pt x="2790" y="1474"/>
                  </a:cubicBezTo>
                  <a:cubicBezTo>
                    <a:pt x="2958" y="1390"/>
                    <a:pt x="3091" y="1257"/>
                    <a:pt x="3242" y="1173"/>
                  </a:cubicBezTo>
                  <a:cubicBezTo>
                    <a:pt x="3340" y="1096"/>
                    <a:pt x="3461" y="1055"/>
                    <a:pt x="3584" y="1055"/>
                  </a:cubicBezTo>
                  <a:cubicBezTo>
                    <a:pt x="3648" y="1055"/>
                    <a:pt x="3713" y="1067"/>
                    <a:pt x="3776" y="1089"/>
                  </a:cubicBezTo>
                  <a:cubicBezTo>
                    <a:pt x="3852" y="1120"/>
                    <a:pt x="3928" y="1192"/>
                    <a:pt x="4017" y="1192"/>
                  </a:cubicBezTo>
                  <a:cubicBezTo>
                    <a:pt x="4026" y="1192"/>
                    <a:pt x="4035" y="1191"/>
                    <a:pt x="4044" y="1190"/>
                  </a:cubicBezTo>
                  <a:cubicBezTo>
                    <a:pt x="4127" y="1190"/>
                    <a:pt x="4194" y="1140"/>
                    <a:pt x="4227" y="1073"/>
                  </a:cubicBezTo>
                  <a:cubicBezTo>
                    <a:pt x="4261" y="1006"/>
                    <a:pt x="4277" y="922"/>
                    <a:pt x="4261" y="856"/>
                  </a:cubicBezTo>
                  <a:cubicBezTo>
                    <a:pt x="4211" y="555"/>
                    <a:pt x="4010" y="321"/>
                    <a:pt x="3743" y="204"/>
                  </a:cubicBezTo>
                  <a:cubicBezTo>
                    <a:pt x="3397" y="69"/>
                    <a:pt x="3038" y="1"/>
                    <a:pt x="2665" y="1"/>
                  </a:cubicBezTo>
                  <a:cubicBezTo>
                    <a:pt x="2623" y="1"/>
                    <a:pt x="2582" y="2"/>
                    <a:pt x="2540" y="3"/>
                  </a:cubicBezTo>
                  <a:cubicBezTo>
                    <a:pt x="2490" y="1"/>
                    <a:pt x="2441" y="0"/>
                    <a:pt x="2391" y="0"/>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97" name="Google Shape;3947;p60"/>
            <p:cNvSpPr/>
            <p:nvPr/>
          </p:nvSpPr>
          <p:spPr>
            <a:xfrm>
              <a:off x="1217577" y="1341932"/>
              <a:ext cx="37499" cy="40191"/>
            </a:xfrm>
            <a:custGeom>
              <a:avLst/>
              <a:gdLst/>
              <a:ahLst/>
              <a:cxnLst/>
              <a:rect l="l" t="t" r="r" b="b"/>
              <a:pathLst>
                <a:path w="1170" h="1254" extrusionOk="0">
                  <a:moveTo>
                    <a:pt x="418" y="0"/>
                  </a:moveTo>
                  <a:cubicBezTo>
                    <a:pt x="201" y="0"/>
                    <a:pt x="34" y="151"/>
                    <a:pt x="0" y="351"/>
                  </a:cubicBezTo>
                  <a:lnTo>
                    <a:pt x="84" y="418"/>
                  </a:lnTo>
                  <a:cubicBezTo>
                    <a:pt x="134" y="685"/>
                    <a:pt x="268" y="919"/>
                    <a:pt x="468" y="1086"/>
                  </a:cubicBezTo>
                  <a:cubicBezTo>
                    <a:pt x="552" y="1187"/>
                    <a:pt x="669" y="1237"/>
                    <a:pt x="802" y="1253"/>
                  </a:cubicBezTo>
                  <a:cubicBezTo>
                    <a:pt x="1020" y="1220"/>
                    <a:pt x="1170" y="1036"/>
                    <a:pt x="1170" y="819"/>
                  </a:cubicBezTo>
                  <a:cubicBezTo>
                    <a:pt x="1170" y="618"/>
                    <a:pt x="1070" y="418"/>
                    <a:pt x="919" y="268"/>
                  </a:cubicBezTo>
                  <a:cubicBezTo>
                    <a:pt x="802" y="117"/>
                    <a:pt x="619" y="17"/>
                    <a:pt x="418" y="0"/>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98" name="Google Shape;3948;p60"/>
            <p:cNvSpPr/>
            <p:nvPr/>
          </p:nvSpPr>
          <p:spPr>
            <a:xfrm>
              <a:off x="1182225" y="1415711"/>
              <a:ext cx="8077" cy="7724"/>
            </a:xfrm>
            <a:custGeom>
              <a:avLst/>
              <a:gdLst/>
              <a:ahLst/>
              <a:cxnLst/>
              <a:rect l="l" t="t" r="r" b="b"/>
              <a:pathLst>
                <a:path w="252" h="241" extrusionOk="0">
                  <a:moveTo>
                    <a:pt x="104" y="1"/>
                  </a:moveTo>
                  <a:cubicBezTo>
                    <a:pt x="39" y="1"/>
                    <a:pt x="1" y="48"/>
                    <a:pt x="1" y="121"/>
                  </a:cubicBezTo>
                  <a:cubicBezTo>
                    <a:pt x="1" y="188"/>
                    <a:pt x="51" y="238"/>
                    <a:pt x="117" y="238"/>
                  </a:cubicBezTo>
                  <a:cubicBezTo>
                    <a:pt x="125" y="240"/>
                    <a:pt x="132" y="241"/>
                    <a:pt x="139" y="241"/>
                  </a:cubicBezTo>
                  <a:cubicBezTo>
                    <a:pt x="198" y="241"/>
                    <a:pt x="251" y="181"/>
                    <a:pt x="251" y="121"/>
                  </a:cubicBezTo>
                  <a:cubicBezTo>
                    <a:pt x="251" y="54"/>
                    <a:pt x="201" y="4"/>
                    <a:pt x="134" y="4"/>
                  </a:cubicBezTo>
                  <a:cubicBezTo>
                    <a:pt x="123" y="2"/>
                    <a:pt x="113" y="1"/>
                    <a:pt x="104" y="1"/>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199" name="Google Shape;3949;p60"/>
            <p:cNvSpPr/>
            <p:nvPr/>
          </p:nvSpPr>
          <p:spPr>
            <a:xfrm>
              <a:off x="1174726" y="1410455"/>
              <a:ext cx="17179" cy="4423"/>
            </a:xfrm>
            <a:custGeom>
              <a:avLst/>
              <a:gdLst/>
              <a:ahLst/>
              <a:cxnLst/>
              <a:rect l="l" t="t" r="r" b="b"/>
              <a:pathLst>
                <a:path w="536" h="138" extrusionOk="0">
                  <a:moveTo>
                    <a:pt x="268" y="1"/>
                  </a:moveTo>
                  <a:cubicBezTo>
                    <a:pt x="184" y="1"/>
                    <a:pt x="118" y="18"/>
                    <a:pt x="67" y="68"/>
                  </a:cubicBezTo>
                  <a:cubicBezTo>
                    <a:pt x="17" y="101"/>
                    <a:pt x="1" y="135"/>
                    <a:pt x="17" y="135"/>
                  </a:cubicBezTo>
                  <a:cubicBezTo>
                    <a:pt x="19" y="136"/>
                    <a:pt x="22" y="137"/>
                    <a:pt x="26" y="137"/>
                  </a:cubicBezTo>
                  <a:cubicBezTo>
                    <a:pt x="57" y="137"/>
                    <a:pt x="149" y="84"/>
                    <a:pt x="268" y="84"/>
                  </a:cubicBezTo>
                  <a:cubicBezTo>
                    <a:pt x="387" y="84"/>
                    <a:pt x="479" y="137"/>
                    <a:pt x="510" y="137"/>
                  </a:cubicBezTo>
                  <a:cubicBezTo>
                    <a:pt x="514" y="137"/>
                    <a:pt x="517" y="136"/>
                    <a:pt x="519" y="135"/>
                  </a:cubicBezTo>
                  <a:cubicBezTo>
                    <a:pt x="535" y="118"/>
                    <a:pt x="519" y="84"/>
                    <a:pt x="468" y="51"/>
                  </a:cubicBezTo>
                  <a:cubicBezTo>
                    <a:pt x="402" y="18"/>
                    <a:pt x="335" y="1"/>
                    <a:pt x="268" y="1"/>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200" name="Google Shape;3950;p60"/>
            <p:cNvSpPr/>
            <p:nvPr/>
          </p:nvSpPr>
          <p:spPr>
            <a:xfrm>
              <a:off x="1227736" y="1415294"/>
              <a:ext cx="8077" cy="8045"/>
            </a:xfrm>
            <a:custGeom>
              <a:avLst/>
              <a:gdLst/>
              <a:ahLst/>
              <a:cxnLst/>
              <a:rect l="l" t="t" r="r" b="b"/>
              <a:pathLst>
                <a:path w="252" h="251" extrusionOk="0">
                  <a:moveTo>
                    <a:pt x="118" y="0"/>
                  </a:moveTo>
                  <a:cubicBezTo>
                    <a:pt x="51" y="0"/>
                    <a:pt x="1" y="50"/>
                    <a:pt x="1" y="117"/>
                  </a:cubicBezTo>
                  <a:cubicBezTo>
                    <a:pt x="1" y="201"/>
                    <a:pt x="51" y="251"/>
                    <a:pt x="118" y="251"/>
                  </a:cubicBezTo>
                  <a:cubicBezTo>
                    <a:pt x="185" y="251"/>
                    <a:pt x="251" y="201"/>
                    <a:pt x="251" y="134"/>
                  </a:cubicBezTo>
                  <a:cubicBezTo>
                    <a:pt x="251" y="67"/>
                    <a:pt x="201" y="0"/>
                    <a:pt x="118" y="0"/>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201" name="Google Shape;3951;p60"/>
            <p:cNvSpPr/>
            <p:nvPr/>
          </p:nvSpPr>
          <p:spPr>
            <a:xfrm>
              <a:off x="1221326" y="1410999"/>
              <a:ext cx="16634" cy="4936"/>
            </a:xfrm>
            <a:custGeom>
              <a:avLst/>
              <a:gdLst/>
              <a:ahLst/>
              <a:cxnLst/>
              <a:rect l="l" t="t" r="r" b="b"/>
              <a:pathLst>
                <a:path w="519" h="154" extrusionOk="0">
                  <a:moveTo>
                    <a:pt x="251" y="1"/>
                  </a:moveTo>
                  <a:cubicBezTo>
                    <a:pt x="184" y="1"/>
                    <a:pt x="117" y="34"/>
                    <a:pt x="50" y="67"/>
                  </a:cubicBezTo>
                  <a:cubicBezTo>
                    <a:pt x="17" y="101"/>
                    <a:pt x="0" y="134"/>
                    <a:pt x="17" y="151"/>
                  </a:cubicBezTo>
                  <a:cubicBezTo>
                    <a:pt x="18" y="153"/>
                    <a:pt x="21" y="153"/>
                    <a:pt x="23" y="153"/>
                  </a:cubicBezTo>
                  <a:cubicBezTo>
                    <a:pt x="49" y="153"/>
                    <a:pt x="131" y="84"/>
                    <a:pt x="268" y="84"/>
                  </a:cubicBezTo>
                  <a:cubicBezTo>
                    <a:pt x="386" y="84"/>
                    <a:pt x="479" y="137"/>
                    <a:pt x="510" y="137"/>
                  </a:cubicBezTo>
                  <a:cubicBezTo>
                    <a:pt x="513" y="137"/>
                    <a:pt x="516" y="136"/>
                    <a:pt x="518" y="134"/>
                  </a:cubicBezTo>
                  <a:cubicBezTo>
                    <a:pt x="518" y="118"/>
                    <a:pt x="502" y="101"/>
                    <a:pt x="468" y="67"/>
                  </a:cubicBezTo>
                  <a:cubicBezTo>
                    <a:pt x="401" y="17"/>
                    <a:pt x="334" y="1"/>
                    <a:pt x="251" y="1"/>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202" name="Google Shape;3952;p60"/>
            <p:cNvSpPr/>
            <p:nvPr/>
          </p:nvSpPr>
          <p:spPr>
            <a:xfrm>
              <a:off x="1192385" y="1453850"/>
              <a:ext cx="13429" cy="13429"/>
            </a:xfrm>
            <a:custGeom>
              <a:avLst/>
              <a:gdLst/>
              <a:ahLst/>
              <a:cxnLst/>
              <a:rect l="l" t="t" r="r" b="b"/>
              <a:pathLst>
                <a:path w="419" h="419" extrusionOk="0">
                  <a:moveTo>
                    <a:pt x="34" y="0"/>
                  </a:moveTo>
                  <a:cubicBezTo>
                    <a:pt x="18" y="0"/>
                    <a:pt x="1" y="34"/>
                    <a:pt x="1" y="101"/>
                  </a:cubicBezTo>
                  <a:cubicBezTo>
                    <a:pt x="18" y="268"/>
                    <a:pt x="151" y="401"/>
                    <a:pt x="318" y="418"/>
                  </a:cubicBezTo>
                  <a:cubicBezTo>
                    <a:pt x="369" y="418"/>
                    <a:pt x="419" y="401"/>
                    <a:pt x="419" y="401"/>
                  </a:cubicBezTo>
                  <a:cubicBezTo>
                    <a:pt x="419" y="385"/>
                    <a:pt x="268" y="385"/>
                    <a:pt x="151" y="268"/>
                  </a:cubicBezTo>
                  <a:cubicBezTo>
                    <a:pt x="34" y="151"/>
                    <a:pt x="51" y="0"/>
                    <a:pt x="34" y="0"/>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203" name="Google Shape;3953;p60"/>
            <p:cNvSpPr/>
            <p:nvPr/>
          </p:nvSpPr>
          <p:spPr>
            <a:xfrm>
              <a:off x="1213282" y="1612882"/>
              <a:ext cx="404888" cy="191883"/>
            </a:xfrm>
            <a:custGeom>
              <a:avLst/>
              <a:gdLst/>
              <a:ahLst/>
              <a:cxnLst/>
              <a:rect l="l" t="t" r="r" b="b"/>
              <a:pathLst>
                <a:path w="12633" h="5987" extrusionOk="0">
                  <a:moveTo>
                    <a:pt x="2273" y="1"/>
                  </a:moveTo>
                  <a:lnTo>
                    <a:pt x="218" y="686"/>
                  </a:lnTo>
                  <a:cubicBezTo>
                    <a:pt x="218" y="686"/>
                    <a:pt x="1" y="1371"/>
                    <a:pt x="1337" y="4612"/>
                  </a:cubicBezTo>
                  <a:cubicBezTo>
                    <a:pt x="1767" y="5640"/>
                    <a:pt x="2833" y="5986"/>
                    <a:pt x="4075" y="5986"/>
                  </a:cubicBezTo>
                  <a:cubicBezTo>
                    <a:pt x="6653" y="5986"/>
                    <a:pt x="9992" y="4495"/>
                    <a:pt x="9992" y="4495"/>
                  </a:cubicBezTo>
                  <a:lnTo>
                    <a:pt x="9992" y="4479"/>
                  </a:lnTo>
                  <a:cubicBezTo>
                    <a:pt x="10527" y="4378"/>
                    <a:pt x="11062" y="4245"/>
                    <a:pt x="11580" y="4078"/>
                  </a:cubicBezTo>
                  <a:cubicBezTo>
                    <a:pt x="12298" y="3827"/>
                    <a:pt x="12281" y="3760"/>
                    <a:pt x="12231" y="3677"/>
                  </a:cubicBezTo>
                  <a:cubicBezTo>
                    <a:pt x="12214" y="3647"/>
                    <a:pt x="12174" y="3635"/>
                    <a:pt x="12119" y="3635"/>
                  </a:cubicBezTo>
                  <a:cubicBezTo>
                    <a:pt x="11872" y="3635"/>
                    <a:pt x="11322" y="3880"/>
                    <a:pt x="11158" y="3880"/>
                  </a:cubicBezTo>
                  <a:cubicBezTo>
                    <a:pt x="11112" y="3880"/>
                    <a:pt x="11097" y="3861"/>
                    <a:pt x="11129" y="3810"/>
                  </a:cubicBezTo>
                  <a:cubicBezTo>
                    <a:pt x="11312" y="3526"/>
                    <a:pt x="12632" y="3226"/>
                    <a:pt x="12499" y="3008"/>
                  </a:cubicBezTo>
                  <a:cubicBezTo>
                    <a:pt x="12470" y="2959"/>
                    <a:pt x="12409" y="2938"/>
                    <a:pt x="12328" y="2938"/>
                  </a:cubicBezTo>
                  <a:cubicBezTo>
                    <a:pt x="11946" y="2938"/>
                    <a:pt x="11111" y="3401"/>
                    <a:pt x="11028" y="3443"/>
                  </a:cubicBezTo>
                  <a:cubicBezTo>
                    <a:pt x="11014" y="3450"/>
                    <a:pt x="11000" y="3453"/>
                    <a:pt x="10987" y="3453"/>
                  </a:cubicBezTo>
                  <a:cubicBezTo>
                    <a:pt x="10908" y="3453"/>
                    <a:pt x="10859" y="3338"/>
                    <a:pt x="10945" y="3309"/>
                  </a:cubicBezTo>
                  <a:cubicBezTo>
                    <a:pt x="11078" y="3242"/>
                    <a:pt x="12532" y="2624"/>
                    <a:pt x="12365" y="2340"/>
                  </a:cubicBezTo>
                  <a:cubicBezTo>
                    <a:pt x="12342" y="2299"/>
                    <a:pt x="12306" y="2284"/>
                    <a:pt x="12265" y="2284"/>
                  </a:cubicBezTo>
                  <a:cubicBezTo>
                    <a:pt x="12155" y="2284"/>
                    <a:pt x="12014" y="2390"/>
                    <a:pt x="12014" y="2390"/>
                  </a:cubicBezTo>
                  <a:cubicBezTo>
                    <a:pt x="12014" y="2390"/>
                    <a:pt x="10932" y="2959"/>
                    <a:pt x="10677" y="2959"/>
                  </a:cubicBezTo>
                  <a:cubicBezTo>
                    <a:pt x="10652" y="2959"/>
                    <a:pt x="10635" y="2953"/>
                    <a:pt x="10627" y="2941"/>
                  </a:cubicBezTo>
                  <a:cubicBezTo>
                    <a:pt x="10544" y="2808"/>
                    <a:pt x="11312" y="2373"/>
                    <a:pt x="11580" y="2240"/>
                  </a:cubicBezTo>
                  <a:cubicBezTo>
                    <a:pt x="11847" y="2123"/>
                    <a:pt x="11897" y="1939"/>
                    <a:pt x="11747" y="1872"/>
                  </a:cubicBezTo>
                  <a:cubicBezTo>
                    <a:pt x="11739" y="1869"/>
                    <a:pt x="11729" y="1867"/>
                    <a:pt x="11717" y="1867"/>
                  </a:cubicBezTo>
                  <a:cubicBezTo>
                    <a:pt x="11529" y="1867"/>
                    <a:pt x="10794" y="2198"/>
                    <a:pt x="10544" y="2323"/>
                  </a:cubicBezTo>
                  <a:cubicBezTo>
                    <a:pt x="10385" y="2408"/>
                    <a:pt x="10037" y="2587"/>
                    <a:pt x="9856" y="2587"/>
                  </a:cubicBezTo>
                  <a:cubicBezTo>
                    <a:pt x="9751" y="2587"/>
                    <a:pt x="9702" y="2528"/>
                    <a:pt x="9775" y="2357"/>
                  </a:cubicBezTo>
                  <a:cubicBezTo>
                    <a:pt x="9976" y="1889"/>
                    <a:pt x="9959" y="1454"/>
                    <a:pt x="9859" y="1337"/>
                  </a:cubicBezTo>
                  <a:cubicBezTo>
                    <a:pt x="9828" y="1307"/>
                    <a:pt x="9791" y="1294"/>
                    <a:pt x="9753" y="1294"/>
                  </a:cubicBezTo>
                  <a:cubicBezTo>
                    <a:pt x="9666" y="1294"/>
                    <a:pt x="9580" y="1366"/>
                    <a:pt x="9591" y="1471"/>
                  </a:cubicBezTo>
                  <a:cubicBezTo>
                    <a:pt x="9575" y="1638"/>
                    <a:pt x="9541" y="1805"/>
                    <a:pt x="9491" y="1972"/>
                  </a:cubicBezTo>
                  <a:cubicBezTo>
                    <a:pt x="9441" y="2106"/>
                    <a:pt x="9374" y="2223"/>
                    <a:pt x="9291" y="2340"/>
                  </a:cubicBezTo>
                  <a:cubicBezTo>
                    <a:pt x="9190" y="2457"/>
                    <a:pt x="9107" y="2574"/>
                    <a:pt x="9023" y="2657"/>
                  </a:cubicBezTo>
                  <a:cubicBezTo>
                    <a:pt x="8360" y="2893"/>
                    <a:pt x="6592" y="3441"/>
                    <a:pt x="4786" y="3441"/>
                  </a:cubicBezTo>
                  <a:cubicBezTo>
                    <a:pt x="4544" y="3441"/>
                    <a:pt x="4302" y="3431"/>
                    <a:pt x="4061" y="3409"/>
                  </a:cubicBezTo>
                  <a:cubicBezTo>
                    <a:pt x="3693" y="3376"/>
                    <a:pt x="2273" y="1"/>
                    <a:pt x="2273" y="1"/>
                  </a:cubicBezTo>
                  <a:close/>
                </a:path>
              </a:pathLst>
            </a:custGeom>
            <a:solidFill>
              <a:srgbClr val="EB996E"/>
            </a:solidFill>
            <a:ln>
              <a:noFill/>
            </a:ln>
          </p:spPr>
          <p:txBody>
            <a:bodyPr spcFirstLastPara="1" wrap="square" lIns="91425" tIns="91425" rIns="91425" bIns="91425" anchor="ctr" anchorCtr="0">
              <a:noAutofit/>
            </a:bodyPr>
            <a:lstStyle/>
            <a:p>
              <a:endParaRPr>
                <a:solidFill>
                  <a:srgbClr val="045A68"/>
                </a:solidFill>
              </a:endParaRPr>
            </a:p>
          </p:txBody>
        </p:sp>
        <p:sp>
          <p:nvSpPr>
            <p:cNvPr id="204" name="Google Shape;3954;p60"/>
            <p:cNvSpPr/>
            <p:nvPr/>
          </p:nvSpPr>
          <p:spPr>
            <a:xfrm>
              <a:off x="1029603" y="1530418"/>
              <a:ext cx="307968" cy="353992"/>
            </a:xfrm>
            <a:custGeom>
              <a:avLst/>
              <a:gdLst/>
              <a:ahLst/>
              <a:cxnLst/>
              <a:rect l="l" t="t" r="r" b="b"/>
              <a:pathLst>
                <a:path w="9609" h="11045" extrusionOk="0">
                  <a:moveTo>
                    <a:pt x="2808" y="1"/>
                  </a:moveTo>
                  <a:lnTo>
                    <a:pt x="2741" y="418"/>
                  </a:lnTo>
                  <a:lnTo>
                    <a:pt x="2340" y="402"/>
                  </a:lnTo>
                  <a:cubicBezTo>
                    <a:pt x="2340" y="402"/>
                    <a:pt x="1" y="636"/>
                    <a:pt x="1" y="3342"/>
                  </a:cubicBezTo>
                  <a:cubicBezTo>
                    <a:pt x="1" y="4612"/>
                    <a:pt x="686" y="5849"/>
                    <a:pt x="920" y="6450"/>
                  </a:cubicBezTo>
                  <a:cubicBezTo>
                    <a:pt x="1070" y="7720"/>
                    <a:pt x="535" y="10009"/>
                    <a:pt x="552" y="10577"/>
                  </a:cubicBezTo>
                  <a:lnTo>
                    <a:pt x="7202" y="11045"/>
                  </a:lnTo>
                  <a:lnTo>
                    <a:pt x="7486" y="6885"/>
                  </a:lnTo>
                  <a:lnTo>
                    <a:pt x="7419" y="6500"/>
                  </a:lnTo>
                  <a:lnTo>
                    <a:pt x="9608" y="5815"/>
                  </a:lnTo>
                  <a:lnTo>
                    <a:pt x="8689" y="3693"/>
                  </a:lnTo>
                  <a:cubicBezTo>
                    <a:pt x="7870" y="1772"/>
                    <a:pt x="6784" y="1020"/>
                    <a:pt x="6233" y="736"/>
                  </a:cubicBezTo>
                  <a:cubicBezTo>
                    <a:pt x="6032" y="652"/>
                    <a:pt x="5815" y="585"/>
                    <a:pt x="5598" y="585"/>
                  </a:cubicBezTo>
                  <a:lnTo>
                    <a:pt x="5514" y="251"/>
                  </a:lnTo>
                  <a:lnTo>
                    <a:pt x="2808" y="1"/>
                  </a:lnTo>
                  <a:close/>
                </a:path>
              </a:pathLst>
            </a:custGeom>
            <a:solidFill>
              <a:srgbClr val="EBEBEB"/>
            </a:solidFill>
            <a:ln>
              <a:noFill/>
            </a:ln>
          </p:spPr>
          <p:txBody>
            <a:bodyPr spcFirstLastPara="1" wrap="square" lIns="91425" tIns="91425" rIns="91425" bIns="91425" anchor="ctr" anchorCtr="0">
              <a:noAutofit/>
            </a:bodyPr>
            <a:lstStyle/>
            <a:p>
              <a:endParaRPr>
                <a:solidFill>
                  <a:srgbClr val="045A68"/>
                </a:solidFill>
              </a:endParaRPr>
            </a:p>
          </p:txBody>
        </p:sp>
        <p:sp>
          <p:nvSpPr>
            <p:cNvPr id="205" name="Google Shape;3955;p60"/>
            <p:cNvSpPr/>
            <p:nvPr/>
          </p:nvSpPr>
          <p:spPr>
            <a:xfrm>
              <a:off x="1207930" y="1262223"/>
              <a:ext cx="643724" cy="715388"/>
            </a:xfrm>
            <a:custGeom>
              <a:avLst/>
              <a:gdLst/>
              <a:ahLst/>
              <a:cxnLst/>
              <a:rect l="l" t="t" r="r" b="b"/>
              <a:pathLst>
                <a:path w="20085" h="22321" extrusionOk="0">
                  <a:moveTo>
                    <a:pt x="11829" y="1278"/>
                  </a:moveTo>
                  <a:cubicBezTo>
                    <a:pt x="13730" y="1278"/>
                    <a:pt x="15596" y="2122"/>
                    <a:pt x="16859" y="3690"/>
                  </a:cubicBezTo>
                  <a:cubicBezTo>
                    <a:pt x="17929" y="5010"/>
                    <a:pt x="18430" y="6715"/>
                    <a:pt x="18246" y="8419"/>
                  </a:cubicBezTo>
                  <a:cubicBezTo>
                    <a:pt x="17929" y="11476"/>
                    <a:pt x="15473" y="13882"/>
                    <a:pt x="12415" y="14167"/>
                  </a:cubicBezTo>
                  <a:cubicBezTo>
                    <a:pt x="12224" y="14183"/>
                    <a:pt x="12034" y="14191"/>
                    <a:pt x="11846" y="14191"/>
                  </a:cubicBezTo>
                  <a:cubicBezTo>
                    <a:pt x="8998" y="14191"/>
                    <a:pt x="6463" y="12329"/>
                    <a:pt x="5648" y="9555"/>
                  </a:cubicBezTo>
                  <a:cubicBezTo>
                    <a:pt x="4779" y="6598"/>
                    <a:pt x="6116" y="3440"/>
                    <a:pt x="8839" y="2019"/>
                  </a:cubicBezTo>
                  <a:cubicBezTo>
                    <a:pt x="9788" y="1519"/>
                    <a:pt x="10813" y="1278"/>
                    <a:pt x="11829" y="1278"/>
                  </a:cubicBezTo>
                  <a:close/>
                  <a:moveTo>
                    <a:pt x="11831" y="0"/>
                  </a:moveTo>
                  <a:cubicBezTo>
                    <a:pt x="11107" y="0"/>
                    <a:pt x="10375" y="103"/>
                    <a:pt x="9658" y="315"/>
                  </a:cubicBezTo>
                  <a:cubicBezTo>
                    <a:pt x="6651" y="1201"/>
                    <a:pt x="4478" y="3807"/>
                    <a:pt x="4144" y="6915"/>
                  </a:cubicBezTo>
                  <a:cubicBezTo>
                    <a:pt x="3877" y="9421"/>
                    <a:pt x="4863" y="11894"/>
                    <a:pt x="6751" y="13565"/>
                  </a:cubicBezTo>
                  <a:lnTo>
                    <a:pt x="1" y="21502"/>
                  </a:lnTo>
                  <a:lnTo>
                    <a:pt x="970" y="22320"/>
                  </a:lnTo>
                  <a:lnTo>
                    <a:pt x="7787" y="14317"/>
                  </a:lnTo>
                  <a:cubicBezTo>
                    <a:pt x="8773" y="14918"/>
                    <a:pt x="9875" y="15303"/>
                    <a:pt x="11011" y="15420"/>
                  </a:cubicBezTo>
                  <a:cubicBezTo>
                    <a:pt x="11296" y="15453"/>
                    <a:pt x="11563" y="15470"/>
                    <a:pt x="11847" y="15470"/>
                  </a:cubicBezTo>
                  <a:cubicBezTo>
                    <a:pt x="14821" y="15453"/>
                    <a:pt x="17528" y="13749"/>
                    <a:pt x="18814" y="11059"/>
                  </a:cubicBezTo>
                  <a:cubicBezTo>
                    <a:pt x="20084" y="8385"/>
                    <a:pt x="19717" y="5194"/>
                    <a:pt x="17845" y="2888"/>
                  </a:cubicBezTo>
                  <a:cubicBezTo>
                    <a:pt x="16359" y="1034"/>
                    <a:pt x="14129" y="0"/>
                    <a:pt x="11831" y="0"/>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206" name="Google Shape;3956;p60"/>
            <p:cNvSpPr/>
            <p:nvPr/>
          </p:nvSpPr>
          <p:spPr>
            <a:xfrm>
              <a:off x="1187578" y="1244980"/>
              <a:ext cx="646929" cy="717632"/>
            </a:xfrm>
            <a:custGeom>
              <a:avLst/>
              <a:gdLst/>
              <a:ahLst/>
              <a:cxnLst/>
              <a:rect l="l" t="t" r="r" b="b"/>
              <a:pathLst>
                <a:path w="20185" h="22391" extrusionOk="0">
                  <a:moveTo>
                    <a:pt x="11913" y="1276"/>
                  </a:moveTo>
                  <a:cubicBezTo>
                    <a:pt x="13821" y="1276"/>
                    <a:pt x="15688" y="2117"/>
                    <a:pt x="16943" y="3677"/>
                  </a:cubicBezTo>
                  <a:cubicBezTo>
                    <a:pt x="18029" y="5014"/>
                    <a:pt x="18530" y="6718"/>
                    <a:pt x="18347" y="8422"/>
                  </a:cubicBezTo>
                  <a:cubicBezTo>
                    <a:pt x="18012" y="11480"/>
                    <a:pt x="15573" y="13886"/>
                    <a:pt x="12499" y="14153"/>
                  </a:cubicBezTo>
                  <a:cubicBezTo>
                    <a:pt x="12300" y="14172"/>
                    <a:pt x="12102" y="14181"/>
                    <a:pt x="11905" y="14181"/>
                  </a:cubicBezTo>
                  <a:cubicBezTo>
                    <a:pt x="9080" y="14181"/>
                    <a:pt x="6544" y="12308"/>
                    <a:pt x="5732" y="9558"/>
                  </a:cubicBezTo>
                  <a:cubicBezTo>
                    <a:pt x="4863" y="6601"/>
                    <a:pt x="6199" y="3443"/>
                    <a:pt x="8923" y="2006"/>
                  </a:cubicBezTo>
                  <a:cubicBezTo>
                    <a:pt x="9874" y="1513"/>
                    <a:pt x="10899" y="1276"/>
                    <a:pt x="11913" y="1276"/>
                  </a:cubicBezTo>
                  <a:close/>
                  <a:moveTo>
                    <a:pt x="11938" y="1"/>
                  </a:moveTo>
                  <a:cubicBezTo>
                    <a:pt x="11207" y="1"/>
                    <a:pt x="10468" y="105"/>
                    <a:pt x="9742" y="318"/>
                  </a:cubicBezTo>
                  <a:cubicBezTo>
                    <a:pt x="6751" y="1204"/>
                    <a:pt x="4579" y="3794"/>
                    <a:pt x="4245" y="6902"/>
                  </a:cubicBezTo>
                  <a:cubicBezTo>
                    <a:pt x="3977" y="9408"/>
                    <a:pt x="4946" y="11897"/>
                    <a:pt x="6851" y="13552"/>
                  </a:cubicBezTo>
                  <a:lnTo>
                    <a:pt x="1" y="21555"/>
                  </a:lnTo>
                  <a:lnTo>
                    <a:pt x="1037" y="22390"/>
                  </a:lnTo>
                  <a:lnTo>
                    <a:pt x="7870" y="14320"/>
                  </a:lnTo>
                  <a:cubicBezTo>
                    <a:pt x="8856" y="14922"/>
                    <a:pt x="9959" y="15289"/>
                    <a:pt x="11112" y="15406"/>
                  </a:cubicBezTo>
                  <a:cubicBezTo>
                    <a:pt x="11379" y="15440"/>
                    <a:pt x="11663" y="15456"/>
                    <a:pt x="11947" y="15456"/>
                  </a:cubicBezTo>
                  <a:cubicBezTo>
                    <a:pt x="14921" y="15456"/>
                    <a:pt x="17628" y="13735"/>
                    <a:pt x="18898" y="11062"/>
                  </a:cubicBezTo>
                  <a:cubicBezTo>
                    <a:pt x="20185" y="8372"/>
                    <a:pt x="19800" y="5197"/>
                    <a:pt x="17946" y="2875"/>
                  </a:cubicBezTo>
                  <a:cubicBezTo>
                    <a:pt x="16450" y="1025"/>
                    <a:pt x="14234" y="1"/>
                    <a:pt x="11938" y="1"/>
                  </a:cubicBezTo>
                  <a:close/>
                </a:path>
              </a:pathLst>
            </a:custGeom>
            <a:solidFill>
              <a:srgbClr val="455A64"/>
            </a:solidFill>
            <a:ln>
              <a:noFill/>
            </a:ln>
          </p:spPr>
          <p:txBody>
            <a:bodyPr spcFirstLastPara="1" wrap="square" lIns="91425" tIns="91425" rIns="91425" bIns="91425" anchor="ctr" anchorCtr="0">
              <a:noAutofit/>
            </a:bodyPr>
            <a:lstStyle/>
            <a:p>
              <a:endParaRPr>
                <a:solidFill>
                  <a:srgbClr val="045A68"/>
                </a:solidFill>
              </a:endParaRPr>
            </a:p>
          </p:txBody>
        </p:sp>
        <p:sp>
          <p:nvSpPr>
            <p:cNvPr id="207" name="Google Shape;3957;p60"/>
            <p:cNvSpPr/>
            <p:nvPr/>
          </p:nvSpPr>
          <p:spPr>
            <a:xfrm>
              <a:off x="1405005" y="1400840"/>
              <a:ext cx="52498" cy="226017"/>
            </a:xfrm>
            <a:custGeom>
              <a:avLst/>
              <a:gdLst/>
              <a:ahLst/>
              <a:cxnLst/>
              <a:rect l="l" t="t" r="r" b="b"/>
              <a:pathLst>
                <a:path w="1638" h="7052" extrusionOk="0">
                  <a:moveTo>
                    <a:pt x="1036" y="0"/>
                  </a:moveTo>
                  <a:lnTo>
                    <a:pt x="1036" y="0"/>
                  </a:lnTo>
                  <a:cubicBezTo>
                    <a:pt x="1020" y="17"/>
                    <a:pt x="1003" y="34"/>
                    <a:pt x="1003" y="67"/>
                  </a:cubicBezTo>
                  <a:cubicBezTo>
                    <a:pt x="1020" y="50"/>
                    <a:pt x="1036" y="17"/>
                    <a:pt x="1036" y="0"/>
                  </a:cubicBezTo>
                  <a:close/>
                  <a:moveTo>
                    <a:pt x="1003" y="67"/>
                  </a:moveTo>
                  <a:cubicBezTo>
                    <a:pt x="969" y="100"/>
                    <a:pt x="936" y="167"/>
                    <a:pt x="886" y="251"/>
                  </a:cubicBezTo>
                  <a:cubicBezTo>
                    <a:pt x="769" y="501"/>
                    <a:pt x="669" y="735"/>
                    <a:pt x="585" y="1003"/>
                  </a:cubicBezTo>
                  <a:cubicBezTo>
                    <a:pt x="0" y="2690"/>
                    <a:pt x="151" y="4562"/>
                    <a:pt x="1020" y="6149"/>
                  </a:cubicBezTo>
                  <a:cubicBezTo>
                    <a:pt x="1153" y="6383"/>
                    <a:pt x="1287" y="6600"/>
                    <a:pt x="1454" y="6817"/>
                  </a:cubicBezTo>
                  <a:cubicBezTo>
                    <a:pt x="1504" y="6901"/>
                    <a:pt x="1554" y="6951"/>
                    <a:pt x="1588" y="7001"/>
                  </a:cubicBezTo>
                  <a:cubicBezTo>
                    <a:pt x="1604" y="7018"/>
                    <a:pt x="1621" y="7034"/>
                    <a:pt x="1638" y="7051"/>
                  </a:cubicBezTo>
                  <a:cubicBezTo>
                    <a:pt x="1621" y="7034"/>
                    <a:pt x="1604" y="7001"/>
                    <a:pt x="1588" y="6984"/>
                  </a:cubicBezTo>
                  <a:cubicBezTo>
                    <a:pt x="1571" y="6951"/>
                    <a:pt x="1521" y="6884"/>
                    <a:pt x="1471" y="6801"/>
                  </a:cubicBezTo>
                  <a:cubicBezTo>
                    <a:pt x="1320" y="6583"/>
                    <a:pt x="1187" y="6366"/>
                    <a:pt x="1070" y="6116"/>
                  </a:cubicBezTo>
                  <a:cubicBezTo>
                    <a:pt x="234" y="4545"/>
                    <a:pt x="67" y="2707"/>
                    <a:pt x="635" y="1019"/>
                  </a:cubicBezTo>
                  <a:cubicBezTo>
                    <a:pt x="702" y="752"/>
                    <a:pt x="802" y="501"/>
                    <a:pt x="919" y="268"/>
                  </a:cubicBezTo>
                  <a:cubicBezTo>
                    <a:pt x="953" y="184"/>
                    <a:pt x="986" y="117"/>
                    <a:pt x="1003" y="67"/>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208" name="Google Shape;3958;p60"/>
            <p:cNvSpPr/>
            <p:nvPr/>
          </p:nvSpPr>
          <p:spPr>
            <a:xfrm>
              <a:off x="1457471" y="1372347"/>
              <a:ext cx="10737" cy="12435"/>
            </a:xfrm>
            <a:custGeom>
              <a:avLst/>
              <a:gdLst/>
              <a:ahLst/>
              <a:cxnLst/>
              <a:rect l="l" t="t" r="r" b="b"/>
              <a:pathLst>
                <a:path w="335" h="388" extrusionOk="0">
                  <a:moveTo>
                    <a:pt x="313" y="1"/>
                  </a:moveTo>
                  <a:cubicBezTo>
                    <a:pt x="289" y="1"/>
                    <a:pt x="191" y="52"/>
                    <a:pt x="118" y="154"/>
                  </a:cubicBezTo>
                  <a:cubicBezTo>
                    <a:pt x="34" y="271"/>
                    <a:pt x="1" y="388"/>
                    <a:pt x="17" y="388"/>
                  </a:cubicBezTo>
                  <a:cubicBezTo>
                    <a:pt x="51" y="388"/>
                    <a:pt x="101" y="304"/>
                    <a:pt x="168" y="204"/>
                  </a:cubicBezTo>
                  <a:cubicBezTo>
                    <a:pt x="251" y="87"/>
                    <a:pt x="335" y="20"/>
                    <a:pt x="318" y="4"/>
                  </a:cubicBezTo>
                  <a:cubicBezTo>
                    <a:pt x="318" y="2"/>
                    <a:pt x="316" y="1"/>
                    <a:pt x="313" y="1"/>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209" name="Google Shape;3959;p60"/>
            <p:cNvSpPr/>
            <p:nvPr/>
          </p:nvSpPr>
          <p:spPr>
            <a:xfrm>
              <a:off x="1249691" y="1602178"/>
              <a:ext cx="18781" cy="151052"/>
            </a:xfrm>
            <a:custGeom>
              <a:avLst/>
              <a:gdLst/>
              <a:ahLst/>
              <a:cxnLst/>
              <a:rect l="l" t="t" r="r" b="b"/>
              <a:pathLst>
                <a:path w="586" h="4713" extrusionOk="0">
                  <a:moveTo>
                    <a:pt x="1" y="1"/>
                  </a:moveTo>
                  <a:cubicBezTo>
                    <a:pt x="1" y="67"/>
                    <a:pt x="18" y="118"/>
                    <a:pt x="18" y="184"/>
                  </a:cubicBezTo>
                  <a:cubicBezTo>
                    <a:pt x="51" y="318"/>
                    <a:pt x="68" y="485"/>
                    <a:pt x="101" y="686"/>
                  </a:cubicBezTo>
                  <a:cubicBezTo>
                    <a:pt x="168" y="1120"/>
                    <a:pt x="268" y="1705"/>
                    <a:pt x="335" y="2357"/>
                  </a:cubicBezTo>
                  <a:cubicBezTo>
                    <a:pt x="419" y="3008"/>
                    <a:pt x="485" y="3593"/>
                    <a:pt x="519" y="4027"/>
                  </a:cubicBezTo>
                  <a:lnTo>
                    <a:pt x="569" y="4529"/>
                  </a:lnTo>
                  <a:cubicBezTo>
                    <a:pt x="569" y="4595"/>
                    <a:pt x="569" y="4646"/>
                    <a:pt x="586" y="4712"/>
                  </a:cubicBezTo>
                  <a:cubicBezTo>
                    <a:pt x="586" y="4646"/>
                    <a:pt x="586" y="4595"/>
                    <a:pt x="586" y="4529"/>
                  </a:cubicBezTo>
                  <a:cubicBezTo>
                    <a:pt x="586" y="4412"/>
                    <a:pt x="569" y="4228"/>
                    <a:pt x="569" y="4011"/>
                  </a:cubicBezTo>
                  <a:cubicBezTo>
                    <a:pt x="535" y="3593"/>
                    <a:pt x="485" y="2991"/>
                    <a:pt x="402" y="2340"/>
                  </a:cubicBezTo>
                  <a:cubicBezTo>
                    <a:pt x="335" y="1688"/>
                    <a:pt x="235" y="1103"/>
                    <a:pt x="151" y="686"/>
                  </a:cubicBezTo>
                  <a:cubicBezTo>
                    <a:pt x="118" y="468"/>
                    <a:pt x="84" y="301"/>
                    <a:pt x="51" y="184"/>
                  </a:cubicBezTo>
                  <a:cubicBezTo>
                    <a:pt x="34" y="118"/>
                    <a:pt x="18" y="51"/>
                    <a:pt x="1" y="1"/>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210" name="Google Shape;3960;p60"/>
            <p:cNvSpPr/>
            <p:nvPr/>
          </p:nvSpPr>
          <p:spPr>
            <a:xfrm>
              <a:off x="1045148" y="1664835"/>
              <a:ext cx="367902" cy="191979"/>
            </a:xfrm>
            <a:custGeom>
              <a:avLst/>
              <a:gdLst/>
              <a:ahLst/>
              <a:cxnLst/>
              <a:rect l="l" t="t" r="r" b="b"/>
              <a:pathLst>
                <a:path w="11479" h="5990" extrusionOk="0">
                  <a:moveTo>
                    <a:pt x="2273" y="0"/>
                  </a:moveTo>
                  <a:lnTo>
                    <a:pt x="234" y="686"/>
                  </a:lnTo>
                  <a:cubicBezTo>
                    <a:pt x="234" y="686"/>
                    <a:pt x="0" y="1371"/>
                    <a:pt x="1354" y="4612"/>
                  </a:cubicBezTo>
                  <a:cubicBezTo>
                    <a:pt x="1782" y="5641"/>
                    <a:pt x="2842" y="5989"/>
                    <a:pt x="4079" y="5989"/>
                  </a:cubicBezTo>
                  <a:cubicBezTo>
                    <a:pt x="6659" y="5989"/>
                    <a:pt x="10009" y="4478"/>
                    <a:pt x="10009" y="4478"/>
                  </a:cubicBezTo>
                  <a:lnTo>
                    <a:pt x="10460" y="4311"/>
                  </a:lnTo>
                  <a:cubicBezTo>
                    <a:pt x="11028" y="4044"/>
                    <a:pt x="11212" y="3125"/>
                    <a:pt x="11195" y="2991"/>
                  </a:cubicBezTo>
                  <a:cubicBezTo>
                    <a:pt x="11187" y="2937"/>
                    <a:pt x="11063" y="2922"/>
                    <a:pt x="10933" y="2922"/>
                  </a:cubicBezTo>
                  <a:cubicBezTo>
                    <a:pt x="10784" y="2922"/>
                    <a:pt x="10627" y="2941"/>
                    <a:pt x="10627" y="2941"/>
                  </a:cubicBezTo>
                  <a:cubicBezTo>
                    <a:pt x="10777" y="2891"/>
                    <a:pt x="10928" y="2824"/>
                    <a:pt x="11078" y="2757"/>
                  </a:cubicBezTo>
                  <a:cubicBezTo>
                    <a:pt x="11295" y="2657"/>
                    <a:pt x="11446" y="2457"/>
                    <a:pt x="11479" y="2223"/>
                  </a:cubicBezTo>
                  <a:lnTo>
                    <a:pt x="11479" y="2223"/>
                  </a:lnTo>
                  <a:cubicBezTo>
                    <a:pt x="11479" y="2223"/>
                    <a:pt x="10894" y="2440"/>
                    <a:pt x="10577" y="2523"/>
                  </a:cubicBezTo>
                  <a:cubicBezTo>
                    <a:pt x="10427" y="2568"/>
                    <a:pt x="10160" y="2654"/>
                    <a:pt x="9971" y="2654"/>
                  </a:cubicBezTo>
                  <a:cubicBezTo>
                    <a:pt x="9803" y="2654"/>
                    <a:pt x="9697" y="2585"/>
                    <a:pt x="9791" y="2356"/>
                  </a:cubicBezTo>
                  <a:cubicBezTo>
                    <a:pt x="9908" y="2089"/>
                    <a:pt x="10075" y="1855"/>
                    <a:pt x="10293" y="1655"/>
                  </a:cubicBezTo>
                  <a:cubicBezTo>
                    <a:pt x="10346" y="1570"/>
                    <a:pt x="10291" y="1471"/>
                    <a:pt x="10192" y="1471"/>
                  </a:cubicBezTo>
                  <a:cubicBezTo>
                    <a:pt x="10135" y="1471"/>
                    <a:pt x="10065" y="1503"/>
                    <a:pt x="9992" y="1588"/>
                  </a:cubicBezTo>
                  <a:cubicBezTo>
                    <a:pt x="9825" y="1688"/>
                    <a:pt x="9691" y="1822"/>
                    <a:pt x="9557" y="1955"/>
                  </a:cubicBezTo>
                  <a:cubicBezTo>
                    <a:pt x="9474" y="2072"/>
                    <a:pt x="9390" y="2223"/>
                    <a:pt x="9307" y="2340"/>
                  </a:cubicBezTo>
                  <a:cubicBezTo>
                    <a:pt x="9207" y="2473"/>
                    <a:pt x="9106" y="2574"/>
                    <a:pt x="9039" y="2657"/>
                  </a:cubicBezTo>
                  <a:cubicBezTo>
                    <a:pt x="8362" y="2893"/>
                    <a:pt x="6592" y="3441"/>
                    <a:pt x="4786" y="3441"/>
                  </a:cubicBezTo>
                  <a:cubicBezTo>
                    <a:pt x="4544" y="3441"/>
                    <a:pt x="4301" y="3431"/>
                    <a:pt x="4060" y="3409"/>
                  </a:cubicBezTo>
                  <a:cubicBezTo>
                    <a:pt x="3709" y="3376"/>
                    <a:pt x="2273" y="0"/>
                    <a:pt x="2273" y="0"/>
                  </a:cubicBezTo>
                  <a:close/>
                </a:path>
              </a:pathLst>
            </a:custGeom>
            <a:solidFill>
              <a:srgbClr val="FFBE9D"/>
            </a:solidFill>
            <a:ln>
              <a:noFill/>
            </a:ln>
          </p:spPr>
          <p:txBody>
            <a:bodyPr spcFirstLastPara="1" wrap="square" lIns="91425" tIns="91425" rIns="91425" bIns="91425" anchor="ctr" anchorCtr="0">
              <a:noAutofit/>
            </a:bodyPr>
            <a:lstStyle/>
            <a:p>
              <a:endParaRPr>
                <a:solidFill>
                  <a:srgbClr val="045A68"/>
                </a:solidFill>
              </a:endParaRPr>
            </a:p>
          </p:txBody>
        </p:sp>
        <p:sp>
          <p:nvSpPr>
            <p:cNvPr id="211" name="Google Shape;3961;p60"/>
            <p:cNvSpPr/>
            <p:nvPr/>
          </p:nvSpPr>
          <p:spPr>
            <a:xfrm>
              <a:off x="1004444" y="1571121"/>
              <a:ext cx="140860" cy="163904"/>
            </a:xfrm>
            <a:custGeom>
              <a:avLst/>
              <a:gdLst/>
              <a:ahLst/>
              <a:cxnLst/>
              <a:rect l="l" t="t" r="r" b="b"/>
              <a:pathLst>
                <a:path w="4395" h="5114" extrusionOk="0">
                  <a:moveTo>
                    <a:pt x="3075" y="1"/>
                  </a:moveTo>
                  <a:lnTo>
                    <a:pt x="1905" y="251"/>
                  </a:lnTo>
                  <a:cubicBezTo>
                    <a:pt x="0" y="1204"/>
                    <a:pt x="1504" y="5113"/>
                    <a:pt x="1504" y="5113"/>
                  </a:cubicBezTo>
                  <a:lnTo>
                    <a:pt x="4395" y="3977"/>
                  </a:lnTo>
                  <a:lnTo>
                    <a:pt x="3075" y="1"/>
                  </a:lnTo>
                  <a:close/>
                </a:path>
              </a:pathLst>
            </a:custGeom>
            <a:solidFill>
              <a:srgbClr val="EBEBEB"/>
            </a:solidFill>
            <a:ln>
              <a:noFill/>
            </a:ln>
          </p:spPr>
          <p:txBody>
            <a:bodyPr spcFirstLastPara="1" wrap="square" lIns="91425" tIns="91425" rIns="91425" bIns="91425" anchor="ctr" anchorCtr="0">
              <a:noAutofit/>
            </a:bodyPr>
            <a:lstStyle/>
            <a:p>
              <a:endParaRPr>
                <a:solidFill>
                  <a:srgbClr val="045A68"/>
                </a:solidFill>
              </a:endParaRPr>
            </a:p>
          </p:txBody>
        </p:sp>
        <p:sp>
          <p:nvSpPr>
            <p:cNvPr id="212" name="Google Shape;3962;p60"/>
            <p:cNvSpPr/>
            <p:nvPr/>
          </p:nvSpPr>
          <p:spPr>
            <a:xfrm>
              <a:off x="1077807" y="1552308"/>
              <a:ext cx="73394" cy="141469"/>
            </a:xfrm>
            <a:custGeom>
              <a:avLst/>
              <a:gdLst/>
              <a:ahLst/>
              <a:cxnLst/>
              <a:rect l="l" t="t" r="r" b="b"/>
              <a:pathLst>
                <a:path w="2290" h="4414" extrusionOk="0">
                  <a:moveTo>
                    <a:pt x="251" y="1"/>
                  </a:moveTo>
                  <a:cubicBezTo>
                    <a:pt x="235" y="1"/>
                    <a:pt x="218" y="1"/>
                    <a:pt x="201" y="3"/>
                  </a:cubicBezTo>
                  <a:cubicBezTo>
                    <a:pt x="151" y="3"/>
                    <a:pt x="101" y="19"/>
                    <a:pt x="50" y="36"/>
                  </a:cubicBezTo>
                  <a:cubicBezTo>
                    <a:pt x="17" y="53"/>
                    <a:pt x="0" y="70"/>
                    <a:pt x="0" y="70"/>
                  </a:cubicBezTo>
                  <a:cubicBezTo>
                    <a:pt x="67" y="36"/>
                    <a:pt x="134" y="36"/>
                    <a:pt x="201" y="19"/>
                  </a:cubicBezTo>
                  <a:cubicBezTo>
                    <a:pt x="385" y="19"/>
                    <a:pt x="552" y="120"/>
                    <a:pt x="669" y="253"/>
                  </a:cubicBezTo>
                  <a:cubicBezTo>
                    <a:pt x="819" y="487"/>
                    <a:pt x="936" y="738"/>
                    <a:pt x="1003" y="1005"/>
                  </a:cubicBezTo>
                  <a:lnTo>
                    <a:pt x="1337" y="1974"/>
                  </a:lnTo>
                  <a:cubicBezTo>
                    <a:pt x="1571" y="2659"/>
                    <a:pt x="1788" y="3278"/>
                    <a:pt x="1955" y="3729"/>
                  </a:cubicBezTo>
                  <a:cubicBezTo>
                    <a:pt x="2005" y="3896"/>
                    <a:pt x="2089" y="4080"/>
                    <a:pt x="2156" y="4247"/>
                  </a:cubicBezTo>
                  <a:cubicBezTo>
                    <a:pt x="2189" y="4297"/>
                    <a:pt x="2223" y="4330"/>
                    <a:pt x="2256" y="4380"/>
                  </a:cubicBezTo>
                  <a:cubicBezTo>
                    <a:pt x="2273" y="4397"/>
                    <a:pt x="2289" y="4414"/>
                    <a:pt x="2289" y="4414"/>
                  </a:cubicBezTo>
                  <a:cubicBezTo>
                    <a:pt x="2289" y="4414"/>
                    <a:pt x="2239" y="4347"/>
                    <a:pt x="2189" y="4230"/>
                  </a:cubicBezTo>
                  <a:cubicBezTo>
                    <a:pt x="2122" y="4113"/>
                    <a:pt x="2072" y="3929"/>
                    <a:pt x="2005" y="3712"/>
                  </a:cubicBezTo>
                  <a:cubicBezTo>
                    <a:pt x="1855" y="3261"/>
                    <a:pt x="1638" y="2643"/>
                    <a:pt x="1404" y="1958"/>
                  </a:cubicBezTo>
                  <a:lnTo>
                    <a:pt x="1070" y="989"/>
                  </a:lnTo>
                  <a:cubicBezTo>
                    <a:pt x="986" y="721"/>
                    <a:pt x="869" y="454"/>
                    <a:pt x="702" y="220"/>
                  </a:cubicBezTo>
                  <a:cubicBezTo>
                    <a:pt x="595" y="82"/>
                    <a:pt x="432" y="1"/>
                    <a:pt x="251" y="1"/>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213" name="Google Shape;3963;p60"/>
            <p:cNvSpPr/>
            <p:nvPr/>
          </p:nvSpPr>
          <p:spPr>
            <a:xfrm>
              <a:off x="1052647" y="1695892"/>
              <a:ext cx="96406" cy="39133"/>
            </a:xfrm>
            <a:custGeom>
              <a:avLst/>
              <a:gdLst/>
              <a:ahLst/>
              <a:cxnLst/>
              <a:rect l="l" t="t" r="r" b="b"/>
              <a:pathLst>
                <a:path w="3008" h="1221" extrusionOk="0">
                  <a:moveTo>
                    <a:pt x="3008" y="1"/>
                  </a:moveTo>
                  <a:cubicBezTo>
                    <a:pt x="2857" y="51"/>
                    <a:pt x="2724" y="118"/>
                    <a:pt x="2573" y="184"/>
                  </a:cubicBezTo>
                  <a:cubicBezTo>
                    <a:pt x="2306" y="318"/>
                    <a:pt x="1938" y="468"/>
                    <a:pt x="1521" y="636"/>
                  </a:cubicBezTo>
                  <a:cubicBezTo>
                    <a:pt x="1103" y="803"/>
                    <a:pt x="719" y="953"/>
                    <a:pt x="434" y="1053"/>
                  </a:cubicBezTo>
                  <a:cubicBezTo>
                    <a:pt x="284" y="1103"/>
                    <a:pt x="134" y="1153"/>
                    <a:pt x="0" y="1220"/>
                  </a:cubicBezTo>
                  <a:cubicBezTo>
                    <a:pt x="33" y="1220"/>
                    <a:pt x="84" y="1204"/>
                    <a:pt x="117" y="1204"/>
                  </a:cubicBezTo>
                  <a:cubicBezTo>
                    <a:pt x="201" y="1170"/>
                    <a:pt x="318" y="1137"/>
                    <a:pt x="451" y="1103"/>
                  </a:cubicBezTo>
                  <a:cubicBezTo>
                    <a:pt x="735" y="1003"/>
                    <a:pt x="1120" y="869"/>
                    <a:pt x="1537" y="702"/>
                  </a:cubicBezTo>
                  <a:cubicBezTo>
                    <a:pt x="1955" y="535"/>
                    <a:pt x="2323" y="368"/>
                    <a:pt x="2590" y="235"/>
                  </a:cubicBezTo>
                  <a:cubicBezTo>
                    <a:pt x="2724" y="168"/>
                    <a:pt x="2824" y="118"/>
                    <a:pt x="2907" y="67"/>
                  </a:cubicBezTo>
                  <a:cubicBezTo>
                    <a:pt x="2941" y="51"/>
                    <a:pt x="2974" y="34"/>
                    <a:pt x="3008" y="1"/>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214" name="Google Shape;3964;p60"/>
            <p:cNvSpPr/>
            <p:nvPr/>
          </p:nvSpPr>
          <p:spPr>
            <a:xfrm>
              <a:off x="1060115" y="1711436"/>
              <a:ext cx="7532" cy="19294"/>
            </a:xfrm>
            <a:custGeom>
              <a:avLst/>
              <a:gdLst/>
              <a:ahLst/>
              <a:cxnLst/>
              <a:rect l="l" t="t" r="r" b="b"/>
              <a:pathLst>
                <a:path w="235" h="602" extrusionOk="0">
                  <a:moveTo>
                    <a:pt x="1" y="0"/>
                  </a:moveTo>
                  <a:lnTo>
                    <a:pt x="1" y="0"/>
                  </a:lnTo>
                  <a:cubicBezTo>
                    <a:pt x="34" y="217"/>
                    <a:pt x="118" y="418"/>
                    <a:pt x="235" y="602"/>
                  </a:cubicBezTo>
                  <a:cubicBezTo>
                    <a:pt x="201" y="384"/>
                    <a:pt x="118" y="184"/>
                    <a:pt x="1" y="0"/>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215" name="Google Shape;3965;p60"/>
            <p:cNvSpPr/>
            <p:nvPr/>
          </p:nvSpPr>
          <p:spPr>
            <a:xfrm>
              <a:off x="1080467" y="1704449"/>
              <a:ext cx="7019" cy="18301"/>
            </a:xfrm>
            <a:custGeom>
              <a:avLst/>
              <a:gdLst/>
              <a:ahLst/>
              <a:cxnLst/>
              <a:rect l="l" t="t" r="r" b="b"/>
              <a:pathLst>
                <a:path w="219" h="571" extrusionOk="0">
                  <a:moveTo>
                    <a:pt x="1" y="1"/>
                  </a:moveTo>
                  <a:cubicBezTo>
                    <a:pt x="1" y="101"/>
                    <a:pt x="18" y="218"/>
                    <a:pt x="51" y="302"/>
                  </a:cubicBezTo>
                  <a:cubicBezTo>
                    <a:pt x="114" y="458"/>
                    <a:pt x="191" y="571"/>
                    <a:pt x="214" y="571"/>
                  </a:cubicBezTo>
                  <a:cubicBezTo>
                    <a:pt x="216" y="571"/>
                    <a:pt x="217" y="570"/>
                    <a:pt x="218" y="569"/>
                  </a:cubicBezTo>
                  <a:cubicBezTo>
                    <a:pt x="168" y="385"/>
                    <a:pt x="101" y="185"/>
                    <a:pt x="1" y="1"/>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216" name="Google Shape;3966;p60"/>
            <p:cNvSpPr/>
            <p:nvPr/>
          </p:nvSpPr>
          <p:spPr>
            <a:xfrm>
              <a:off x="1100818" y="1695347"/>
              <a:ext cx="7019" cy="18781"/>
            </a:xfrm>
            <a:custGeom>
              <a:avLst/>
              <a:gdLst/>
              <a:ahLst/>
              <a:cxnLst/>
              <a:rect l="l" t="t" r="r" b="b"/>
              <a:pathLst>
                <a:path w="219" h="586" extrusionOk="0">
                  <a:moveTo>
                    <a:pt x="1" y="1"/>
                  </a:moveTo>
                  <a:cubicBezTo>
                    <a:pt x="1" y="218"/>
                    <a:pt x="68" y="419"/>
                    <a:pt x="218" y="586"/>
                  </a:cubicBezTo>
                  <a:cubicBezTo>
                    <a:pt x="151" y="385"/>
                    <a:pt x="84" y="185"/>
                    <a:pt x="1" y="1"/>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217" name="Google Shape;3967;p60"/>
            <p:cNvSpPr/>
            <p:nvPr/>
          </p:nvSpPr>
          <p:spPr>
            <a:xfrm>
              <a:off x="1123318" y="1685187"/>
              <a:ext cx="6474" cy="19839"/>
            </a:xfrm>
            <a:custGeom>
              <a:avLst/>
              <a:gdLst/>
              <a:ahLst/>
              <a:cxnLst/>
              <a:rect l="l" t="t" r="r" b="b"/>
              <a:pathLst>
                <a:path w="202" h="619" extrusionOk="0">
                  <a:moveTo>
                    <a:pt x="1" y="0"/>
                  </a:moveTo>
                  <a:cubicBezTo>
                    <a:pt x="17" y="218"/>
                    <a:pt x="84" y="435"/>
                    <a:pt x="201" y="619"/>
                  </a:cubicBezTo>
                  <a:cubicBezTo>
                    <a:pt x="184" y="401"/>
                    <a:pt x="118" y="184"/>
                    <a:pt x="1" y="0"/>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218" name="Google Shape;3968;p60"/>
            <p:cNvSpPr/>
            <p:nvPr/>
          </p:nvSpPr>
          <p:spPr>
            <a:xfrm>
              <a:off x="1267382" y="1715699"/>
              <a:ext cx="71792" cy="23076"/>
            </a:xfrm>
            <a:custGeom>
              <a:avLst/>
              <a:gdLst/>
              <a:ahLst/>
              <a:cxnLst/>
              <a:rect l="l" t="t" r="r" b="b"/>
              <a:pathLst>
                <a:path w="2240" h="720" extrusionOk="0">
                  <a:moveTo>
                    <a:pt x="2239" y="1"/>
                  </a:moveTo>
                  <a:lnTo>
                    <a:pt x="2239" y="1"/>
                  </a:lnTo>
                  <a:cubicBezTo>
                    <a:pt x="1855" y="84"/>
                    <a:pt x="1487" y="185"/>
                    <a:pt x="1103" y="318"/>
                  </a:cubicBezTo>
                  <a:cubicBezTo>
                    <a:pt x="735" y="435"/>
                    <a:pt x="368" y="552"/>
                    <a:pt x="0" y="719"/>
                  </a:cubicBezTo>
                  <a:cubicBezTo>
                    <a:pt x="384" y="619"/>
                    <a:pt x="752" y="519"/>
                    <a:pt x="1136" y="385"/>
                  </a:cubicBezTo>
                  <a:cubicBezTo>
                    <a:pt x="1504" y="285"/>
                    <a:pt x="1872" y="151"/>
                    <a:pt x="2239" y="1"/>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219" name="Google Shape;3969;p60"/>
            <p:cNvSpPr/>
            <p:nvPr/>
          </p:nvSpPr>
          <p:spPr>
            <a:xfrm>
              <a:off x="1275940" y="1715699"/>
              <a:ext cx="7532" cy="15031"/>
            </a:xfrm>
            <a:custGeom>
              <a:avLst/>
              <a:gdLst/>
              <a:ahLst/>
              <a:cxnLst/>
              <a:rect l="l" t="t" r="r" b="b"/>
              <a:pathLst>
                <a:path w="235" h="469" extrusionOk="0">
                  <a:moveTo>
                    <a:pt x="17" y="1"/>
                  </a:moveTo>
                  <a:cubicBezTo>
                    <a:pt x="1" y="18"/>
                    <a:pt x="34" y="118"/>
                    <a:pt x="84" y="251"/>
                  </a:cubicBezTo>
                  <a:cubicBezTo>
                    <a:pt x="134" y="368"/>
                    <a:pt x="201" y="469"/>
                    <a:pt x="218" y="469"/>
                  </a:cubicBezTo>
                  <a:cubicBezTo>
                    <a:pt x="234" y="452"/>
                    <a:pt x="201" y="352"/>
                    <a:pt x="151" y="218"/>
                  </a:cubicBezTo>
                  <a:cubicBezTo>
                    <a:pt x="101" y="84"/>
                    <a:pt x="34" y="1"/>
                    <a:pt x="17" y="1"/>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220" name="Google Shape;3970;p60"/>
            <p:cNvSpPr/>
            <p:nvPr/>
          </p:nvSpPr>
          <p:spPr>
            <a:xfrm>
              <a:off x="1295747" y="1708744"/>
              <a:ext cx="5384" cy="17692"/>
            </a:xfrm>
            <a:custGeom>
              <a:avLst/>
              <a:gdLst/>
              <a:ahLst/>
              <a:cxnLst/>
              <a:rect l="l" t="t" r="r" b="b"/>
              <a:pathLst>
                <a:path w="168" h="552" extrusionOk="0">
                  <a:moveTo>
                    <a:pt x="17" y="1"/>
                  </a:moveTo>
                  <a:cubicBezTo>
                    <a:pt x="1" y="101"/>
                    <a:pt x="1" y="201"/>
                    <a:pt x="34" y="285"/>
                  </a:cubicBezTo>
                  <a:cubicBezTo>
                    <a:pt x="84" y="435"/>
                    <a:pt x="151" y="552"/>
                    <a:pt x="168" y="552"/>
                  </a:cubicBezTo>
                  <a:cubicBezTo>
                    <a:pt x="168" y="452"/>
                    <a:pt x="134" y="351"/>
                    <a:pt x="101" y="268"/>
                  </a:cubicBezTo>
                  <a:cubicBezTo>
                    <a:pt x="68" y="118"/>
                    <a:pt x="34" y="1"/>
                    <a:pt x="17" y="1"/>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221" name="Google Shape;3971;p60"/>
            <p:cNvSpPr/>
            <p:nvPr/>
          </p:nvSpPr>
          <p:spPr>
            <a:xfrm>
              <a:off x="1316643" y="1702334"/>
              <a:ext cx="3782" cy="17692"/>
            </a:xfrm>
            <a:custGeom>
              <a:avLst/>
              <a:gdLst/>
              <a:ahLst/>
              <a:cxnLst/>
              <a:rect l="l" t="t" r="r" b="b"/>
              <a:pathLst>
                <a:path w="118" h="552" extrusionOk="0">
                  <a:moveTo>
                    <a:pt x="0" y="0"/>
                  </a:moveTo>
                  <a:cubicBezTo>
                    <a:pt x="0" y="184"/>
                    <a:pt x="34" y="384"/>
                    <a:pt x="117" y="551"/>
                  </a:cubicBezTo>
                  <a:cubicBezTo>
                    <a:pt x="117" y="368"/>
                    <a:pt x="84" y="167"/>
                    <a:pt x="0" y="0"/>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222" name="Google Shape;3972;p60"/>
            <p:cNvSpPr/>
            <p:nvPr/>
          </p:nvSpPr>
          <p:spPr>
            <a:xfrm>
              <a:off x="1127067" y="1532565"/>
              <a:ext cx="2724" cy="10192"/>
            </a:xfrm>
            <a:custGeom>
              <a:avLst/>
              <a:gdLst/>
              <a:ahLst/>
              <a:cxnLst/>
              <a:rect l="l" t="t" r="r" b="b"/>
              <a:pathLst>
                <a:path w="85" h="318" extrusionOk="0">
                  <a:moveTo>
                    <a:pt x="51" y="0"/>
                  </a:moveTo>
                  <a:cubicBezTo>
                    <a:pt x="34" y="0"/>
                    <a:pt x="17" y="67"/>
                    <a:pt x="17" y="151"/>
                  </a:cubicBezTo>
                  <a:cubicBezTo>
                    <a:pt x="1" y="251"/>
                    <a:pt x="17" y="318"/>
                    <a:pt x="34" y="318"/>
                  </a:cubicBezTo>
                  <a:cubicBezTo>
                    <a:pt x="51" y="318"/>
                    <a:pt x="67" y="251"/>
                    <a:pt x="84" y="168"/>
                  </a:cubicBezTo>
                  <a:cubicBezTo>
                    <a:pt x="84" y="67"/>
                    <a:pt x="84" y="0"/>
                    <a:pt x="51" y="0"/>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223" name="Google Shape;3973;p60"/>
            <p:cNvSpPr/>
            <p:nvPr/>
          </p:nvSpPr>
          <p:spPr>
            <a:xfrm>
              <a:off x="1145817" y="1533623"/>
              <a:ext cx="2692" cy="10224"/>
            </a:xfrm>
            <a:custGeom>
              <a:avLst/>
              <a:gdLst/>
              <a:ahLst/>
              <a:cxnLst/>
              <a:rect l="l" t="t" r="r" b="b"/>
              <a:pathLst>
                <a:path w="84" h="319" extrusionOk="0">
                  <a:moveTo>
                    <a:pt x="34" y="1"/>
                  </a:moveTo>
                  <a:cubicBezTo>
                    <a:pt x="17" y="1"/>
                    <a:pt x="0" y="68"/>
                    <a:pt x="0" y="168"/>
                  </a:cubicBezTo>
                  <a:cubicBezTo>
                    <a:pt x="17" y="252"/>
                    <a:pt x="34" y="318"/>
                    <a:pt x="50" y="318"/>
                  </a:cubicBezTo>
                  <a:cubicBezTo>
                    <a:pt x="67" y="318"/>
                    <a:pt x="84" y="252"/>
                    <a:pt x="84" y="168"/>
                  </a:cubicBezTo>
                  <a:cubicBezTo>
                    <a:pt x="67" y="68"/>
                    <a:pt x="50" y="1"/>
                    <a:pt x="34" y="1"/>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224" name="Google Shape;3974;p60"/>
            <p:cNvSpPr/>
            <p:nvPr/>
          </p:nvSpPr>
          <p:spPr>
            <a:xfrm>
              <a:off x="1161329" y="1535770"/>
              <a:ext cx="2179" cy="10737"/>
            </a:xfrm>
            <a:custGeom>
              <a:avLst/>
              <a:gdLst/>
              <a:ahLst/>
              <a:cxnLst/>
              <a:rect l="l" t="t" r="r" b="b"/>
              <a:pathLst>
                <a:path w="68" h="335" extrusionOk="0">
                  <a:moveTo>
                    <a:pt x="34" y="1"/>
                  </a:moveTo>
                  <a:cubicBezTo>
                    <a:pt x="18" y="1"/>
                    <a:pt x="1" y="84"/>
                    <a:pt x="1" y="168"/>
                  </a:cubicBezTo>
                  <a:cubicBezTo>
                    <a:pt x="1" y="268"/>
                    <a:pt x="1" y="335"/>
                    <a:pt x="34" y="335"/>
                  </a:cubicBezTo>
                  <a:cubicBezTo>
                    <a:pt x="51" y="335"/>
                    <a:pt x="68" y="268"/>
                    <a:pt x="68" y="168"/>
                  </a:cubicBezTo>
                  <a:cubicBezTo>
                    <a:pt x="68" y="84"/>
                    <a:pt x="51" y="1"/>
                    <a:pt x="34" y="1"/>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225" name="Google Shape;3975;p60"/>
            <p:cNvSpPr/>
            <p:nvPr/>
          </p:nvSpPr>
          <p:spPr>
            <a:xfrm>
              <a:off x="1180078" y="1536315"/>
              <a:ext cx="2724" cy="12339"/>
            </a:xfrm>
            <a:custGeom>
              <a:avLst/>
              <a:gdLst/>
              <a:ahLst/>
              <a:cxnLst/>
              <a:rect l="l" t="t" r="r" b="b"/>
              <a:pathLst>
                <a:path w="85" h="385" extrusionOk="0">
                  <a:moveTo>
                    <a:pt x="51" y="0"/>
                  </a:moveTo>
                  <a:cubicBezTo>
                    <a:pt x="34" y="0"/>
                    <a:pt x="1" y="84"/>
                    <a:pt x="1" y="201"/>
                  </a:cubicBezTo>
                  <a:cubicBezTo>
                    <a:pt x="17" y="301"/>
                    <a:pt x="51" y="385"/>
                    <a:pt x="68" y="385"/>
                  </a:cubicBezTo>
                  <a:cubicBezTo>
                    <a:pt x="84" y="385"/>
                    <a:pt x="84" y="301"/>
                    <a:pt x="68" y="184"/>
                  </a:cubicBezTo>
                  <a:cubicBezTo>
                    <a:pt x="68" y="84"/>
                    <a:pt x="68" y="0"/>
                    <a:pt x="51" y="0"/>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sp>
          <p:nvSpPr>
            <p:cNvPr id="226" name="Google Shape;3976;p60"/>
            <p:cNvSpPr/>
            <p:nvPr/>
          </p:nvSpPr>
          <p:spPr>
            <a:xfrm>
              <a:off x="1196135" y="1536315"/>
              <a:ext cx="3269" cy="12339"/>
            </a:xfrm>
            <a:custGeom>
              <a:avLst/>
              <a:gdLst/>
              <a:ahLst/>
              <a:cxnLst/>
              <a:rect l="l" t="t" r="r" b="b"/>
              <a:pathLst>
                <a:path w="102" h="385" extrusionOk="0">
                  <a:moveTo>
                    <a:pt x="34" y="0"/>
                  </a:moveTo>
                  <a:cubicBezTo>
                    <a:pt x="18" y="0"/>
                    <a:pt x="1" y="84"/>
                    <a:pt x="18" y="201"/>
                  </a:cubicBezTo>
                  <a:cubicBezTo>
                    <a:pt x="34" y="301"/>
                    <a:pt x="68" y="385"/>
                    <a:pt x="84" y="385"/>
                  </a:cubicBezTo>
                  <a:cubicBezTo>
                    <a:pt x="101" y="385"/>
                    <a:pt x="101" y="301"/>
                    <a:pt x="84" y="184"/>
                  </a:cubicBezTo>
                  <a:cubicBezTo>
                    <a:pt x="84" y="84"/>
                    <a:pt x="51" y="0"/>
                    <a:pt x="34" y="0"/>
                  </a:cubicBezTo>
                  <a:close/>
                </a:path>
              </a:pathLst>
            </a:custGeom>
            <a:solidFill>
              <a:srgbClr val="263238"/>
            </a:solidFill>
            <a:ln>
              <a:noFill/>
            </a:ln>
          </p:spPr>
          <p:txBody>
            <a:bodyPr spcFirstLastPara="1" wrap="square" lIns="91425" tIns="91425" rIns="91425" bIns="91425" anchor="ctr" anchorCtr="0">
              <a:noAutofit/>
            </a:bodyPr>
            <a:lstStyle/>
            <a:p>
              <a:endParaRPr>
                <a:solidFill>
                  <a:srgbClr val="045A68"/>
                </a:solidFill>
              </a:endParaRPr>
            </a:p>
          </p:txBody>
        </p:sp>
      </p:grpSp>
    </p:spTree>
    <p:extLst>
      <p:ext uri="{BB962C8B-B14F-4D97-AF65-F5344CB8AC3E}">
        <p14:creationId xmlns:p14="http://schemas.microsoft.com/office/powerpoint/2010/main" val="40842273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Pentagon 38"/>
          <p:cNvSpPr/>
          <p:nvPr/>
        </p:nvSpPr>
        <p:spPr>
          <a:xfrm>
            <a:off x="214860" y="5311514"/>
            <a:ext cx="6650635" cy="1299148"/>
          </a:xfrm>
          <a:prstGeom prst="homePlate">
            <a:avLst/>
          </a:prstGeom>
          <a:gradFill>
            <a:gsLst>
              <a:gs pos="43000">
                <a:srgbClr val="00B0F0"/>
              </a:gs>
              <a:gs pos="100000">
                <a:schemeClr val="accent1">
                  <a:lumMod val="45000"/>
                  <a:lumOff val="55000"/>
                </a:schemeClr>
              </a:gs>
              <a:gs pos="100000">
                <a:schemeClr val="accent1">
                  <a:lumMod val="45000"/>
                  <a:lumOff val="55000"/>
                </a:schemeClr>
              </a:gs>
              <a:gs pos="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http://www.sinosecu.com.cn/en/static/upfile/show/202003241746257887.png"/>
          <p:cNvPicPr>
            <a:picLocks noChangeAspect="1" noChangeArrowheads="1"/>
          </p:cNvPicPr>
          <p:nvPr/>
        </p:nvPicPr>
        <p:blipFill rotWithShape="1">
          <a:blip r:embed="rId2">
            <a:extLst>
              <a:ext uri="{28A0092B-C50C-407E-A947-70E740481C1C}">
                <a14:useLocalDpi xmlns:a14="http://schemas.microsoft.com/office/drawing/2010/main" val="0"/>
              </a:ext>
            </a:extLst>
          </a:blip>
          <a:srcRect l="23447" r="19440"/>
          <a:stretch/>
        </p:blipFill>
        <p:spPr bwMode="auto">
          <a:xfrm>
            <a:off x="7467244" y="369520"/>
            <a:ext cx="4136571" cy="3233749"/>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237;p31"/>
          <p:cNvSpPr/>
          <p:nvPr/>
        </p:nvSpPr>
        <p:spPr>
          <a:xfrm>
            <a:off x="7292120" y="266968"/>
            <a:ext cx="4499428" cy="3454400"/>
          </a:xfrm>
          <a:prstGeom prst="rect">
            <a:avLst/>
          </a:prstGeom>
          <a:noFill/>
          <a:ln w="88900" cap="flat" cmpd="sng">
            <a:solidFill>
              <a:srgbClr val="9DC3E6"/>
            </a:solidFill>
            <a:prstDash val="dot"/>
            <a:round/>
            <a:headEnd type="none" w="sm" len="sm"/>
            <a:tailEnd type="none" w="sm" len="sm"/>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2" name="Rectangle 1"/>
          <p:cNvSpPr/>
          <p:nvPr/>
        </p:nvSpPr>
        <p:spPr>
          <a:xfrm>
            <a:off x="1080243" y="236037"/>
            <a:ext cx="5082673" cy="646331"/>
          </a:xfrm>
          <a:prstGeom prst="rect">
            <a:avLst/>
          </a:prstGeom>
          <a:ln w="28575">
            <a:solidFill>
              <a:schemeClr val="bg2">
                <a:lumMod val="75000"/>
              </a:schemeClr>
            </a:solidFill>
          </a:ln>
        </p:spPr>
        <p:txBody>
          <a:bodyPr wrap="none">
            <a:spAutoFit/>
          </a:bodyPr>
          <a:lstStyle/>
          <a:p>
            <a:r>
              <a:rPr lang="az-Latn-AZ" sz="3600" b="1" dirty="0" smtClean="0">
                <a:solidFill>
                  <a:srgbClr val="00B0F0"/>
                </a:solidFill>
                <a:effectLst>
                  <a:outerShdw blurRad="38100" dist="38100" dir="2700000" algn="tl">
                    <a:srgbClr val="000000">
                      <a:alpha val="43137"/>
                    </a:srgbClr>
                  </a:outerShdw>
                </a:effectLst>
              </a:rPr>
              <a:t>Elektron </a:t>
            </a:r>
            <a:r>
              <a:rPr lang="en-US" sz="3600" b="1" dirty="0" err="1" smtClean="0">
                <a:solidFill>
                  <a:srgbClr val="00B0F0"/>
                </a:solidFill>
                <a:effectLst>
                  <a:outerShdw blurRad="38100" dist="38100" dir="2700000" algn="tl">
                    <a:srgbClr val="000000">
                      <a:alpha val="43137"/>
                    </a:srgbClr>
                  </a:outerShdw>
                </a:effectLst>
              </a:rPr>
              <a:t>pasport</a:t>
            </a:r>
            <a:r>
              <a:rPr lang="en-US" sz="3600" b="1" dirty="0" smtClean="0">
                <a:solidFill>
                  <a:srgbClr val="00B0F0"/>
                </a:solidFill>
                <a:effectLst>
                  <a:outerShdw blurRad="38100" dist="38100" dir="2700000" algn="tl">
                    <a:srgbClr val="000000">
                      <a:alpha val="43137"/>
                    </a:srgbClr>
                  </a:outerShdw>
                </a:effectLst>
              </a:rPr>
              <a:t> </a:t>
            </a:r>
            <a:r>
              <a:rPr lang="en-US" sz="3600" b="1" dirty="0" err="1" smtClean="0">
                <a:solidFill>
                  <a:srgbClr val="00B0F0"/>
                </a:solidFill>
                <a:effectLst>
                  <a:outerShdw blurRad="38100" dist="38100" dir="2700000" algn="tl">
                    <a:srgbClr val="000000">
                      <a:alpha val="43137"/>
                    </a:srgbClr>
                  </a:outerShdw>
                </a:effectLst>
              </a:rPr>
              <a:t>oxu</a:t>
            </a:r>
            <a:r>
              <a:rPr lang="az-Latn-AZ" sz="3600" b="1" dirty="0" smtClean="0">
                <a:solidFill>
                  <a:srgbClr val="00B0F0"/>
                </a:solidFill>
                <a:effectLst>
                  <a:outerShdw blurRad="38100" dist="38100" dir="2700000" algn="tl">
                    <a:srgbClr val="000000">
                      <a:alpha val="43137"/>
                    </a:srgbClr>
                  </a:outerShdw>
                </a:effectLst>
              </a:rPr>
              <a:t>yu</a:t>
            </a:r>
            <a:r>
              <a:rPr lang="en-US" sz="3600" b="1" dirty="0" smtClean="0">
                <a:solidFill>
                  <a:srgbClr val="00B0F0"/>
                </a:solidFill>
                <a:effectLst>
                  <a:outerShdw blurRad="38100" dist="38100" dir="2700000" algn="tl">
                    <a:srgbClr val="000000">
                      <a:alpha val="43137"/>
                    </a:srgbClr>
                  </a:outerShdw>
                </a:effectLst>
              </a:rPr>
              <a:t>cu</a:t>
            </a:r>
            <a:endParaRPr lang="en-US" sz="3600" b="1" dirty="0">
              <a:solidFill>
                <a:srgbClr val="00B0F0"/>
              </a:solidFill>
              <a:effectLst>
                <a:outerShdw blurRad="38100" dist="38100" dir="2700000" algn="tl">
                  <a:srgbClr val="000000">
                    <a:alpha val="43137"/>
                  </a:srgbClr>
                </a:outerShdw>
              </a:effectLst>
            </a:endParaRPr>
          </a:p>
        </p:txBody>
      </p:sp>
      <p:grpSp>
        <p:nvGrpSpPr>
          <p:cNvPr id="5" name="Google Shape;3046;p54"/>
          <p:cNvGrpSpPr/>
          <p:nvPr/>
        </p:nvGrpSpPr>
        <p:grpSpPr>
          <a:xfrm>
            <a:off x="114941" y="0"/>
            <a:ext cx="1084271" cy="1124262"/>
            <a:chOff x="867900" y="2040850"/>
            <a:chExt cx="367225" cy="363225"/>
          </a:xfrm>
        </p:grpSpPr>
        <p:sp>
          <p:nvSpPr>
            <p:cNvPr id="6" name="Google Shape;3047;p54"/>
            <p:cNvSpPr/>
            <p:nvPr/>
          </p:nvSpPr>
          <p:spPr>
            <a:xfrm>
              <a:off x="867900" y="2184850"/>
              <a:ext cx="367225" cy="219225"/>
            </a:xfrm>
            <a:custGeom>
              <a:avLst/>
              <a:gdLst/>
              <a:ahLst/>
              <a:cxnLst/>
              <a:rect l="l" t="t" r="r" b="b"/>
              <a:pathLst>
                <a:path w="14689" h="8769" extrusionOk="0">
                  <a:moveTo>
                    <a:pt x="7321" y="0"/>
                  </a:moveTo>
                  <a:lnTo>
                    <a:pt x="2" y="4254"/>
                  </a:lnTo>
                  <a:lnTo>
                    <a:pt x="1" y="4515"/>
                  </a:lnTo>
                  <a:lnTo>
                    <a:pt x="7368" y="8769"/>
                  </a:lnTo>
                  <a:lnTo>
                    <a:pt x="14689" y="4515"/>
                  </a:lnTo>
                  <a:lnTo>
                    <a:pt x="14689" y="4254"/>
                  </a:lnTo>
                  <a:lnTo>
                    <a:pt x="7321" y="0"/>
                  </a:lnTo>
                  <a:close/>
                </a:path>
              </a:pathLst>
            </a:custGeom>
            <a:solidFill>
              <a:srgbClr val="716FE3"/>
            </a:solidFill>
            <a:ln>
              <a:noFill/>
            </a:ln>
          </p:spPr>
          <p:txBody>
            <a:bodyPr spcFirstLastPara="1" wrap="square" lIns="91425" tIns="91425" rIns="91425" bIns="91425" anchor="ctr" anchorCtr="0">
              <a:noAutofit/>
            </a:bodyPr>
            <a:lstStyle/>
            <a:p>
              <a:endParaRPr>
                <a:solidFill>
                  <a:srgbClr val="324788"/>
                </a:solidFill>
              </a:endParaRPr>
            </a:p>
          </p:txBody>
        </p:sp>
        <p:sp>
          <p:nvSpPr>
            <p:cNvPr id="7" name="Google Shape;3048;p54"/>
            <p:cNvSpPr/>
            <p:nvPr/>
          </p:nvSpPr>
          <p:spPr>
            <a:xfrm>
              <a:off x="1052100" y="2291175"/>
              <a:ext cx="183025" cy="112900"/>
            </a:xfrm>
            <a:custGeom>
              <a:avLst/>
              <a:gdLst/>
              <a:ahLst/>
              <a:cxnLst/>
              <a:rect l="l" t="t" r="r" b="b"/>
              <a:pathLst>
                <a:path w="7321" h="4516" extrusionOk="0">
                  <a:moveTo>
                    <a:pt x="7321" y="1"/>
                  </a:moveTo>
                  <a:lnTo>
                    <a:pt x="2" y="4255"/>
                  </a:lnTo>
                  <a:lnTo>
                    <a:pt x="0" y="4516"/>
                  </a:lnTo>
                  <a:lnTo>
                    <a:pt x="7321" y="262"/>
                  </a:lnTo>
                  <a:lnTo>
                    <a:pt x="7321" y="1"/>
                  </a:lnTo>
                  <a:close/>
                </a:path>
              </a:pathLst>
            </a:custGeom>
            <a:solidFill>
              <a:srgbClr val="716FE3"/>
            </a:solidFill>
            <a:ln>
              <a:noFill/>
            </a:ln>
          </p:spPr>
          <p:txBody>
            <a:bodyPr spcFirstLastPara="1" wrap="square" lIns="91425" tIns="91425" rIns="91425" bIns="91425" anchor="ctr" anchorCtr="0">
              <a:noAutofit/>
            </a:bodyPr>
            <a:lstStyle/>
            <a:p>
              <a:endParaRPr>
                <a:solidFill>
                  <a:srgbClr val="324788"/>
                </a:solidFill>
              </a:endParaRPr>
            </a:p>
          </p:txBody>
        </p:sp>
        <p:sp>
          <p:nvSpPr>
            <p:cNvPr id="8" name="Google Shape;3049;p54"/>
            <p:cNvSpPr/>
            <p:nvPr/>
          </p:nvSpPr>
          <p:spPr>
            <a:xfrm>
              <a:off x="867900" y="2291175"/>
              <a:ext cx="184250" cy="112900"/>
            </a:xfrm>
            <a:custGeom>
              <a:avLst/>
              <a:gdLst/>
              <a:ahLst/>
              <a:cxnLst/>
              <a:rect l="l" t="t" r="r" b="b"/>
              <a:pathLst>
                <a:path w="7370" h="4516" extrusionOk="0">
                  <a:moveTo>
                    <a:pt x="2" y="1"/>
                  </a:moveTo>
                  <a:lnTo>
                    <a:pt x="1" y="262"/>
                  </a:lnTo>
                  <a:lnTo>
                    <a:pt x="7368" y="4516"/>
                  </a:lnTo>
                  <a:lnTo>
                    <a:pt x="7370" y="4255"/>
                  </a:lnTo>
                  <a:lnTo>
                    <a:pt x="2" y="1"/>
                  </a:lnTo>
                  <a:close/>
                </a:path>
              </a:pathLst>
            </a:custGeom>
            <a:solidFill>
              <a:srgbClr val="8381E7"/>
            </a:solidFill>
            <a:ln>
              <a:noFill/>
            </a:ln>
          </p:spPr>
          <p:txBody>
            <a:bodyPr spcFirstLastPara="1" wrap="square" lIns="91425" tIns="91425" rIns="91425" bIns="91425" anchor="ctr" anchorCtr="0">
              <a:noAutofit/>
            </a:bodyPr>
            <a:lstStyle/>
            <a:p>
              <a:endParaRPr>
                <a:solidFill>
                  <a:srgbClr val="324788"/>
                </a:solidFill>
              </a:endParaRPr>
            </a:p>
          </p:txBody>
        </p:sp>
        <p:sp>
          <p:nvSpPr>
            <p:cNvPr id="9" name="Google Shape;3050;p54"/>
            <p:cNvSpPr/>
            <p:nvPr/>
          </p:nvSpPr>
          <p:spPr>
            <a:xfrm>
              <a:off x="867950" y="2184850"/>
              <a:ext cx="367175" cy="212700"/>
            </a:xfrm>
            <a:custGeom>
              <a:avLst/>
              <a:gdLst/>
              <a:ahLst/>
              <a:cxnLst/>
              <a:rect l="l" t="t" r="r" b="b"/>
              <a:pathLst>
                <a:path w="14687" h="8508" extrusionOk="0">
                  <a:moveTo>
                    <a:pt x="7319" y="0"/>
                  </a:moveTo>
                  <a:lnTo>
                    <a:pt x="0" y="4254"/>
                  </a:lnTo>
                  <a:lnTo>
                    <a:pt x="7368" y="8508"/>
                  </a:lnTo>
                  <a:lnTo>
                    <a:pt x="14687" y="4254"/>
                  </a:lnTo>
                  <a:lnTo>
                    <a:pt x="7319" y="0"/>
                  </a:lnTo>
                  <a:close/>
                </a:path>
              </a:pathLst>
            </a:custGeom>
            <a:solidFill>
              <a:srgbClr val="75B4FA"/>
            </a:solidFill>
            <a:ln>
              <a:noFill/>
            </a:ln>
          </p:spPr>
          <p:txBody>
            <a:bodyPr spcFirstLastPara="1" wrap="square" lIns="91425" tIns="91425" rIns="91425" bIns="91425" anchor="ctr" anchorCtr="0">
              <a:noAutofit/>
            </a:bodyPr>
            <a:lstStyle/>
            <a:p>
              <a:endParaRPr>
                <a:solidFill>
                  <a:srgbClr val="324788"/>
                </a:solidFill>
              </a:endParaRPr>
            </a:p>
          </p:txBody>
        </p:sp>
        <p:sp>
          <p:nvSpPr>
            <p:cNvPr id="10" name="Google Shape;3051;p54"/>
            <p:cNvSpPr/>
            <p:nvPr/>
          </p:nvSpPr>
          <p:spPr>
            <a:xfrm>
              <a:off x="867900" y="2112875"/>
              <a:ext cx="367225" cy="219200"/>
            </a:xfrm>
            <a:custGeom>
              <a:avLst/>
              <a:gdLst/>
              <a:ahLst/>
              <a:cxnLst/>
              <a:rect l="l" t="t" r="r" b="b"/>
              <a:pathLst>
                <a:path w="14689" h="8768" extrusionOk="0">
                  <a:moveTo>
                    <a:pt x="7321" y="0"/>
                  </a:moveTo>
                  <a:lnTo>
                    <a:pt x="2" y="4254"/>
                  </a:lnTo>
                  <a:lnTo>
                    <a:pt x="1" y="4514"/>
                  </a:lnTo>
                  <a:lnTo>
                    <a:pt x="7368" y="8768"/>
                  </a:lnTo>
                  <a:lnTo>
                    <a:pt x="14689" y="4514"/>
                  </a:lnTo>
                  <a:lnTo>
                    <a:pt x="14689" y="4252"/>
                  </a:lnTo>
                  <a:lnTo>
                    <a:pt x="7321" y="0"/>
                  </a:lnTo>
                  <a:close/>
                </a:path>
              </a:pathLst>
            </a:custGeom>
            <a:solidFill>
              <a:srgbClr val="FFDD4D"/>
            </a:solidFill>
            <a:ln>
              <a:noFill/>
            </a:ln>
          </p:spPr>
          <p:txBody>
            <a:bodyPr spcFirstLastPara="1" wrap="square" lIns="91425" tIns="91425" rIns="91425" bIns="91425" anchor="ctr" anchorCtr="0">
              <a:noAutofit/>
            </a:bodyPr>
            <a:lstStyle/>
            <a:p>
              <a:endParaRPr>
                <a:solidFill>
                  <a:srgbClr val="324788"/>
                </a:solidFill>
              </a:endParaRPr>
            </a:p>
          </p:txBody>
        </p:sp>
        <p:sp>
          <p:nvSpPr>
            <p:cNvPr id="11" name="Google Shape;3052;p54"/>
            <p:cNvSpPr/>
            <p:nvPr/>
          </p:nvSpPr>
          <p:spPr>
            <a:xfrm>
              <a:off x="1052100" y="2219175"/>
              <a:ext cx="183025" cy="112900"/>
            </a:xfrm>
            <a:custGeom>
              <a:avLst/>
              <a:gdLst/>
              <a:ahLst/>
              <a:cxnLst/>
              <a:rect l="l" t="t" r="r" b="b"/>
              <a:pathLst>
                <a:path w="7321" h="4516" extrusionOk="0">
                  <a:moveTo>
                    <a:pt x="7321" y="0"/>
                  </a:moveTo>
                  <a:lnTo>
                    <a:pt x="2" y="4254"/>
                  </a:lnTo>
                  <a:lnTo>
                    <a:pt x="0" y="4516"/>
                  </a:lnTo>
                  <a:lnTo>
                    <a:pt x="7321" y="262"/>
                  </a:lnTo>
                  <a:lnTo>
                    <a:pt x="7321" y="0"/>
                  </a:lnTo>
                  <a:close/>
                </a:path>
              </a:pathLst>
            </a:custGeom>
            <a:solidFill>
              <a:srgbClr val="FFDD4D"/>
            </a:solidFill>
            <a:ln>
              <a:noFill/>
            </a:ln>
          </p:spPr>
          <p:txBody>
            <a:bodyPr spcFirstLastPara="1" wrap="square" lIns="91425" tIns="91425" rIns="91425" bIns="91425" anchor="ctr" anchorCtr="0">
              <a:noAutofit/>
            </a:bodyPr>
            <a:lstStyle/>
            <a:p>
              <a:endParaRPr>
                <a:solidFill>
                  <a:srgbClr val="324788"/>
                </a:solidFill>
              </a:endParaRPr>
            </a:p>
          </p:txBody>
        </p:sp>
        <p:sp>
          <p:nvSpPr>
            <p:cNvPr id="12" name="Google Shape;3053;p54"/>
            <p:cNvSpPr/>
            <p:nvPr/>
          </p:nvSpPr>
          <p:spPr>
            <a:xfrm>
              <a:off x="867900" y="2219225"/>
              <a:ext cx="184250" cy="112850"/>
            </a:xfrm>
            <a:custGeom>
              <a:avLst/>
              <a:gdLst/>
              <a:ahLst/>
              <a:cxnLst/>
              <a:rect l="l" t="t" r="r" b="b"/>
              <a:pathLst>
                <a:path w="7370" h="4514" extrusionOk="0">
                  <a:moveTo>
                    <a:pt x="2" y="0"/>
                  </a:moveTo>
                  <a:lnTo>
                    <a:pt x="1" y="260"/>
                  </a:lnTo>
                  <a:lnTo>
                    <a:pt x="7368" y="4514"/>
                  </a:lnTo>
                  <a:lnTo>
                    <a:pt x="7370" y="4252"/>
                  </a:lnTo>
                  <a:lnTo>
                    <a:pt x="2" y="0"/>
                  </a:lnTo>
                  <a:close/>
                </a:path>
              </a:pathLst>
            </a:custGeom>
            <a:solidFill>
              <a:srgbClr val="E2B501"/>
            </a:solidFill>
            <a:ln>
              <a:noFill/>
            </a:ln>
          </p:spPr>
          <p:txBody>
            <a:bodyPr spcFirstLastPara="1" wrap="square" lIns="91425" tIns="91425" rIns="91425" bIns="91425" anchor="ctr" anchorCtr="0">
              <a:noAutofit/>
            </a:bodyPr>
            <a:lstStyle/>
            <a:p>
              <a:endParaRPr>
                <a:solidFill>
                  <a:srgbClr val="324788"/>
                </a:solidFill>
              </a:endParaRPr>
            </a:p>
          </p:txBody>
        </p:sp>
        <p:sp>
          <p:nvSpPr>
            <p:cNvPr id="13" name="Google Shape;3054;p54"/>
            <p:cNvSpPr/>
            <p:nvPr/>
          </p:nvSpPr>
          <p:spPr>
            <a:xfrm>
              <a:off x="867950" y="2112875"/>
              <a:ext cx="367175" cy="212675"/>
            </a:xfrm>
            <a:custGeom>
              <a:avLst/>
              <a:gdLst/>
              <a:ahLst/>
              <a:cxnLst/>
              <a:rect l="l" t="t" r="r" b="b"/>
              <a:pathLst>
                <a:path w="14687" h="8507" extrusionOk="0">
                  <a:moveTo>
                    <a:pt x="7319" y="0"/>
                  </a:moveTo>
                  <a:lnTo>
                    <a:pt x="0" y="4254"/>
                  </a:lnTo>
                  <a:lnTo>
                    <a:pt x="7368" y="8506"/>
                  </a:lnTo>
                  <a:lnTo>
                    <a:pt x="14687" y="4252"/>
                  </a:lnTo>
                  <a:lnTo>
                    <a:pt x="7319" y="0"/>
                  </a:lnTo>
                  <a:close/>
                </a:path>
              </a:pathLst>
            </a:custGeom>
            <a:solidFill>
              <a:srgbClr val="FBC901"/>
            </a:solidFill>
            <a:ln>
              <a:noFill/>
            </a:ln>
          </p:spPr>
          <p:txBody>
            <a:bodyPr spcFirstLastPara="1" wrap="square" lIns="91425" tIns="91425" rIns="91425" bIns="91425" anchor="ctr" anchorCtr="0">
              <a:noAutofit/>
            </a:bodyPr>
            <a:lstStyle/>
            <a:p>
              <a:endParaRPr>
                <a:solidFill>
                  <a:srgbClr val="324788"/>
                </a:solidFill>
              </a:endParaRPr>
            </a:p>
          </p:txBody>
        </p:sp>
        <p:sp>
          <p:nvSpPr>
            <p:cNvPr id="14" name="Google Shape;3055;p54"/>
            <p:cNvSpPr/>
            <p:nvPr/>
          </p:nvSpPr>
          <p:spPr>
            <a:xfrm>
              <a:off x="867900" y="2040850"/>
              <a:ext cx="367225" cy="219225"/>
            </a:xfrm>
            <a:custGeom>
              <a:avLst/>
              <a:gdLst/>
              <a:ahLst/>
              <a:cxnLst/>
              <a:rect l="l" t="t" r="r" b="b"/>
              <a:pathLst>
                <a:path w="14689" h="8769" extrusionOk="0">
                  <a:moveTo>
                    <a:pt x="7321" y="1"/>
                  </a:moveTo>
                  <a:lnTo>
                    <a:pt x="2" y="4255"/>
                  </a:lnTo>
                  <a:lnTo>
                    <a:pt x="1" y="4514"/>
                  </a:lnTo>
                  <a:lnTo>
                    <a:pt x="7368" y="8768"/>
                  </a:lnTo>
                  <a:lnTo>
                    <a:pt x="14689" y="4514"/>
                  </a:lnTo>
                  <a:lnTo>
                    <a:pt x="14689" y="4255"/>
                  </a:lnTo>
                  <a:lnTo>
                    <a:pt x="7321" y="1"/>
                  </a:lnTo>
                  <a:close/>
                </a:path>
              </a:pathLst>
            </a:custGeom>
            <a:solidFill>
              <a:srgbClr val="E9458D"/>
            </a:solidFill>
            <a:ln>
              <a:noFill/>
            </a:ln>
          </p:spPr>
          <p:txBody>
            <a:bodyPr spcFirstLastPara="1" wrap="square" lIns="91425" tIns="91425" rIns="91425" bIns="91425" anchor="ctr" anchorCtr="0">
              <a:noAutofit/>
            </a:bodyPr>
            <a:lstStyle/>
            <a:p>
              <a:endParaRPr>
                <a:solidFill>
                  <a:srgbClr val="324788"/>
                </a:solidFill>
              </a:endParaRPr>
            </a:p>
          </p:txBody>
        </p:sp>
        <p:sp>
          <p:nvSpPr>
            <p:cNvPr id="15" name="Google Shape;3056;p54"/>
            <p:cNvSpPr/>
            <p:nvPr/>
          </p:nvSpPr>
          <p:spPr>
            <a:xfrm>
              <a:off x="1052100" y="2147200"/>
              <a:ext cx="183025" cy="112875"/>
            </a:xfrm>
            <a:custGeom>
              <a:avLst/>
              <a:gdLst/>
              <a:ahLst/>
              <a:cxnLst/>
              <a:rect l="l" t="t" r="r" b="b"/>
              <a:pathLst>
                <a:path w="7321" h="4515" extrusionOk="0">
                  <a:moveTo>
                    <a:pt x="7321" y="1"/>
                  </a:moveTo>
                  <a:lnTo>
                    <a:pt x="2" y="4254"/>
                  </a:lnTo>
                  <a:lnTo>
                    <a:pt x="0" y="4514"/>
                  </a:lnTo>
                  <a:lnTo>
                    <a:pt x="7321" y="260"/>
                  </a:lnTo>
                  <a:lnTo>
                    <a:pt x="7321" y="1"/>
                  </a:lnTo>
                  <a:close/>
                </a:path>
              </a:pathLst>
            </a:custGeom>
            <a:solidFill>
              <a:srgbClr val="E31E74"/>
            </a:solidFill>
            <a:ln>
              <a:noFill/>
            </a:ln>
          </p:spPr>
          <p:txBody>
            <a:bodyPr spcFirstLastPara="1" wrap="square" lIns="91425" tIns="91425" rIns="91425" bIns="91425" anchor="ctr" anchorCtr="0">
              <a:noAutofit/>
            </a:bodyPr>
            <a:lstStyle/>
            <a:p>
              <a:endParaRPr>
                <a:solidFill>
                  <a:srgbClr val="324788"/>
                </a:solidFill>
              </a:endParaRPr>
            </a:p>
          </p:txBody>
        </p:sp>
        <p:sp>
          <p:nvSpPr>
            <p:cNvPr id="16" name="Google Shape;3057;p54"/>
            <p:cNvSpPr/>
            <p:nvPr/>
          </p:nvSpPr>
          <p:spPr>
            <a:xfrm>
              <a:off x="867900" y="2147200"/>
              <a:ext cx="184250" cy="112875"/>
            </a:xfrm>
            <a:custGeom>
              <a:avLst/>
              <a:gdLst/>
              <a:ahLst/>
              <a:cxnLst/>
              <a:rect l="l" t="t" r="r" b="b"/>
              <a:pathLst>
                <a:path w="7370" h="4515" extrusionOk="0">
                  <a:moveTo>
                    <a:pt x="2" y="1"/>
                  </a:moveTo>
                  <a:lnTo>
                    <a:pt x="1" y="260"/>
                  </a:lnTo>
                  <a:lnTo>
                    <a:pt x="7368" y="4514"/>
                  </a:lnTo>
                  <a:lnTo>
                    <a:pt x="7370" y="4254"/>
                  </a:lnTo>
                  <a:lnTo>
                    <a:pt x="2" y="1"/>
                  </a:lnTo>
                  <a:close/>
                </a:path>
              </a:pathLst>
            </a:custGeom>
            <a:solidFill>
              <a:srgbClr val="E63482"/>
            </a:solidFill>
            <a:ln>
              <a:noFill/>
            </a:ln>
          </p:spPr>
          <p:txBody>
            <a:bodyPr spcFirstLastPara="1" wrap="square" lIns="91425" tIns="91425" rIns="91425" bIns="91425" anchor="ctr" anchorCtr="0">
              <a:noAutofit/>
            </a:bodyPr>
            <a:lstStyle/>
            <a:p>
              <a:endParaRPr>
                <a:solidFill>
                  <a:srgbClr val="324788"/>
                </a:solidFill>
              </a:endParaRPr>
            </a:p>
          </p:txBody>
        </p:sp>
        <p:sp>
          <p:nvSpPr>
            <p:cNvPr id="17" name="Google Shape;3058;p54"/>
            <p:cNvSpPr/>
            <p:nvPr/>
          </p:nvSpPr>
          <p:spPr>
            <a:xfrm>
              <a:off x="867950" y="2040850"/>
              <a:ext cx="367175" cy="212725"/>
            </a:xfrm>
            <a:custGeom>
              <a:avLst/>
              <a:gdLst/>
              <a:ahLst/>
              <a:cxnLst/>
              <a:rect l="l" t="t" r="r" b="b"/>
              <a:pathLst>
                <a:path w="14687" h="8509" extrusionOk="0">
                  <a:moveTo>
                    <a:pt x="7319" y="1"/>
                  </a:moveTo>
                  <a:lnTo>
                    <a:pt x="0" y="4255"/>
                  </a:lnTo>
                  <a:lnTo>
                    <a:pt x="7368" y="8508"/>
                  </a:lnTo>
                  <a:lnTo>
                    <a:pt x="14687" y="4255"/>
                  </a:lnTo>
                  <a:lnTo>
                    <a:pt x="7319" y="1"/>
                  </a:lnTo>
                  <a:close/>
                </a:path>
              </a:pathLst>
            </a:custGeom>
            <a:solidFill>
              <a:schemeClr val="accent1">
                <a:lumMod val="50000"/>
              </a:schemeClr>
            </a:solidFill>
            <a:ln>
              <a:noFill/>
            </a:ln>
          </p:spPr>
          <p:txBody>
            <a:bodyPr spcFirstLastPara="1" wrap="square" lIns="91425" tIns="91425" rIns="91425" bIns="91425" anchor="ctr" anchorCtr="0">
              <a:noAutofit/>
            </a:bodyPr>
            <a:lstStyle/>
            <a:p>
              <a:endParaRPr>
                <a:solidFill>
                  <a:srgbClr val="324788"/>
                </a:solidFill>
              </a:endParaRPr>
            </a:p>
          </p:txBody>
        </p:sp>
      </p:grpSp>
      <p:sp>
        <p:nvSpPr>
          <p:cNvPr id="23" name="Pentagon 22"/>
          <p:cNvSpPr/>
          <p:nvPr/>
        </p:nvSpPr>
        <p:spPr>
          <a:xfrm>
            <a:off x="254832" y="1543986"/>
            <a:ext cx="6490741" cy="704539"/>
          </a:xfrm>
          <a:prstGeom prst="homePlate">
            <a:avLst/>
          </a:prstGeom>
          <a:gradFill>
            <a:gsLst>
              <a:gs pos="43000">
                <a:srgbClr val="00B0F0"/>
              </a:gs>
              <a:gs pos="100000">
                <a:schemeClr val="accent1">
                  <a:lumMod val="45000"/>
                  <a:lumOff val="55000"/>
                </a:schemeClr>
              </a:gs>
              <a:gs pos="100000">
                <a:schemeClr val="accent1">
                  <a:lumMod val="45000"/>
                  <a:lumOff val="55000"/>
                </a:schemeClr>
              </a:gs>
              <a:gs pos="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entagon 24"/>
          <p:cNvSpPr/>
          <p:nvPr/>
        </p:nvSpPr>
        <p:spPr>
          <a:xfrm>
            <a:off x="257332" y="2865619"/>
            <a:ext cx="6490741" cy="537148"/>
          </a:xfrm>
          <a:prstGeom prst="homePlate">
            <a:avLst/>
          </a:prstGeom>
          <a:gradFill>
            <a:gsLst>
              <a:gs pos="43000">
                <a:srgbClr val="00B0F0"/>
              </a:gs>
              <a:gs pos="100000">
                <a:schemeClr val="accent1">
                  <a:lumMod val="45000"/>
                  <a:lumOff val="55000"/>
                </a:schemeClr>
              </a:gs>
              <a:gs pos="100000">
                <a:schemeClr val="accent1">
                  <a:lumMod val="45000"/>
                  <a:lumOff val="55000"/>
                </a:schemeClr>
              </a:gs>
              <a:gs pos="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64933" y="1100741"/>
            <a:ext cx="1875835" cy="523220"/>
          </a:xfrm>
          <a:prstGeom prst="rect">
            <a:avLst/>
          </a:prstGeom>
        </p:spPr>
        <p:txBody>
          <a:bodyPr wrap="none">
            <a:spAutoFit/>
          </a:bodyPr>
          <a:lstStyle/>
          <a:p>
            <a:pPr marL="457200" indent="-457200">
              <a:buFont typeface="Wingdings" panose="05000000000000000000" pitchFamily="2" charset="2"/>
              <a:buChar char="q"/>
            </a:pPr>
            <a:r>
              <a:rPr lang="az-Latn-AZ" sz="2800" b="1" dirty="0">
                <a:solidFill>
                  <a:srgbClr val="FBC90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Dəqiqlik</a:t>
            </a:r>
            <a:endParaRPr lang="en-US" sz="2800" b="1" dirty="0">
              <a:solidFill>
                <a:srgbClr val="FBC901"/>
              </a:solidFill>
              <a:effectLst>
                <a:outerShdw blurRad="38100" dist="38100" dir="2700000" algn="tl">
                  <a:srgbClr val="000000">
                    <a:alpha val="43137"/>
                  </a:srgbClr>
                </a:outerShdw>
              </a:effectLst>
            </a:endParaRPr>
          </a:p>
        </p:txBody>
      </p:sp>
      <p:sp>
        <p:nvSpPr>
          <p:cNvPr id="26" name="Rectangle 25"/>
          <p:cNvSpPr/>
          <p:nvPr/>
        </p:nvSpPr>
        <p:spPr>
          <a:xfrm>
            <a:off x="394742" y="1507898"/>
            <a:ext cx="6096000" cy="1182888"/>
          </a:xfrm>
          <a:prstGeom prst="rect">
            <a:avLst/>
          </a:prstGeom>
        </p:spPr>
        <p:txBody>
          <a:bodyPr>
            <a:spAutoFit/>
          </a:bodyPr>
          <a:lstStyle/>
          <a:p>
            <a:pPr>
              <a:lnSpc>
                <a:spcPct val="107000"/>
              </a:lnSpc>
              <a:spcAft>
                <a:spcPts val="800"/>
              </a:spcAft>
            </a:pPr>
            <a:r>
              <a:rPr lang="az-Latn-AZ" sz="20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Çin simvolu tanınması üçün 98% -dən çox və İngilis simvolu tanıması üçün 95% dəqiqlik;</a:t>
            </a:r>
            <a:endParaRPr lang="en-US" sz="20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az-Latn-AZ" sz="20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endParaRPr lang="en-US" sz="20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7" name="Rectangle 26"/>
          <p:cNvSpPr/>
          <p:nvPr/>
        </p:nvSpPr>
        <p:spPr>
          <a:xfrm>
            <a:off x="177258" y="2305262"/>
            <a:ext cx="1443024" cy="553357"/>
          </a:xfrm>
          <a:prstGeom prst="rect">
            <a:avLst/>
          </a:prstGeom>
        </p:spPr>
        <p:txBody>
          <a:bodyPr wrap="none">
            <a:spAutoFit/>
          </a:bodyPr>
          <a:lstStyle/>
          <a:p>
            <a:pPr marL="457200" indent="-457200">
              <a:lnSpc>
                <a:spcPct val="107000"/>
              </a:lnSpc>
              <a:spcAft>
                <a:spcPts val="800"/>
              </a:spcAft>
              <a:buFont typeface="Wingdings" panose="05000000000000000000" pitchFamily="2" charset="2"/>
              <a:buChar char="q"/>
            </a:pPr>
            <a:r>
              <a:rPr lang="az-Latn-AZ" sz="2800" b="1" dirty="0">
                <a:solidFill>
                  <a:srgbClr val="FBC90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Sürət</a:t>
            </a:r>
            <a:endParaRPr lang="en-US" sz="2800" b="1" dirty="0">
              <a:solidFill>
                <a:srgbClr val="FBC90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Rectangle 27"/>
          <p:cNvSpPr/>
          <p:nvPr/>
        </p:nvSpPr>
        <p:spPr>
          <a:xfrm>
            <a:off x="301219" y="2854588"/>
            <a:ext cx="4411079" cy="400110"/>
          </a:xfrm>
          <a:prstGeom prst="rect">
            <a:avLst/>
          </a:prstGeom>
        </p:spPr>
        <p:txBody>
          <a:bodyPr wrap="none">
            <a:spAutoFit/>
          </a:bodyPr>
          <a:lstStyle/>
          <a:p>
            <a:r>
              <a:rPr lang="az-Latn-AZ" sz="20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Bir sənədin işlənməsi üçün yalnız 1s -2s;</a:t>
            </a:r>
            <a:endParaRPr lang="en-US" sz="2000" b="1" dirty="0">
              <a:solidFill>
                <a:schemeClr val="bg1"/>
              </a:solidFill>
              <a:effectLst>
                <a:outerShdw blurRad="38100" dist="38100" dir="2700000" algn="tl">
                  <a:srgbClr val="000000">
                    <a:alpha val="43137"/>
                  </a:srgbClr>
                </a:outerShdw>
              </a:effectLst>
            </a:endParaRPr>
          </a:p>
        </p:txBody>
      </p:sp>
      <p:sp>
        <p:nvSpPr>
          <p:cNvPr id="29" name="Rectangle 28"/>
          <p:cNvSpPr/>
          <p:nvPr/>
        </p:nvSpPr>
        <p:spPr>
          <a:xfrm>
            <a:off x="193342" y="3444514"/>
            <a:ext cx="2626873" cy="553357"/>
          </a:xfrm>
          <a:prstGeom prst="rect">
            <a:avLst/>
          </a:prstGeom>
        </p:spPr>
        <p:txBody>
          <a:bodyPr wrap="none">
            <a:spAutoFit/>
          </a:bodyPr>
          <a:lstStyle/>
          <a:p>
            <a:pPr marL="457200" indent="-457200">
              <a:lnSpc>
                <a:spcPct val="107000"/>
              </a:lnSpc>
              <a:spcAft>
                <a:spcPts val="800"/>
              </a:spcAft>
              <a:buFont typeface="Wingdings" panose="05000000000000000000" pitchFamily="2" charset="2"/>
              <a:buChar char="q"/>
            </a:pPr>
            <a:r>
              <a:rPr lang="az-Latn-AZ" sz="2800" b="1" dirty="0" smtClean="0">
                <a:solidFill>
                  <a:srgbClr val="FBC90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Çox məqsədli</a:t>
            </a:r>
            <a:endParaRPr lang="en-US" sz="2800" b="1" dirty="0">
              <a:solidFill>
                <a:srgbClr val="FBC90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Pentagon 31"/>
          <p:cNvSpPr/>
          <p:nvPr/>
        </p:nvSpPr>
        <p:spPr>
          <a:xfrm>
            <a:off x="184880" y="3912432"/>
            <a:ext cx="6490741" cy="794479"/>
          </a:xfrm>
          <a:prstGeom prst="homePlate">
            <a:avLst/>
          </a:prstGeom>
          <a:gradFill>
            <a:gsLst>
              <a:gs pos="43000">
                <a:srgbClr val="00B0F0"/>
              </a:gs>
              <a:gs pos="100000">
                <a:schemeClr val="accent1">
                  <a:lumMod val="45000"/>
                  <a:lumOff val="55000"/>
                </a:schemeClr>
              </a:gs>
              <a:gs pos="100000">
                <a:schemeClr val="accent1">
                  <a:lumMod val="45000"/>
                  <a:lumOff val="55000"/>
                </a:schemeClr>
              </a:gs>
              <a:gs pos="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214857" y="3921263"/>
            <a:ext cx="6530715" cy="1182888"/>
          </a:xfrm>
          <a:prstGeom prst="rect">
            <a:avLst/>
          </a:prstGeom>
        </p:spPr>
        <p:txBody>
          <a:bodyPr wrap="square">
            <a:spAutoFit/>
          </a:bodyPr>
          <a:lstStyle/>
          <a:p>
            <a:pPr>
              <a:lnSpc>
                <a:spcPct val="107000"/>
              </a:lnSpc>
              <a:spcAft>
                <a:spcPts val="800"/>
              </a:spcAft>
            </a:pPr>
            <a:r>
              <a:rPr lang="az-Latn-AZ" sz="20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ICAO 9303 Sənəd spesifikasiyasına uyğun gələn və ICAO 9303 olmayan sənədləri oxuyun;</a:t>
            </a:r>
            <a:endParaRPr lang="en-US" sz="20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az-Latn-AZ" sz="20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endParaRPr lang="en-US" sz="20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Rectangle 30"/>
          <p:cNvSpPr/>
          <p:nvPr/>
        </p:nvSpPr>
        <p:spPr>
          <a:xfrm>
            <a:off x="191415" y="4773330"/>
            <a:ext cx="4089453" cy="523220"/>
          </a:xfrm>
          <a:prstGeom prst="rect">
            <a:avLst/>
          </a:prstGeom>
        </p:spPr>
        <p:txBody>
          <a:bodyPr wrap="none">
            <a:spAutoFit/>
          </a:bodyPr>
          <a:lstStyle/>
          <a:p>
            <a:pPr marL="457200" indent="-457200">
              <a:buFont typeface="Wingdings" panose="05000000000000000000" pitchFamily="2" charset="2"/>
              <a:buChar char="q"/>
            </a:pPr>
            <a:r>
              <a:rPr lang="az-Latn-AZ" sz="2800" b="1" dirty="0">
                <a:solidFill>
                  <a:srgbClr val="FBC90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Məlumat Təhlükəsizliyi</a:t>
            </a:r>
            <a:endParaRPr lang="en-US" sz="2800" b="1" dirty="0">
              <a:solidFill>
                <a:srgbClr val="FBC901"/>
              </a:solidFill>
              <a:effectLst>
                <a:outerShdw blurRad="38100" dist="38100" dir="2700000" algn="tl">
                  <a:srgbClr val="000000">
                    <a:alpha val="43137"/>
                  </a:srgbClr>
                </a:outerShdw>
              </a:effectLst>
            </a:endParaRPr>
          </a:p>
        </p:txBody>
      </p:sp>
      <p:sp>
        <p:nvSpPr>
          <p:cNvPr id="41" name="Pentagon 40"/>
          <p:cNvSpPr/>
          <p:nvPr/>
        </p:nvSpPr>
        <p:spPr>
          <a:xfrm>
            <a:off x="6955435" y="4159768"/>
            <a:ext cx="5396459" cy="951878"/>
          </a:xfrm>
          <a:prstGeom prst="homePlate">
            <a:avLst/>
          </a:prstGeom>
          <a:gradFill>
            <a:gsLst>
              <a:gs pos="43000">
                <a:srgbClr val="00B0F0"/>
              </a:gs>
              <a:gs pos="100000">
                <a:schemeClr val="accent1">
                  <a:lumMod val="45000"/>
                  <a:lumOff val="55000"/>
                </a:schemeClr>
              </a:gs>
              <a:gs pos="100000">
                <a:schemeClr val="accent1">
                  <a:lumMod val="45000"/>
                  <a:lumOff val="55000"/>
                </a:schemeClr>
              </a:gs>
              <a:gs pos="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214860" y="5378749"/>
            <a:ext cx="6081010" cy="1479251"/>
          </a:xfrm>
          <a:prstGeom prst="rect">
            <a:avLst/>
          </a:prstGeom>
        </p:spPr>
        <p:txBody>
          <a:bodyPr wrap="square">
            <a:spAutoFit/>
          </a:bodyPr>
          <a:lstStyle/>
          <a:p>
            <a:pPr>
              <a:lnSpc>
                <a:spcPct val="107000"/>
              </a:lnSpc>
              <a:spcAft>
                <a:spcPts val="800"/>
              </a:spcAft>
            </a:pPr>
            <a:r>
              <a:rPr lang="az-Latn-AZ" sz="20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Offline OCR emalı, Sinosecu köşk pasport oxuyucusu pasport, viza, şəxsiyyət vəsiqəsi və ya sürücülük vəsiqənizin heç bir məlumatını saxlamır və ya ötürmür</a:t>
            </a:r>
            <a:r>
              <a:rPr lang="az-Latn-AZ" dirty="0">
                <a:latin typeface="Calibri" panose="020F0502020204030204" pitchFamily="34" charset="0"/>
                <a:ea typeface="Calibri" panose="020F0502020204030204" pitchFamily="34"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az-Latn-AZ" dirty="0">
                <a:latin typeface="Calibri" panose="020F0502020204030204" pitchFamily="34" charset="0"/>
                <a:ea typeface="Calibri" panose="020F0502020204030204" pitchFamily="34" charset="0"/>
                <a:cs typeface="Times New Roman" panose="02020603050405020304" pitchFamily="18" charset="0"/>
              </a:rPr>
              <a:t>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4" name="Rectangle 33"/>
          <p:cNvSpPr/>
          <p:nvPr/>
        </p:nvSpPr>
        <p:spPr>
          <a:xfrm>
            <a:off x="7032241" y="3699348"/>
            <a:ext cx="3806811" cy="553357"/>
          </a:xfrm>
          <a:prstGeom prst="rect">
            <a:avLst/>
          </a:prstGeom>
        </p:spPr>
        <p:txBody>
          <a:bodyPr wrap="none">
            <a:spAutoFit/>
          </a:bodyPr>
          <a:lstStyle/>
          <a:p>
            <a:pPr marL="457200" indent="-457200">
              <a:lnSpc>
                <a:spcPct val="107000"/>
              </a:lnSpc>
              <a:spcAft>
                <a:spcPts val="800"/>
              </a:spcAft>
              <a:buFont typeface="Wingdings" panose="05000000000000000000" pitchFamily="2" charset="2"/>
              <a:buChar char="q"/>
            </a:pPr>
            <a:r>
              <a:rPr lang="az-Latn-AZ" sz="2800" b="1" dirty="0">
                <a:solidFill>
                  <a:srgbClr val="FBC901"/>
                </a:solidFill>
                <a:latin typeface="Calibri" panose="020F0502020204030204" pitchFamily="34" charset="0"/>
                <a:ea typeface="Calibri" panose="020F0502020204030204" pitchFamily="34" charset="0"/>
                <a:cs typeface="Times New Roman" panose="02020603050405020304" pitchFamily="18" charset="0"/>
              </a:rPr>
              <a:t>Avtomatik aşkarlama</a:t>
            </a:r>
            <a:endParaRPr lang="en-US" sz="2800" b="1" dirty="0">
              <a:solidFill>
                <a:srgbClr val="FBC90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5" name="Rectangle 34"/>
          <p:cNvSpPr/>
          <p:nvPr/>
        </p:nvSpPr>
        <p:spPr>
          <a:xfrm>
            <a:off x="6970426" y="4107519"/>
            <a:ext cx="5356485" cy="1080296"/>
          </a:xfrm>
          <a:prstGeom prst="rect">
            <a:avLst/>
          </a:prstGeom>
        </p:spPr>
        <p:txBody>
          <a:bodyPr wrap="square">
            <a:spAutoFit/>
          </a:bodyPr>
          <a:lstStyle/>
          <a:p>
            <a:pPr>
              <a:lnSpc>
                <a:spcPct val="107000"/>
              </a:lnSpc>
              <a:spcAft>
                <a:spcPts val="800"/>
              </a:spcAft>
            </a:pPr>
            <a:r>
              <a:rPr lang="az-Latn-AZ" sz="20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Sənədi düzgün şəkildə yerləşdirin, görüntünü avtomatik olaraq aşkarlayır və ələ </a:t>
            </a:r>
            <a:r>
              <a:rPr lang="az-Latn-AZ" sz="2000" b="1" dirty="0" smtClean="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keçirir </a:t>
            </a:r>
            <a:r>
              <a:rPr lang="az-Latn-AZ" sz="20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və insan yazma səhvini aradan qaldırır;</a:t>
            </a:r>
            <a:endParaRPr lang="en-US" sz="20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6" name="Rectangle 35"/>
          <p:cNvSpPr/>
          <p:nvPr/>
        </p:nvSpPr>
        <p:spPr>
          <a:xfrm>
            <a:off x="6970786" y="5103115"/>
            <a:ext cx="4394665" cy="523220"/>
          </a:xfrm>
          <a:prstGeom prst="rect">
            <a:avLst/>
          </a:prstGeom>
        </p:spPr>
        <p:txBody>
          <a:bodyPr wrap="none">
            <a:spAutoFit/>
          </a:bodyPr>
          <a:lstStyle/>
          <a:p>
            <a:pPr marL="457200" indent="-457200">
              <a:buFont typeface="Wingdings" panose="05000000000000000000" pitchFamily="2" charset="2"/>
              <a:buChar char="q"/>
            </a:pPr>
            <a:r>
              <a:rPr lang="az-Latn-AZ" sz="2800" dirty="0">
                <a:solidFill>
                  <a:srgbClr val="FBC90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inteqrasiya etmək asandır</a:t>
            </a:r>
            <a:endParaRPr lang="en-US" sz="2800" dirty="0">
              <a:solidFill>
                <a:srgbClr val="FBC901"/>
              </a:solidFill>
              <a:effectLst>
                <a:outerShdw blurRad="38100" dist="38100" dir="2700000" algn="tl">
                  <a:srgbClr val="000000">
                    <a:alpha val="43137"/>
                  </a:srgbClr>
                </a:outerShdw>
              </a:effectLst>
            </a:endParaRPr>
          </a:p>
        </p:txBody>
      </p:sp>
      <p:sp>
        <p:nvSpPr>
          <p:cNvPr id="40" name="Pentagon 39"/>
          <p:cNvSpPr/>
          <p:nvPr/>
        </p:nvSpPr>
        <p:spPr>
          <a:xfrm>
            <a:off x="6850743" y="5641297"/>
            <a:ext cx="5726005" cy="1044315"/>
          </a:xfrm>
          <a:prstGeom prst="homePlate">
            <a:avLst/>
          </a:prstGeom>
          <a:gradFill>
            <a:gsLst>
              <a:gs pos="43000">
                <a:srgbClr val="00B0F0"/>
              </a:gs>
              <a:gs pos="100000">
                <a:schemeClr val="accent1">
                  <a:lumMod val="45000"/>
                  <a:lumOff val="55000"/>
                </a:schemeClr>
              </a:gs>
              <a:gs pos="100000">
                <a:schemeClr val="accent1">
                  <a:lumMod val="45000"/>
                  <a:lumOff val="55000"/>
                </a:schemeClr>
              </a:gs>
              <a:gs pos="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7000406" y="5628265"/>
            <a:ext cx="4991724" cy="1080296"/>
          </a:xfrm>
          <a:prstGeom prst="rect">
            <a:avLst/>
          </a:prstGeom>
        </p:spPr>
        <p:txBody>
          <a:bodyPr wrap="square">
            <a:spAutoFit/>
          </a:bodyPr>
          <a:lstStyle/>
          <a:p>
            <a:pPr>
              <a:lnSpc>
                <a:spcPct val="107000"/>
              </a:lnSpc>
              <a:spcAft>
                <a:spcPts val="800"/>
              </a:spcAft>
            </a:pPr>
            <a:r>
              <a:rPr lang="az-Latn-AZ" sz="20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Ətraflı API istifadəçi təlimatı və tam SDK ilə Sinosecu </a:t>
            </a:r>
            <a:r>
              <a:rPr lang="az-Latn-AZ" sz="2000" b="1" dirty="0" smtClean="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Passport </a:t>
            </a:r>
            <a:r>
              <a:rPr lang="az-Latn-AZ" sz="20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Reader-in istifadəçinin öz tətbiqetmə sisteminə daxil edilməsi asandır.</a:t>
            </a:r>
            <a:endParaRPr lang="en-US" sz="20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Rectangle 37"/>
          <p:cNvSpPr/>
          <p:nvPr/>
        </p:nvSpPr>
        <p:spPr>
          <a:xfrm>
            <a:off x="6220918" y="0"/>
            <a:ext cx="809469" cy="67905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11797377" y="4111348"/>
            <a:ext cx="614479" cy="2746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0" y="1528996"/>
            <a:ext cx="284813" cy="5329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21310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36"/>
          <p:cNvSpPr/>
          <p:nvPr/>
        </p:nvSpPr>
        <p:spPr>
          <a:xfrm>
            <a:off x="1154067" y="-1512933"/>
            <a:ext cx="9884000" cy="9884000"/>
          </a:xfrm>
          <a:prstGeom prst="ellipse">
            <a:avLst/>
          </a:prstGeom>
          <a:solidFill>
            <a:schemeClr val="accent2"/>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736" name="Google Shape;736;p36"/>
          <p:cNvSpPr txBox="1">
            <a:spLocks noGrp="1"/>
          </p:cNvSpPr>
          <p:nvPr>
            <p:ph type="title" idx="2"/>
          </p:nvPr>
        </p:nvSpPr>
        <p:spPr>
          <a:xfrm flipH="1">
            <a:off x="3094952" y="348343"/>
            <a:ext cx="7490582" cy="770400"/>
          </a:xfrm>
          <a:prstGeom prst="rect">
            <a:avLst/>
          </a:prstGeom>
        </p:spPr>
        <p:txBody>
          <a:bodyPr spcFirstLastPara="1" wrap="square" lIns="121900" tIns="121900" rIns="121900" bIns="121900" anchor="ctr" anchorCtr="0">
            <a:noAutofit/>
          </a:bodyPr>
          <a:lstStyle/>
          <a:p>
            <a:r>
              <a:rPr lang="az-Latn-AZ" sz="7200" b="1" dirty="0" smtClean="0">
                <a:solidFill>
                  <a:srgbClr val="FFFFFF"/>
                </a:solidFill>
                <a:effectLst>
                  <a:outerShdw blurRad="38100" dist="38100" dir="2700000" algn="tl">
                    <a:srgbClr val="000000">
                      <a:alpha val="43137"/>
                    </a:srgbClr>
                  </a:outerShdw>
                </a:effectLst>
              </a:rPr>
              <a:t>Mənbə</a:t>
            </a:r>
            <a:endParaRPr sz="7200" b="1" dirty="0">
              <a:solidFill>
                <a:srgbClr val="FFFFFF"/>
              </a:solidFill>
              <a:effectLst>
                <a:outerShdw blurRad="38100" dist="38100" dir="2700000" algn="tl">
                  <a:srgbClr val="000000">
                    <a:alpha val="43137"/>
                  </a:srgbClr>
                </a:outerShdw>
              </a:effectLst>
            </a:endParaRPr>
          </a:p>
        </p:txBody>
      </p:sp>
      <p:sp>
        <p:nvSpPr>
          <p:cNvPr id="20" name="Title 1"/>
          <p:cNvSpPr>
            <a:spLocks noGrp="1"/>
          </p:cNvSpPr>
          <p:nvPr>
            <p:ph type="subTitle" idx="1"/>
          </p:nvPr>
        </p:nvSpPr>
        <p:spPr>
          <a:xfrm flipH="1">
            <a:off x="1377741" y="1980017"/>
            <a:ext cx="9010441" cy="769937"/>
          </a:xfrm>
        </p:spPr>
        <p:txBody>
          <a:bodyPr/>
          <a:lstStyle/>
          <a:p>
            <a:pPr marL="114300" indent="0"/>
            <a:r>
              <a:rPr lang="en-US" sz="2400" b="1" u="sng" dirty="0" smtClean="0">
                <a:solidFill>
                  <a:srgbClr val="324888"/>
                </a:solidFill>
                <a:effectLst>
                  <a:outerShdw blurRad="38100" dist="38100" dir="2700000" algn="tl">
                    <a:srgbClr val="000000">
                      <a:alpha val="43137"/>
                    </a:srgbClr>
                  </a:outerShdw>
                </a:effectLst>
                <a:latin typeface="+mn-lt"/>
              </a:rPr>
              <a:t>https</a:t>
            </a:r>
            <a:r>
              <a:rPr lang="en-US" sz="2400" b="1" u="sng" dirty="0">
                <a:solidFill>
                  <a:srgbClr val="324888"/>
                </a:solidFill>
                <a:effectLst>
                  <a:outerShdw blurRad="38100" dist="38100" dir="2700000" algn="tl">
                    <a:srgbClr val="000000">
                      <a:alpha val="43137"/>
                    </a:srgbClr>
                  </a:outerShdw>
                </a:effectLst>
                <a:latin typeface="+mn-lt"/>
              </a:rPr>
              <a:t>://</a:t>
            </a:r>
            <a:r>
              <a:rPr lang="en-US" sz="2400" b="1" u="sng" dirty="0" smtClean="0">
                <a:solidFill>
                  <a:srgbClr val="324888"/>
                </a:solidFill>
                <a:effectLst>
                  <a:outerShdw blurRad="38100" dist="38100" dir="2700000" algn="tl">
                    <a:srgbClr val="000000">
                      <a:alpha val="43137"/>
                    </a:srgbClr>
                  </a:outerShdw>
                </a:effectLst>
                <a:latin typeface="+mn-lt"/>
              </a:rPr>
              <a:t>www.thalesgroup.com/en/markets/digital-identity-and-security/government/passport/electronic-passport-trends</a:t>
            </a:r>
            <a:endParaRPr lang="az-Latn-AZ" sz="2400" b="1" u="sng" dirty="0" smtClean="0">
              <a:solidFill>
                <a:srgbClr val="324888"/>
              </a:solidFill>
              <a:effectLst>
                <a:outerShdw blurRad="38100" dist="38100" dir="2700000" algn="tl">
                  <a:srgbClr val="000000">
                    <a:alpha val="43137"/>
                  </a:srgbClr>
                </a:outerShdw>
              </a:effectLst>
              <a:latin typeface="+mn-lt"/>
            </a:endParaRPr>
          </a:p>
          <a:p>
            <a:pPr>
              <a:buFont typeface="Arial" panose="020B0604020202020204" pitchFamily="34" charset="0"/>
              <a:buChar char="•"/>
            </a:pPr>
            <a:endParaRPr lang="en-US" sz="2400" b="1" u="sng" dirty="0">
              <a:solidFill>
                <a:srgbClr val="324888"/>
              </a:solidFill>
              <a:effectLst>
                <a:outerShdw blurRad="38100" dist="38100" dir="2700000" algn="tl">
                  <a:srgbClr val="000000">
                    <a:alpha val="43137"/>
                  </a:srgbClr>
                </a:outerShdw>
              </a:effectLst>
              <a:latin typeface="+mn-lt"/>
            </a:endParaRPr>
          </a:p>
        </p:txBody>
      </p:sp>
      <p:sp>
        <p:nvSpPr>
          <p:cNvPr id="35" name="Rectangle 34"/>
          <p:cNvSpPr/>
          <p:nvPr/>
        </p:nvSpPr>
        <p:spPr>
          <a:xfrm flipV="1">
            <a:off x="359763" y="3297836"/>
            <a:ext cx="11242624" cy="63206"/>
          </a:xfrm>
          <a:prstGeom prst="rect">
            <a:avLst/>
          </a:prstGeom>
          <a:solidFill>
            <a:srgbClr val="F5FBFB"/>
          </a:solidFill>
          <a:ln>
            <a:solidFill>
              <a:srgbClr val="F5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oogle Shape;3046;p54"/>
          <p:cNvGrpSpPr/>
          <p:nvPr/>
        </p:nvGrpSpPr>
        <p:grpSpPr>
          <a:xfrm>
            <a:off x="1706518" y="0"/>
            <a:ext cx="1359633" cy="1359046"/>
            <a:chOff x="867900" y="2040850"/>
            <a:chExt cx="367225" cy="363225"/>
          </a:xfrm>
        </p:grpSpPr>
        <p:sp>
          <p:nvSpPr>
            <p:cNvPr id="22" name="Google Shape;3047;p54"/>
            <p:cNvSpPr/>
            <p:nvPr/>
          </p:nvSpPr>
          <p:spPr>
            <a:xfrm>
              <a:off x="867900" y="2184850"/>
              <a:ext cx="367225" cy="219225"/>
            </a:xfrm>
            <a:custGeom>
              <a:avLst/>
              <a:gdLst/>
              <a:ahLst/>
              <a:cxnLst/>
              <a:rect l="l" t="t" r="r" b="b"/>
              <a:pathLst>
                <a:path w="14689" h="8769" extrusionOk="0">
                  <a:moveTo>
                    <a:pt x="7321" y="0"/>
                  </a:moveTo>
                  <a:lnTo>
                    <a:pt x="2" y="4254"/>
                  </a:lnTo>
                  <a:lnTo>
                    <a:pt x="1" y="4515"/>
                  </a:lnTo>
                  <a:lnTo>
                    <a:pt x="7368" y="8769"/>
                  </a:lnTo>
                  <a:lnTo>
                    <a:pt x="14689" y="4515"/>
                  </a:lnTo>
                  <a:lnTo>
                    <a:pt x="14689" y="4254"/>
                  </a:lnTo>
                  <a:lnTo>
                    <a:pt x="7321" y="0"/>
                  </a:lnTo>
                  <a:close/>
                </a:path>
              </a:pathLst>
            </a:custGeom>
            <a:solidFill>
              <a:srgbClr val="716FE3"/>
            </a:solidFill>
            <a:ln>
              <a:noFill/>
            </a:ln>
          </p:spPr>
          <p:txBody>
            <a:bodyPr spcFirstLastPara="1" wrap="square" lIns="91425" tIns="91425" rIns="91425" bIns="91425" anchor="ctr" anchorCtr="0">
              <a:noAutofit/>
            </a:bodyPr>
            <a:lstStyle/>
            <a:p>
              <a:endParaRPr>
                <a:solidFill>
                  <a:srgbClr val="324788"/>
                </a:solidFill>
              </a:endParaRPr>
            </a:p>
          </p:txBody>
        </p:sp>
        <p:sp>
          <p:nvSpPr>
            <p:cNvPr id="23" name="Google Shape;3048;p54"/>
            <p:cNvSpPr/>
            <p:nvPr/>
          </p:nvSpPr>
          <p:spPr>
            <a:xfrm>
              <a:off x="1052100" y="2291175"/>
              <a:ext cx="183025" cy="112900"/>
            </a:xfrm>
            <a:custGeom>
              <a:avLst/>
              <a:gdLst/>
              <a:ahLst/>
              <a:cxnLst/>
              <a:rect l="l" t="t" r="r" b="b"/>
              <a:pathLst>
                <a:path w="7321" h="4516" extrusionOk="0">
                  <a:moveTo>
                    <a:pt x="7321" y="1"/>
                  </a:moveTo>
                  <a:lnTo>
                    <a:pt x="2" y="4255"/>
                  </a:lnTo>
                  <a:lnTo>
                    <a:pt x="0" y="4516"/>
                  </a:lnTo>
                  <a:lnTo>
                    <a:pt x="7321" y="262"/>
                  </a:lnTo>
                  <a:lnTo>
                    <a:pt x="7321" y="1"/>
                  </a:lnTo>
                  <a:close/>
                </a:path>
              </a:pathLst>
            </a:custGeom>
            <a:solidFill>
              <a:srgbClr val="716FE3"/>
            </a:solidFill>
            <a:ln>
              <a:noFill/>
            </a:ln>
          </p:spPr>
          <p:txBody>
            <a:bodyPr spcFirstLastPara="1" wrap="square" lIns="91425" tIns="91425" rIns="91425" bIns="91425" anchor="ctr" anchorCtr="0">
              <a:noAutofit/>
            </a:bodyPr>
            <a:lstStyle/>
            <a:p>
              <a:endParaRPr>
                <a:solidFill>
                  <a:srgbClr val="324788"/>
                </a:solidFill>
              </a:endParaRPr>
            </a:p>
          </p:txBody>
        </p:sp>
        <p:sp>
          <p:nvSpPr>
            <p:cNvPr id="24" name="Google Shape;3049;p54"/>
            <p:cNvSpPr/>
            <p:nvPr/>
          </p:nvSpPr>
          <p:spPr>
            <a:xfrm>
              <a:off x="867900" y="2291175"/>
              <a:ext cx="184250" cy="112900"/>
            </a:xfrm>
            <a:custGeom>
              <a:avLst/>
              <a:gdLst/>
              <a:ahLst/>
              <a:cxnLst/>
              <a:rect l="l" t="t" r="r" b="b"/>
              <a:pathLst>
                <a:path w="7370" h="4516" extrusionOk="0">
                  <a:moveTo>
                    <a:pt x="2" y="1"/>
                  </a:moveTo>
                  <a:lnTo>
                    <a:pt x="1" y="262"/>
                  </a:lnTo>
                  <a:lnTo>
                    <a:pt x="7368" y="4516"/>
                  </a:lnTo>
                  <a:lnTo>
                    <a:pt x="7370" y="4255"/>
                  </a:lnTo>
                  <a:lnTo>
                    <a:pt x="2" y="1"/>
                  </a:lnTo>
                  <a:close/>
                </a:path>
              </a:pathLst>
            </a:custGeom>
            <a:solidFill>
              <a:srgbClr val="8381E7"/>
            </a:solidFill>
            <a:ln>
              <a:noFill/>
            </a:ln>
          </p:spPr>
          <p:txBody>
            <a:bodyPr spcFirstLastPara="1" wrap="square" lIns="91425" tIns="91425" rIns="91425" bIns="91425" anchor="ctr" anchorCtr="0">
              <a:noAutofit/>
            </a:bodyPr>
            <a:lstStyle/>
            <a:p>
              <a:endParaRPr>
                <a:solidFill>
                  <a:srgbClr val="324788"/>
                </a:solidFill>
              </a:endParaRPr>
            </a:p>
          </p:txBody>
        </p:sp>
        <p:sp>
          <p:nvSpPr>
            <p:cNvPr id="25" name="Google Shape;3050;p54"/>
            <p:cNvSpPr/>
            <p:nvPr/>
          </p:nvSpPr>
          <p:spPr>
            <a:xfrm>
              <a:off x="867950" y="2184850"/>
              <a:ext cx="367175" cy="212700"/>
            </a:xfrm>
            <a:custGeom>
              <a:avLst/>
              <a:gdLst/>
              <a:ahLst/>
              <a:cxnLst/>
              <a:rect l="l" t="t" r="r" b="b"/>
              <a:pathLst>
                <a:path w="14687" h="8508" extrusionOk="0">
                  <a:moveTo>
                    <a:pt x="7319" y="0"/>
                  </a:moveTo>
                  <a:lnTo>
                    <a:pt x="0" y="4254"/>
                  </a:lnTo>
                  <a:lnTo>
                    <a:pt x="7368" y="8508"/>
                  </a:lnTo>
                  <a:lnTo>
                    <a:pt x="14687" y="4254"/>
                  </a:lnTo>
                  <a:lnTo>
                    <a:pt x="7319" y="0"/>
                  </a:lnTo>
                  <a:close/>
                </a:path>
              </a:pathLst>
            </a:custGeom>
            <a:solidFill>
              <a:srgbClr val="75B4FA"/>
            </a:solidFill>
            <a:ln>
              <a:noFill/>
            </a:ln>
          </p:spPr>
          <p:txBody>
            <a:bodyPr spcFirstLastPara="1" wrap="square" lIns="91425" tIns="91425" rIns="91425" bIns="91425" anchor="ctr" anchorCtr="0">
              <a:noAutofit/>
            </a:bodyPr>
            <a:lstStyle/>
            <a:p>
              <a:endParaRPr>
                <a:solidFill>
                  <a:srgbClr val="324788"/>
                </a:solidFill>
              </a:endParaRPr>
            </a:p>
          </p:txBody>
        </p:sp>
        <p:sp>
          <p:nvSpPr>
            <p:cNvPr id="26" name="Google Shape;3051;p54"/>
            <p:cNvSpPr/>
            <p:nvPr/>
          </p:nvSpPr>
          <p:spPr>
            <a:xfrm>
              <a:off x="867900" y="2112875"/>
              <a:ext cx="367225" cy="219200"/>
            </a:xfrm>
            <a:custGeom>
              <a:avLst/>
              <a:gdLst/>
              <a:ahLst/>
              <a:cxnLst/>
              <a:rect l="l" t="t" r="r" b="b"/>
              <a:pathLst>
                <a:path w="14689" h="8768" extrusionOk="0">
                  <a:moveTo>
                    <a:pt x="7321" y="0"/>
                  </a:moveTo>
                  <a:lnTo>
                    <a:pt x="2" y="4254"/>
                  </a:lnTo>
                  <a:lnTo>
                    <a:pt x="1" y="4514"/>
                  </a:lnTo>
                  <a:lnTo>
                    <a:pt x="7368" y="8768"/>
                  </a:lnTo>
                  <a:lnTo>
                    <a:pt x="14689" y="4514"/>
                  </a:lnTo>
                  <a:lnTo>
                    <a:pt x="14689" y="4252"/>
                  </a:lnTo>
                  <a:lnTo>
                    <a:pt x="7321" y="0"/>
                  </a:lnTo>
                  <a:close/>
                </a:path>
              </a:pathLst>
            </a:custGeom>
            <a:solidFill>
              <a:srgbClr val="FFDD4D"/>
            </a:solidFill>
            <a:ln>
              <a:noFill/>
            </a:ln>
          </p:spPr>
          <p:txBody>
            <a:bodyPr spcFirstLastPara="1" wrap="square" lIns="91425" tIns="91425" rIns="91425" bIns="91425" anchor="ctr" anchorCtr="0">
              <a:noAutofit/>
            </a:bodyPr>
            <a:lstStyle/>
            <a:p>
              <a:endParaRPr>
                <a:solidFill>
                  <a:srgbClr val="324788"/>
                </a:solidFill>
              </a:endParaRPr>
            </a:p>
          </p:txBody>
        </p:sp>
        <p:sp>
          <p:nvSpPr>
            <p:cNvPr id="27" name="Google Shape;3052;p54"/>
            <p:cNvSpPr/>
            <p:nvPr/>
          </p:nvSpPr>
          <p:spPr>
            <a:xfrm>
              <a:off x="1052100" y="2219175"/>
              <a:ext cx="183025" cy="112900"/>
            </a:xfrm>
            <a:custGeom>
              <a:avLst/>
              <a:gdLst/>
              <a:ahLst/>
              <a:cxnLst/>
              <a:rect l="l" t="t" r="r" b="b"/>
              <a:pathLst>
                <a:path w="7321" h="4516" extrusionOk="0">
                  <a:moveTo>
                    <a:pt x="7321" y="0"/>
                  </a:moveTo>
                  <a:lnTo>
                    <a:pt x="2" y="4254"/>
                  </a:lnTo>
                  <a:lnTo>
                    <a:pt x="0" y="4516"/>
                  </a:lnTo>
                  <a:lnTo>
                    <a:pt x="7321" y="262"/>
                  </a:lnTo>
                  <a:lnTo>
                    <a:pt x="7321" y="0"/>
                  </a:lnTo>
                  <a:close/>
                </a:path>
              </a:pathLst>
            </a:custGeom>
            <a:solidFill>
              <a:srgbClr val="FFDD4D"/>
            </a:solidFill>
            <a:ln>
              <a:noFill/>
            </a:ln>
          </p:spPr>
          <p:txBody>
            <a:bodyPr spcFirstLastPara="1" wrap="square" lIns="91425" tIns="91425" rIns="91425" bIns="91425" anchor="ctr" anchorCtr="0">
              <a:noAutofit/>
            </a:bodyPr>
            <a:lstStyle/>
            <a:p>
              <a:endParaRPr>
                <a:solidFill>
                  <a:srgbClr val="324788"/>
                </a:solidFill>
              </a:endParaRPr>
            </a:p>
          </p:txBody>
        </p:sp>
        <p:sp>
          <p:nvSpPr>
            <p:cNvPr id="28" name="Google Shape;3053;p54"/>
            <p:cNvSpPr/>
            <p:nvPr/>
          </p:nvSpPr>
          <p:spPr>
            <a:xfrm>
              <a:off x="867900" y="2219225"/>
              <a:ext cx="184250" cy="112850"/>
            </a:xfrm>
            <a:custGeom>
              <a:avLst/>
              <a:gdLst/>
              <a:ahLst/>
              <a:cxnLst/>
              <a:rect l="l" t="t" r="r" b="b"/>
              <a:pathLst>
                <a:path w="7370" h="4514" extrusionOk="0">
                  <a:moveTo>
                    <a:pt x="2" y="0"/>
                  </a:moveTo>
                  <a:lnTo>
                    <a:pt x="1" y="260"/>
                  </a:lnTo>
                  <a:lnTo>
                    <a:pt x="7368" y="4514"/>
                  </a:lnTo>
                  <a:lnTo>
                    <a:pt x="7370" y="4252"/>
                  </a:lnTo>
                  <a:lnTo>
                    <a:pt x="2" y="0"/>
                  </a:lnTo>
                  <a:close/>
                </a:path>
              </a:pathLst>
            </a:custGeom>
            <a:solidFill>
              <a:srgbClr val="E2B501"/>
            </a:solidFill>
            <a:ln>
              <a:noFill/>
            </a:ln>
          </p:spPr>
          <p:txBody>
            <a:bodyPr spcFirstLastPara="1" wrap="square" lIns="91425" tIns="91425" rIns="91425" bIns="91425" anchor="ctr" anchorCtr="0">
              <a:noAutofit/>
            </a:bodyPr>
            <a:lstStyle/>
            <a:p>
              <a:endParaRPr>
                <a:solidFill>
                  <a:srgbClr val="324788"/>
                </a:solidFill>
              </a:endParaRPr>
            </a:p>
          </p:txBody>
        </p:sp>
        <p:sp>
          <p:nvSpPr>
            <p:cNvPr id="29" name="Google Shape;3054;p54"/>
            <p:cNvSpPr/>
            <p:nvPr/>
          </p:nvSpPr>
          <p:spPr>
            <a:xfrm>
              <a:off x="867950" y="2112875"/>
              <a:ext cx="367175" cy="212675"/>
            </a:xfrm>
            <a:custGeom>
              <a:avLst/>
              <a:gdLst/>
              <a:ahLst/>
              <a:cxnLst/>
              <a:rect l="l" t="t" r="r" b="b"/>
              <a:pathLst>
                <a:path w="14687" h="8507" extrusionOk="0">
                  <a:moveTo>
                    <a:pt x="7319" y="0"/>
                  </a:moveTo>
                  <a:lnTo>
                    <a:pt x="0" y="4254"/>
                  </a:lnTo>
                  <a:lnTo>
                    <a:pt x="7368" y="8506"/>
                  </a:lnTo>
                  <a:lnTo>
                    <a:pt x="14687" y="4252"/>
                  </a:lnTo>
                  <a:lnTo>
                    <a:pt x="7319" y="0"/>
                  </a:lnTo>
                  <a:close/>
                </a:path>
              </a:pathLst>
            </a:custGeom>
            <a:solidFill>
              <a:srgbClr val="FBC901"/>
            </a:solidFill>
            <a:ln>
              <a:noFill/>
            </a:ln>
          </p:spPr>
          <p:txBody>
            <a:bodyPr spcFirstLastPara="1" wrap="square" lIns="91425" tIns="91425" rIns="91425" bIns="91425" anchor="ctr" anchorCtr="0">
              <a:noAutofit/>
            </a:bodyPr>
            <a:lstStyle/>
            <a:p>
              <a:endParaRPr>
                <a:solidFill>
                  <a:srgbClr val="324788"/>
                </a:solidFill>
              </a:endParaRPr>
            </a:p>
          </p:txBody>
        </p:sp>
        <p:sp>
          <p:nvSpPr>
            <p:cNvPr id="30" name="Google Shape;3055;p54"/>
            <p:cNvSpPr/>
            <p:nvPr/>
          </p:nvSpPr>
          <p:spPr>
            <a:xfrm>
              <a:off x="867900" y="2040850"/>
              <a:ext cx="367225" cy="219225"/>
            </a:xfrm>
            <a:custGeom>
              <a:avLst/>
              <a:gdLst/>
              <a:ahLst/>
              <a:cxnLst/>
              <a:rect l="l" t="t" r="r" b="b"/>
              <a:pathLst>
                <a:path w="14689" h="8769" extrusionOk="0">
                  <a:moveTo>
                    <a:pt x="7321" y="1"/>
                  </a:moveTo>
                  <a:lnTo>
                    <a:pt x="2" y="4255"/>
                  </a:lnTo>
                  <a:lnTo>
                    <a:pt x="1" y="4514"/>
                  </a:lnTo>
                  <a:lnTo>
                    <a:pt x="7368" y="8768"/>
                  </a:lnTo>
                  <a:lnTo>
                    <a:pt x="14689" y="4514"/>
                  </a:lnTo>
                  <a:lnTo>
                    <a:pt x="14689" y="4255"/>
                  </a:lnTo>
                  <a:lnTo>
                    <a:pt x="7321" y="1"/>
                  </a:lnTo>
                  <a:close/>
                </a:path>
              </a:pathLst>
            </a:custGeom>
            <a:solidFill>
              <a:srgbClr val="E9458D"/>
            </a:solidFill>
            <a:ln>
              <a:noFill/>
            </a:ln>
          </p:spPr>
          <p:txBody>
            <a:bodyPr spcFirstLastPara="1" wrap="square" lIns="91425" tIns="91425" rIns="91425" bIns="91425" anchor="ctr" anchorCtr="0">
              <a:noAutofit/>
            </a:bodyPr>
            <a:lstStyle/>
            <a:p>
              <a:endParaRPr>
                <a:solidFill>
                  <a:srgbClr val="324788"/>
                </a:solidFill>
              </a:endParaRPr>
            </a:p>
          </p:txBody>
        </p:sp>
        <p:sp>
          <p:nvSpPr>
            <p:cNvPr id="31" name="Google Shape;3056;p54"/>
            <p:cNvSpPr/>
            <p:nvPr/>
          </p:nvSpPr>
          <p:spPr>
            <a:xfrm>
              <a:off x="1052100" y="2147200"/>
              <a:ext cx="183025" cy="112875"/>
            </a:xfrm>
            <a:custGeom>
              <a:avLst/>
              <a:gdLst/>
              <a:ahLst/>
              <a:cxnLst/>
              <a:rect l="l" t="t" r="r" b="b"/>
              <a:pathLst>
                <a:path w="7321" h="4515" extrusionOk="0">
                  <a:moveTo>
                    <a:pt x="7321" y="1"/>
                  </a:moveTo>
                  <a:lnTo>
                    <a:pt x="2" y="4254"/>
                  </a:lnTo>
                  <a:lnTo>
                    <a:pt x="0" y="4514"/>
                  </a:lnTo>
                  <a:lnTo>
                    <a:pt x="7321" y="260"/>
                  </a:lnTo>
                  <a:lnTo>
                    <a:pt x="7321" y="1"/>
                  </a:lnTo>
                  <a:close/>
                </a:path>
              </a:pathLst>
            </a:custGeom>
            <a:solidFill>
              <a:srgbClr val="E31E74"/>
            </a:solidFill>
            <a:ln>
              <a:noFill/>
            </a:ln>
          </p:spPr>
          <p:txBody>
            <a:bodyPr spcFirstLastPara="1" wrap="square" lIns="91425" tIns="91425" rIns="91425" bIns="91425" anchor="ctr" anchorCtr="0">
              <a:noAutofit/>
            </a:bodyPr>
            <a:lstStyle/>
            <a:p>
              <a:endParaRPr>
                <a:solidFill>
                  <a:srgbClr val="324788"/>
                </a:solidFill>
              </a:endParaRPr>
            </a:p>
          </p:txBody>
        </p:sp>
        <p:sp>
          <p:nvSpPr>
            <p:cNvPr id="32" name="Google Shape;3057;p54"/>
            <p:cNvSpPr/>
            <p:nvPr/>
          </p:nvSpPr>
          <p:spPr>
            <a:xfrm>
              <a:off x="867900" y="2147200"/>
              <a:ext cx="184250" cy="112875"/>
            </a:xfrm>
            <a:custGeom>
              <a:avLst/>
              <a:gdLst/>
              <a:ahLst/>
              <a:cxnLst/>
              <a:rect l="l" t="t" r="r" b="b"/>
              <a:pathLst>
                <a:path w="7370" h="4515" extrusionOk="0">
                  <a:moveTo>
                    <a:pt x="2" y="1"/>
                  </a:moveTo>
                  <a:lnTo>
                    <a:pt x="1" y="260"/>
                  </a:lnTo>
                  <a:lnTo>
                    <a:pt x="7368" y="4514"/>
                  </a:lnTo>
                  <a:lnTo>
                    <a:pt x="7370" y="4254"/>
                  </a:lnTo>
                  <a:lnTo>
                    <a:pt x="2" y="1"/>
                  </a:lnTo>
                  <a:close/>
                </a:path>
              </a:pathLst>
            </a:custGeom>
            <a:solidFill>
              <a:srgbClr val="E63482"/>
            </a:solidFill>
            <a:ln>
              <a:noFill/>
            </a:ln>
          </p:spPr>
          <p:txBody>
            <a:bodyPr spcFirstLastPara="1" wrap="square" lIns="91425" tIns="91425" rIns="91425" bIns="91425" anchor="ctr" anchorCtr="0">
              <a:noAutofit/>
            </a:bodyPr>
            <a:lstStyle/>
            <a:p>
              <a:endParaRPr>
                <a:solidFill>
                  <a:srgbClr val="324788"/>
                </a:solidFill>
              </a:endParaRPr>
            </a:p>
          </p:txBody>
        </p:sp>
        <p:sp>
          <p:nvSpPr>
            <p:cNvPr id="33" name="Google Shape;3058;p54"/>
            <p:cNvSpPr/>
            <p:nvPr/>
          </p:nvSpPr>
          <p:spPr>
            <a:xfrm>
              <a:off x="867950" y="2040850"/>
              <a:ext cx="367175" cy="212725"/>
            </a:xfrm>
            <a:custGeom>
              <a:avLst/>
              <a:gdLst/>
              <a:ahLst/>
              <a:cxnLst/>
              <a:rect l="l" t="t" r="r" b="b"/>
              <a:pathLst>
                <a:path w="14687" h="8509" extrusionOk="0">
                  <a:moveTo>
                    <a:pt x="7319" y="1"/>
                  </a:moveTo>
                  <a:lnTo>
                    <a:pt x="0" y="4255"/>
                  </a:lnTo>
                  <a:lnTo>
                    <a:pt x="7368" y="8508"/>
                  </a:lnTo>
                  <a:lnTo>
                    <a:pt x="14687" y="4255"/>
                  </a:lnTo>
                  <a:lnTo>
                    <a:pt x="7319" y="1"/>
                  </a:lnTo>
                  <a:close/>
                </a:path>
              </a:pathLst>
            </a:custGeom>
            <a:solidFill>
              <a:srgbClr val="E9458D"/>
            </a:solidFill>
            <a:ln>
              <a:noFill/>
            </a:ln>
          </p:spPr>
          <p:txBody>
            <a:bodyPr spcFirstLastPara="1" wrap="square" lIns="91425" tIns="91425" rIns="91425" bIns="91425" anchor="ctr" anchorCtr="0">
              <a:noAutofit/>
            </a:bodyPr>
            <a:lstStyle/>
            <a:p>
              <a:endParaRPr>
                <a:solidFill>
                  <a:srgbClr val="324788"/>
                </a:solidFill>
              </a:endParaRPr>
            </a:p>
          </p:txBody>
        </p:sp>
      </p:grpSp>
      <p:sp>
        <p:nvSpPr>
          <p:cNvPr id="2" name="Rectangle 1"/>
          <p:cNvSpPr/>
          <p:nvPr/>
        </p:nvSpPr>
        <p:spPr>
          <a:xfrm>
            <a:off x="1513322" y="3452526"/>
            <a:ext cx="8095373" cy="1200329"/>
          </a:xfrm>
          <a:prstGeom prst="rect">
            <a:avLst/>
          </a:prstGeom>
        </p:spPr>
        <p:txBody>
          <a:bodyPr wrap="square">
            <a:spAutoFit/>
          </a:bodyPr>
          <a:lstStyle/>
          <a:p>
            <a:r>
              <a:rPr lang="en-US" sz="2400" b="1" dirty="0">
                <a:solidFill>
                  <a:schemeClr val="accent4">
                    <a:lumMod val="75000"/>
                  </a:schemeClr>
                </a:solidFill>
                <a:effectLst>
                  <a:outerShdw blurRad="38100" dist="38100" dir="2700000" algn="tl">
                    <a:srgbClr val="000000">
                      <a:alpha val="43137"/>
                    </a:srgbClr>
                  </a:outerShdw>
                </a:effectLst>
                <a:hlinkClick r:id="rId3"/>
              </a:rPr>
              <a:t>https://www.bizevdeyokuz.com/cipli-pasaport-elektronik-pasaport-nedir</a:t>
            </a:r>
            <a:r>
              <a:rPr lang="en-US" sz="2400" b="1" dirty="0" smtClean="0">
                <a:solidFill>
                  <a:schemeClr val="accent4">
                    <a:lumMod val="75000"/>
                  </a:schemeClr>
                </a:solidFill>
                <a:effectLst>
                  <a:outerShdw blurRad="38100" dist="38100" dir="2700000" algn="tl">
                    <a:srgbClr val="000000">
                      <a:alpha val="43137"/>
                    </a:srgbClr>
                  </a:outerShdw>
                </a:effectLst>
                <a:hlinkClick r:id="rId3"/>
              </a:rPr>
              <a:t>/</a:t>
            </a:r>
            <a:endParaRPr lang="az-Latn-AZ" sz="2400" b="1" dirty="0" smtClean="0">
              <a:solidFill>
                <a:schemeClr val="accent4">
                  <a:lumMod val="75000"/>
                </a:schemeClr>
              </a:solidFill>
              <a:effectLst>
                <a:outerShdw blurRad="38100" dist="38100" dir="2700000" algn="tl">
                  <a:srgbClr val="000000">
                    <a:alpha val="43137"/>
                  </a:srgbClr>
                </a:outerShdw>
              </a:effectLst>
            </a:endParaRPr>
          </a:p>
          <a:p>
            <a:endParaRPr lang="en-US" sz="2400" b="1" dirty="0">
              <a:solidFill>
                <a:schemeClr val="accent4">
                  <a:lumMod val="75000"/>
                </a:schemeClr>
              </a:solidFill>
              <a:effectLst>
                <a:outerShdw blurRad="38100" dist="38100" dir="2700000" algn="tl">
                  <a:srgbClr val="000000">
                    <a:alpha val="43137"/>
                  </a:srgbClr>
                </a:outerShdw>
              </a:effectLst>
            </a:endParaRPr>
          </a:p>
        </p:txBody>
      </p:sp>
      <p:sp>
        <p:nvSpPr>
          <p:cNvPr id="4" name="Rectangle 3"/>
          <p:cNvSpPr/>
          <p:nvPr/>
        </p:nvSpPr>
        <p:spPr>
          <a:xfrm>
            <a:off x="1648619" y="1468149"/>
            <a:ext cx="7258718" cy="461665"/>
          </a:xfrm>
          <a:prstGeom prst="rect">
            <a:avLst/>
          </a:prstGeom>
        </p:spPr>
        <p:txBody>
          <a:bodyPr wrap="none">
            <a:spAutoFit/>
          </a:bodyPr>
          <a:lstStyle/>
          <a:p>
            <a:r>
              <a:rPr lang="en-US" sz="2400" b="1" dirty="0">
                <a:solidFill>
                  <a:schemeClr val="accent5">
                    <a:lumMod val="50000"/>
                  </a:schemeClr>
                </a:solidFill>
                <a:effectLst>
                  <a:outerShdw blurRad="38100" dist="38100" dir="2700000" algn="tl">
                    <a:srgbClr val="000000">
                      <a:alpha val="43137"/>
                    </a:srgbClr>
                  </a:outerShdw>
                </a:effectLst>
                <a:hlinkClick r:id="rId4"/>
              </a:rPr>
              <a:t>https://en.wikipedia.org/wiki/Biometric_passport</a:t>
            </a:r>
            <a:endParaRPr lang="en-US" sz="2400" b="1" dirty="0">
              <a:solidFill>
                <a:schemeClr val="accent5">
                  <a:lumMod val="50000"/>
                </a:schemeClr>
              </a:solidFill>
              <a:effectLst>
                <a:outerShdw blurRad="38100" dist="38100" dir="2700000" algn="tl">
                  <a:srgbClr val="000000">
                    <a:alpha val="43137"/>
                  </a:srgbClr>
                </a:outerShdw>
              </a:effectLst>
            </a:endParaRPr>
          </a:p>
        </p:txBody>
      </p:sp>
      <p:sp>
        <p:nvSpPr>
          <p:cNvPr id="3" name="Rectangle 2"/>
          <p:cNvSpPr/>
          <p:nvPr/>
        </p:nvSpPr>
        <p:spPr>
          <a:xfrm>
            <a:off x="1843791" y="4529263"/>
            <a:ext cx="7030386" cy="1569660"/>
          </a:xfrm>
          <a:prstGeom prst="rect">
            <a:avLst/>
          </a:prstGeom>
        </p:spPr>
        <p:txBody>
          <a:bodyPr wrap="square">
            <a:spAutoFit/>
          </a:bodyPr>
          <a:lstStyle/>
          <a:p>
            <a:r>
              <a:rPr lang="en-US" sz="2400" b="1" dirty="0">
                <a:effectLst>
                  <a:outerShdw blurRad="38100" dist="38100" dir="2700000" algn="tl">
                    <a:srgbClr val="000000">
                      <a:alpha val="43137"/>
                    </a:srgbClr>
                  </a:outerShdw>
                </a:effectLst>
                <a:hlinkClick r:id="rId5"/>
              </a:rPr>
              <a:t>http://www.sinosecu.com.cn/en/show/view/7.html?gclid=CjwKCAjwte71BRBCEiwAU_V9h2uW0Y9zi3psnwolN_xhpe9tZVLyTn0m527MRwDbdQNybNDd-v1zmBoCIQUQAvD_BwE</a:t>
            </a:r>
            <a:endParaRPr lang="en-US" sz="2400" b="1" dirty="0">
              <a:effectLst>
                <a:outerShdw blurRad="38100" dist="38100" dir="2700000" algn="tl">
                  <a:srgbClr val="000000">
                    <a:alpha val="43137"/>
                  </a:srgbClr>
                </a:outerShdw>
              </a:effectLst>
            </a:endParaRPr>
          </a:p>
        </p:txBody>
      </p:sp>
      <p:sp>
        <p:nvSpPr>
          <p:cNvPr id="5" name="Rectangle 4"/>
          <p:cNvSpPr/>
          <p:nvPr/>
        </p:nvSpPr>
        <p:spPr>
          <a:xfrm>
            <a:off x="1079292" y="1977953"/>
            <a:ext cx="10058399" cy="45719"/>
          </a:xfrm>
          <a:prstGeom prst="rect">
            <a:avLst/>
          </a:prstGeom>
          <a:solidFill>
            <a:srgbClr val="F5FBFB"/>
          </a:solidFill>
          <a:ln>
            <a:solidFill>
              <a:srgbClr val="F5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539646" y="4486308"/>
            <a:ext cx="9733614" cy="45719"/>
          </a:xfrm>
          <a:prstGeom prst="rect">
            <a:avLst/>
          </a:prstGeom>
          <a:solidFill>
            <a:srgbClr val="F5FBFB"/>
          </a:solidFill>
          <a:ln>
            <a:solidFill>
              <a:srgbClr val="F5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7" name="Google Shape;737;p36"/>
          <p:cNvGrpSpPr/>
          <p:nvPr/>
        </p:nvGrpSpPr>
        <p:grpSpPr>
          <a:xfrm>
            <a:off x="7787327" y="3322783"/>
            <a:ext cx="5813077" cy="3535217"/>
            <a:chOff x="238125" y="613775"/>
            <a:chExt cx="7378250" cy="4487075"/>
          </a:xfrm>
        </p:grpSpPr>
        <p:sp>
          <p:nvSpPr>
            <p:cNvPr id="738" name="Google Shape;738;p36"/>
            <p:cNvSpPr/>
            <p:nvPr/>
          </p:nvSpPr>
          <p:spPr>
            <a:xfrm>
              <a:off x="258350" y="3193375"/>
              <a:ext cx="2825375" cy="1907475"/>
            </a:xfrm>
            <a:custGeom>
              <a:avLst/>
              <a:gdLst/>
              <a:ahLst/>
              <a:cxnLst/>
              <a:rect l="l" t="t" r="r" b="b"/>
              <a:pathLst>
                <a:path w="113015" h="76299" extrusionOk="0">
                  <a:moveTo>
                    <a:pt x="100831" y="0"/>
                  </a:moveTo>
                  <a:cubicBezTo>
                    <a:pt x="100020" y="0"/>
                    <a:pt x="99284" y="190"/>
                    <a:pt x="98648" y="553"/>
                  </a:cubicBezTo>
                  <a:lnTo>
                    <a:pt x="98646" y="551"/>
                  </a:lnTo>
                  <a:lnTo>
                    <a:pt x="98632" y="559"/>
                  </a:lnTo>
                  <a:lnTo>
                    <a:pt x="5960" y="54064"/>
                  </a:lnTo>
                  <a:lnTo>
                    <a:pt x="5956" y="54066"/>
                  </a:lnTo>
                  <a:lnTo>
                    <a:pt x="5913" y="54092"/>
                  </a:lnTo>
                  <a:lnTo>
                    <a:pt x="5917" y="54100"/>
                  </a:lnTo>
                  <a:cubicBezTo>
                    <a:pt x="5913" y="54100"/>
                    <a:pt x="5911" y="54103"/>
                    <a:pt x="5908" y="54107"/>
                  </a:cubicBezTo>
                  <a:cubicBezTo>
                    <a:pt x="2379" y="56174"/>
                    <a:pt x="1" y="59997"/>
                    <a:pt x="1" y="64384"/>
                  </a:cubicBezTo>
                  <a:cubicBezTo>
                    <a:pt x="1" y="70963"/>
                    <a:pt x="5336" y="76298"/>
                    <a:pt x="11915" y="76298"/>
                  </a:cubicBezTo>
                  <a:cubicBezTo>
                    <a:pt x="13989" y="76298"/>
                    <a:pt x="16028" y="75754"/>
                    <a:pt x="17826" y="74720"/>
                  </a:cubicBezTo>
                  <a:cubicBezTo>
                    <a:pt x="17846" y="74709"/>
                    <a:pt x="17869" y="74699"/>
                    <a:pt x="17889" y="74688"/>
                  </a:cubicBezTo>
                  <a:lnTo>
                    <a:pt x="17891" y="74690"/>
                  </a:lnTo>
                  <a:lnTo>
                    <a:pt x="110529" y="21205"/>
                  </a:lnTo>
                  <a:lnTo>
                    <a:pt x="110529" y="21203"/>
                  </a:lnTo>
                  <a:cubicBezTo>
                    <a:pt x="112063" y="20328"/>
                    <a:pt x="113014" y="18438"/>
                    <a:pt x="113014" y="15742"/>
                  </a:cubicBezTo>
                  <a:cubicBezTo>
                    <a:pt x="113014" y="10369"/>
                    <a:pt x="109243" y="3836"/>
                    <a:pt x="104591" y="1149"/>
                  </a:cubicBezTo>
                  <a:cubicBezTo>
                    <a:pt x="103240" y="369"/>
                    <a:pt x="101963" y="0"/>
                    <a:pt x="100831" y="0"/>
                  </a:cubicBezTo>
                  <a:close/>
                </a:path>
              </a:pathLst>
            </a:custGeom>
            <a:solidFill>
              <a:srgbClr val="C1CFF4"/>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739" name="Google Shape;739;p36"/>
            <p:cNvSpPr/>
            <p:nvPr/>
          </p:nvSpPr>
          <p:spPr>
            <a:xfrm>
              <a:off x="2301650" y="1018650"/>
              <a:ext cx="5314725" cy="2795550"/>
            </a:xfrm>
            <a:custGeom>
              <a:avLst/>
              <a:gdLst/>
              <a:ahLst/>
              <a:cxnLst/>
              <a:rect l="l" t="t" r="r" b="b"/>
              <a:pathLst>
                <a:path w="212589" h="111822" extrusionOk="0">
                  <a:moveTo>
                    <a:pt x="106294" y="1"/>
                  </a:moveTo>
                  <a:cubicBezTo>
                    <a:pt x="81511" y="1"/>
                    <a:pt x="56728" y="5459"/>
                    <a:pt x="37819" y="16377"/>
                  </a:cubicBezTo>
                  <a:cubicBezTo>
                    <a:pt x="1" y="38211"/>
                    <a:pt x="1" y="73611"/>
                    <a:pt x="37819" y="95446"/>
                  </a:cubicBezTo>
                  <a:cubicBezTo>
                    <a:pt x="56728" y="106363"/>
                    <a:pt x="81511" y="111822"/>
                    <a:pt x="106294" y="111822"/>
                  </a:cubicBezTo>
                  <a:cubicBezTo>
                    <a:pt x="131077" y="111822"/>
                    <a:pt x="155861" y="106363"/>
                    <a:pt x="174771" y="95446"/>
                  </a:cubicBezTo>
                  <a:cubicBezTo>
                    <a:pt x="212587" y="73611"/>
                    <a:pt x="212589" y="38211"/>
                    <a:pt x="174771" y="16377"/>
                  </a:cubicBezTo>
                  <a:cubicBezTo>
                    <a:pt x="155861" y="5459"/>
                    <a:pt x="131077" y="1"/>
                    <a:pt x="106294" y="1"/>
                  </a:cubicBezTo>
                  <a:close/>
                </a:path>
              </a:pathLst>
            </a:custGeom>
            <a:solidFill>
              <a:srgbClr val="C1CFF4"/>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740" name="Google Shape;740;p36"/>
            <p:cNvSpPr/>
            <p:nvPr/>
          </p:nvSpPr>
          <p:spPr>
            <a:xfrm>
              <a:off x="2784100" y="3200600"/>
              <a:ext cx="456625" cy="309675"/>
            </a:xfrm>
            <a:custGeom>
              <a:avLst/>
              <a:gdLst/>
              <a:ahLst/>
              <a:cxnLst/>
              <a:rect l="l" t="t" r="r" b="b"/>
              <a:pathLst>
                <a:path w="18265" h="12387" extrusionOk="0">
                  <a:moveTo>
                    <a:pt x="12162" y="1"/>
                  </a:moveTo>
                  <a:lnTo>
                    <a:pt x="1" y="7022"/>
                  </a:lnTo>
                  <a:lnTo>
                    <a:pt x="7941" y="12387"/>
                  </a:lnTo>
                  <a:lnTo>
                    <a:pt x="18265" y="6205"/>
                  </a:lnTo>
                  <a:lnTo>
                    <a:pt x="12162" y="1"/>
                  </a:lnTo>
                  <a:close/>
                </a:path>
              </a:pathLst>
            </a:custGeom>
            <a:solidFill>
              <a:srgbClr val="C1CFF4"/>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741" name="Google Shape;741;p36"/>
            <p:cNvSpPr/>
            <p:nvPr/>
          </p:nvSpPr>
          <p:spPr>
            <a:xfrm>
              <a:off x="2725050" y="1327775"/>
              <a:ext cx="4468025" cy="2278250"/>
            </a:xfrm>
            <a:custGeom>
              <a:avLst/>
              <a:gdLst/>
              <a:ahLst/>
              <a:cxnLst/>
              <a:rect l="l" t="t" r="r" b="b"/>
              <a:pathLst>
                <a:path w="178721" h="91130" extrusionOk="0">
                  <a:moveTo>
                    <a:pt x="31982" y="1"/>
                  </a:moveTo>
                  <a:cubicBezTo>
                    <a:pt x="29991" y="966"/>
                    <a:pt x="28045" y="1976"/>
                    <a:pt x="26173" y="3057"/>
                  </a:cubicBezTo>
                  <a:cubicBezTo>
                    <a:pt x="16101" y="8873"/>
                    <a:pt x="8953" y="15735"/>
                    <a:pt x="4695" y="23035"/>
                  </a:cubicBezTo>
                  <a:lnTo>
                    <a:pt x="1" y="23035"/>
                  </a:lnTo>
                  <a:lnTo>
                    <a:pt x="1" y="39538"/>
                  </a:lnTo>
                  <a:cubicBezTo>
                    <a:pt x="1" y="52741"/>
                    <a:pt x="8725" y="65946"/>
                    <a:pt x="26175" y="76018"/>
                  </a:cubicBezTo>
                  <a:cubicBezTo>
                    <a:pt x="43624" y="86093"/>
                    <a:pt x="66493" y="91130"/>
                    <a:pt x="89362" y="91130"/>
                  </a:cubicBezTo>
                  <a:cubicBezTo>
                    <a:pt x="112231" y="91130"/>
                    <a:pt x="135100" y="86093"/>
                    <a:pt x="152548" y="76018"/>
                  </a:cubicBezTo>
                  <a:cubicBezTo>
                    <a:pt x="169996" y="65944"/>
                    <a:pt x="178721" y="52741"/>
                    <a:pt x="178721" y="39538"/>
                  </a:cubicBezTo>
                  <a:lnTo>
                    <a:pt x="178721" y="23035"/>
                  </a:lnTo>
                  <a:lnTo>
                    <a:pt x="174026" y="23035"/>
                  </a:lnTo>
                  <a:cubicBezTo>
                    <a:pt x="169768" y="15735"/>
                    <a:pt x="162620" y="8875"/>
                    <a:pt x="152548" y="3059"/>
                  </a:cubicBezTo>
                  <a:cubicBezTo>
                    <a:pt x="150678" y="1978"/>
                    <a:pt x="148732" y="970"/>
                    <a:pt x="146745" y="4"/>
                  </a:cubicBezTo>
                  <a:lnTo>
                    <a:pt x="146745" y="4"/>
                  </a:lnTo>
                  <a:cubicBezTo>
                    <a:pt x="157855" y="6793"/>
                    <a:pt x="164203" y="15124"/>
                    <a:pt x="164203" y="23037"/>
                  </a:cubicBezTo>
                  <a:cubicBezTo>
                    <a:pt x="164203" y="31289"/>
                    <a:pt x="157307" y="40004"/>
                    <a:pt x="145289" y="46942"/>
                  </a:cubicBezTo>
                  <a:cubicBezTo>
                    <a:pt x="130797" y="55309"/>
                    <a:pt x="110413" y="60108"/>
                    <a:pt x="89362" y="60108"/>
                  </a:cubicBezTo>
                  <a:cubicBezTo>
                    <a:pt x="68311" y="60108"/>
                    <a:pt x="47926" y="55309"/>
                    <a:pt x="33434" y="46942"/>
                  </a:cubicBezTo>
                  <a:cubicBezTo>
                    <a:pt x="21414" y="40004"/>
                    <a:pt x="14519" y="31287"/>
                    <a:pt x="14519" y="23033"/>
                  </a:cubicBezTo>
                  <a:cubicBezTo>
                    <a:pt x="14519" y="15120"/>
                    <a:pt x="20868" y="6790"/>
                    <a:pt x="31982" y="1"/>
                  </a:cubicBezTo>
                  <a:close/>
                </a:path>
              </a:pathLst>
            </a:custGeom>
            <a:solidFill>
              <a:srgbClr val="706EDC"/>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742" name="Google Shape;742;p36"/>
            <p:cNvSpPr/>
            <p:nvPr/>
          </p:nvSpPr>
          <p:spPr>
            <a:xfrm>
              <a:off x="2506850" y="613775"/>
              <a:ext cx="4904200" cy="2579625"/>
            </a:xfrm>
            <a:custGeom>
              <a:avLst/>
              <a:gdLst/>
              <a:ahLst/>
              <a:cxnLst/>
              <a:rect l="l" t="t" r="r" b="b"/>
              <a:pathLst>
                <a:path w="196168" h="103185" extrusionOk="0">
                  <a:moveTo>
                    <a:pt x="98084" y="14524"/>
                  </a:moveTo>
                  <a:cubicBezTo>
                    <a:pt x="119137" y="14524"/>
                    <a:pt x="139525" y="19315"/>
                    <a:pt x="154023" y="27693"/>
                  </a:cubicBezTo>
                  <a:cubicBezTo>
                    <a:pt x="166032" y="34622"/>
                    <a:pt x="172938" y="43333"/>
                    <a:pt x="172938" y="51587"/>
                  </a:cubicBezTo>
                  <a:cubicBezTo>
                    <a:pt x="172938" y="54324"/>
                    <a:pt x="172191" y="57104"/>
                    <a:pt x="170719" y="59842"/>
                  </a:cubicBezTo>
                  <a:cubicBezTo>
                    <a:pt x="167814" y="65400"/>
                    <a:pt x="162069" y="70855"/>
                    <a:pt x="154023" y="75502"/>
                  </a:cubicBezTo>
                  <a:cubicBezTo>
                    <a:pt x="139525" y="83860"/>
                    <a:pt x="119137" y="88671"/>
                    <a:pt x="98084" y="88671"/>
                  </a:cubicBezTo>
                  <a:cubicBezTo>
                    <a:pt x="77033" y="88671"/>
                    <a:pt x="56645" y="83860"/>
                    <a:pt x="42168" y="75502"/>
                  </a:cubicBezTo>
                  <a:cubicBezTo>
                    <a:pt x="34120" y="70855"/>
                    <a:pt x="28376" y="65400"/>
                    <a:pt x="25472" y="59842"/>
                  </a:cubicBezTo>
                  <a:cubicBezTo>
                    <a:pt x="23999" y="57104"/>
                    <a:pt x="23252" y="54324"/>
                    <a:pt x="23252" y="51587"/>
                  </a:cubicBezTo>
                  <a:cubicBezTo>
                    <a:pt x="23252" y="43333"/>
                    <a:pt x="30138" y="34622"/>
                    <a:pt x="42168" y="27693"/>
                  </a:cubicBezTo>
                  <a:cubicBezTo>
                    <a:pt x="56645" y="19315"/>
                    <a:pt x="77033" y="14524"/>
                    <a:pt x="98084" y="14524"/>
                  </a:cubicBezTo>
                  <a:close/>
                  <a:moveTo>
                    <a:pt x="98088" y="0"/>
                  </a:moveTo>
                  <a:cubicBezTo>
                    <a:pt x="75218" y="0"/>
                    <a:pt x="52352" y="5035"/>
                    <a:pt x="34909" y="15105"/>
                  </a:cubicBezTo>
                  <a:cubicBezTo>
                    <a:pt x="1" y="35264"/>
                    <a:pt x="1" y="67931"/>
                    <a:pt x="34909" y="88070"/>
                  </a:cubicBezTo>
                  <a:cubicBezTo>
                    <a:pt x="36775" y="89149"/>
                    <a:pt x="38705" y="90164"/>
                    <a:pt x="40675" y="91099"/>
                  </a:cubicBezTo>
                  <a:cubicBezTo>
                    <a:pt x="57236" y="99156"/>
                    <a:pt x="77665" y="103185"/>
                    <a:pt x="98094" y="103185"/>
                  </a:cubicBezTo>
                  <a:cubicBezTo>
                    <a:pt x="118524" y="103185"/>
                    <a:pt x="138954" y="99156"/>
                    <a:pt x="155516" y="91099"/>
                  </a:cubicBezTo>
                  <a:cubicBezTo>
                    <a:pt x="157506" y="90164"/>
                    <a:pt x="159415" y="89149"/>
                    <a:pt x="161282" y="88070"/>
                  </a:cubicBezTo>
                  <a:cubicBezTo>
                    <a:pt x="196167" y="67931"/>
                    <a:pt x="196167" y="35264"/>
                    <a:pt x="161282" y="15105"/>
                  </a:cubicBezTo>
                  <a:cubicBezTo>
                    <a:pt x="143829" y="5035"/>
                    <a:pt x="120957" y="0"/>
                    <a:pt x="98088" y="0"/>
                  </a:cubicBezTo>
                  <a:close/>
                </a:path>
              </a:pathLst>
            </a:custGeom>
            <a:solidFill>
              <a:srgbClr val="8989E0"/>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743" name="Google Shape;743;p36"/>
            <p:cNvSpPr/>
            <p:nvPr/>
          </p:nvSpPr>
          <p:spPr>
            <a:xfrm>
              <a:off x="3088150" y="976850"/>
              <a:ext cx="3742150" cy="1132975"/>
            </a:xfrm>
            <a:custGeom>
              <a:avLst/>
              <a:gdLst/>
              <a:ahLst/>
              <a:cxnLst/>
              <a:rect l="l" t="t" r="r" b="b"/>
              <a:pathLst>
                <a:path w="149686" h="45319" extrusionOk="0">
                  <a:moveTo>
                    <a:pt x="74832" y="1"/>
                  </a:moveTo>
                  <a:cubicBezTo>
                    <a:pt x="53781" y="1"/>
                    <a:pt x="33393" y="4792"/>
                    <a:pt x="18916" y="13170"/>
                  </a:cubicBezTo>
                  <a:cubicBezTo>
                    <a:pt x="6886" y="20099"/>
                    <a:pt x="0" y="28810"/>
                    <a:pt x="0" y="37064"/>
                  </a:cubicBezTo>
                  <a:cubicBezTo>
                    <a:pt x="0" y="39801"/>
                    <a:pt x="747" y="42581"/>
                    <a:pt x="2220" y="45319"/>
                  </a:cubicBezTo>
                  <a:cubicBezTo>
                    <a:pt x="5124" y="39761"/>
                    <a:pt x="10868" y="34305"/>
                    <a:pt x="18916" y="29659"/>
                  </a:cubicBezTo>
                  <a:cubicBezTo>
                    <a:pt x="33393" y="21300"/>
                    <a:pt x="53781" y="16509"/>
                    <a:pt x="74832" y="16509"/>
                  </a:cubicBezTo>
                  <a:cubicBezTo>
                    <a:pt x="95885" y="16509"/>
                    <a:pt x="116273" y="21300"/>
                    <a:pt x="130771" y="29659"/>
                  </a:cubicBezTo>
                  <a:cubicBezTo>
                    <a:pt x="138817" y="34305"/>
                    <a:pt x="144562" y="39761"/>
                    <a:pt x="147467" y="45319"/>
                  </a:cubicBezTo>
                  <a:cubicBezTo>
                    <a:pt x="148939" y="42581"/>
                    <a:pt x="149686" y="39801"/>
                    <a:pt x="149686" y="37064"/>
                  </a:cubicBezTo>
                  <a:cubicBezTo>
                    <a:pt x="149686" y="28810"/>
                    <a:pt x="142780" y="20099"/>
                    <a:pt x="130771" y="13170"/>
                  </a:cubicBezTo>
                  <a:cubicBezTo>
                    <a:pt x="116273" y="4792"/>
                    <a:pt x="95885" y="1"/>
                    <a:pt x="74832" y="1"/>
                  </a:cubicBezTo>
                  <a:close/>
                </a:path>
              </a:pathLst>
            </a:custGeom>
            <a:solidFill>
              <a:srgbClr val="5C5CC4"/>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744" name="Google Shape;744;p36"/>
            <p:cNvSpPr/>
            <p:nvPr/>
          </p:nvSpPr>
          <p:spPr>
            <a:xfrm>
              <a:off x="3143625" y="1389575"/>
              <a:ext cx="3631200" cy="1440850"/>
            </a:xfrm>
            <a:custGeom>
              <a:avLst/>
              <a:gdLst/>
              <a:ahLst/>
              <a:cxnLst/>
              <a:rect l="l" t="t" r="r" b="b"/>
              <a:pathLst>
                <a:path w="145248" h="57634" extrusionOk="0">
                  <a:moveTo>
                    <a:pt x="72613" y="0"/>
                  </a:moveTo>
                  <a:cubicBezTo>
                    <a:pt x="51562" y="0"/>
                    <a:pt x="31174" y="4791"/>
                    <a:pt x="16697" y="13151"/>
                  </a:cubicBezTo>
                  <a:cubicBezTo>
                    <a:pt x="8649" y="17796"/>
                    <a:pt x="2905" y="23252"/>
                    <a:pt x="1" y="28810"/>
                  </a:cubicBezTo>
                  <a:cubicBezTo>
                    <a:pt x="2905" y="34368"/>
                    <a:pt x="8649" y="39823"/>
                    <a:pt x="16697" y="44470"/>
                  </a:cubicBezTo>
                  <a:cubicBezTo>
                    <a:pt x="24797" y="49146"/>
                    <a:pt x="34747" y="52713"/>
                    <a:pt x="45631" y="54947"/>
                  </a:cubicBezTo>
                  <a:lnTo>
                    <a:pt x="45635" y="54947"/>
                  </a:lnTo>
                  <a:lnTo>
                    <a:pt x="45642" y="54949"/>
                  </a:lnTo>
                  <a:cubicBezTo>
                    <a:pt x="54208" y="56704"/>
                    <a:pt x="63348" y="57634"/>
                    <a:pt x="72619" y="57634"/>
                  </a:cubicBezTo>
                  <a:cubicBezTo>
                    <a:pt x="79319" y="57634"/>
                    <a:pt x="85954" y="57149"/>
                    <a:pt x="92349" y="56215"/>
                  </a:cubicBezTo>
                  <a:cubicBezTo>
                    <a:pt x="105177" y="54341"/>
                    <a:pt x="117059" y="50672"/>
                    <a:pt x="126631" y="45536"/>
                  </a:cubicBezTo>
                  <a:cubicBezTo>
                    <a:pt x="127281" y="45186"/>
                    <a:pt x="127918" y="44832"/>
                    <a:pt x="128546" y="44470"/>
                  </a:cubicBezTo>
                  <a:cubicBezTo>
                    <a:pt x="130494" y="43344"/>
                    <a:pt x="132305" y="42176"/>
                    <a:pt x="133978" y="40966"/>
                  </a:cubicBezTo>
                  <a:cubicBezTo>
                    <a:pt x="139211" y="37177"/>
                    <a:pt x="143045" y="33023"/>
                    <a:pt x="145248" y="28808"/>
                  </a:cubicBezTo>
                  <a:cubicBezTo>
                    <a:pt x="142343" y="23250"/>
                    <a:pt x="136598" y="17796"/>
                    <a:pt x="128552" y="13150"/>
                  </a:cubicBezTo>
                  <a:cubicBezTo>
                    <a:pt x="114054" y="4791"/>
                    <a:pt x="93666" y="0"/>
                    <a:pt x="72613" y="0"/>
                  </a:cubicBezTo>
                  <a:close/>
                </a:path>
              </a:pathLst>
            </a:custGeom>
            <a:solidFill>
              <a:srgbClr val="B3CDF7"/>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745" name="Google Shape;745;p36"/>
            <p:cNvSpPr/>
            <p:nvPr/>
          </p:nvSpPr>
          <p:spPr>
            <a:xfrm>
              <a:off x="4284650" y="2413700"/>
              <a:ext cx="2208425" cy="416875"/>
            </a:xfrm>
            <a:custGeom>
              <a:avLst/>
              <a:gdLst/>
              <a:ahLst/>
              <a:cxnLst/>
              <a:rect l="l" t="t" r="r" b="b"/>
              <a:pathLst>
                <a:path w="88337" h="16675" extrusionOk="0">
                  <a:moveTo>
                    <a:pt x="88337" y="1"/>
                  </a:moveTo>
                  <a:lnTo>
                    <a:pt x="88337" y="1"/>
                  </a:lnTo>
                  <a:cubicBezTo>
                    <a:pt x="86665" y="1209"/>
                    <a:pt x="84855" y="2377"/>
                    <a:pt x="82905" y="3505"/>
                  </a:cubicBezTo>
                  <a:cubicBezTo>
                    <a:pt x="82452" y="3766"/>
                    <a:pt x="81994" y="4024"/>
                    <a:pt x="81530" y="4279"/>
                  </a:cubicBezTo>
                  <a:lnTo>
                    <a:pt x="81530" y="4279"/>
                  </a:lnTo>
                  <a:cubicBezTo>
                    <a:pt x="81996" y="4024"/>
                    <a:pt x="82456" y="3766"/>
                    <a:pt x="82911" y="3503"/>
                  </a:cubicBezTo>
                  <a:cubicBezTo>
                    <a:pt x="84857" y="2379"/>
                    <a:pt x="86665" y="1211"/>
                    <a:pt x="88337" y="1"/>
                  </a:cubicBezTo>
                  <a:close/>
                  <a:moveTo>
                    <a:pt x="81530" y="4279"/>
                  </a:moveTo>
                  <a:cubicBezTo>
                    <a:pt x="81351" y="4376"/>
                    <a:pt x="81171" y="4474"/>
                    <a:pt x="80990" y="4571"/>
                  </a:cubicBezTo>
                  <a:cubicBezTo>
                    <a:pt x="81171" y="4474"/>
                    <a:pt x="81351" y="4377"/>
                    <a:pt x="81530" y="4279"/>
                  </a:cubicBezTo>
                  <a:close/>
                  <a:moveTo>
                    <a:pt x="1" y="13984"/>
                  </a:moveTo>
                  <a:cubicBezTo>
                    <a:pt x="8565" y="15742"/>
                    <a:pt x="17704" y="16674"/>
                    <a:pt x="26972" y="16674"/>
                  </a:cubicBezTo>
                  <a:cubicBezTo>
                    <a:pt x="33674" y="16674"/>
                    <a:pt x="40309" y="16186"/>
                    <a:pt x="46708" y="15252"/>
                  </a:cubicBezTo>
                  <a:lnTo>
                    <a:pt x="46708" y="15252"/>
                  </a:lnTo>
                  <a:cubicBezTo>
                    <a:pt x="40313" y="16184"/>
                    <a:pt x="33678" y="16671"/>
                    <a:pt x="26978" y="16671"/>
                  </a:cubicBezTo>
                  <a:cubicBezTo>
                    <a:pt x="17707" y="16671"/>
                    <a:pt x="8567" y="15740"/>
                    <a:pt x="1" y="13984"/>
                  </a:cubicBezTo>
                  <a:close/>
                </a:path>
              </a:pathLst>
            </a:custGeom>
            <a:solidFill>
              <a:srgbClr val="8B9DEB"/>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746" name="Google Shape;746;p36"/>
            <p:cNvSpPr/>
            <p:nvPr/>
          </p:nvSpPr>
          <p:spPr>
            <a:xfrm>
              <a:off x="3101150" y="1173975"/>
              <a:ext cx="3716175" cy="935850"/>
            </a:xfrm>
            <a:custGeom>
              <a:avLst/>
              <a:gdLst/>
              <a:ahLst/>
              <a:cxnLst/>
              <a:rect l="l" t="t" r="r" b="b"/>
              <a:pathLst>
                <a:path w="148647" h="37434" extrusionOk="0">
                  <a:moveTo>
                    <a:pt x="74312" y="0"/>
                  </a:moveTo>
                  <a:cubicBezTo>
                    <a:pt x="53261" y="0"/>
                    <a:pt x="32873" y="4791"/>
                    <a:pt x="18396" y="13152"/>
                  </a:cubicBezTo>
                  <a:cubicBezTo>
                    <a:pt x="10348" y="17796"/>
                    <a:pt x="4604" y="23252"/>
                    <a:pt x="1700" y="28810"/>
                  </a:cubicBezTo>
                  <a:cubicBezTo>
                    <a:pt x="931" y="30240"/>
                    <a:pt x="370" y="31681"/>
                    <a:pt x="0" y="33122"/>
                  </a:cubicBezTo>
                  <a:cubicBezTo>
                    <a:pt x="370" y="34563"/>
                    <a:pt x="931" y="36004"/>
                    <a:pt x="1700" y="37434"/>
                  </a:cubicBezTo>
                  <a:cubicBezTo>
                    <a:pt x="4604" y="31876"/>
                    <a:pt x="10348" y="26420"/>
                    <a:pt x="18396" y="21775"/>
                  </a:cubicBezTo>
                  <a:cubicBezTo>
                    <a:pt x="32873" y="13417"/>
                    <a:pt x="53261" y="8626"/>
                    <a:pt x="74312" y="8626"/>
                  </a:cubicBezTo>
                  <a:cubicBezTo>
                    <a:pt x="95365" y="8626"/>
                    <a:pt x="115753" y="13417"/>
                    <a:pt x="130251" y="21775"/>
                  </a:cubicBezTo>
                  <a:cubicBezTo>
                    <a:pt x="138297" y="26420"/>
                    <a:pt x="144042" y="31876"/>
                    <a:pt x="146947" y="37434"/>
                  </a:cubicBezTo>
                  <a:cubicBezTo>
                    <a:pt x="147716" y="36004"/>
                    <a:pt x="148275" y="34563"/>
                    <a:pt x="148646" y="33122"/>
                  </a:cubicBezTo>
                  <a:cubicBezTo>
                    <a:pt x="148275" y="31681"/>
                    <a:pt x="147716" y="30240"/>
                    <a:pt x="146947" y="28810"/>
                  </a:cubicBezTo>
                  <a:cubicBezTo>
                    <a:pt x="144042" y="23252"/>
                    <a:pt x="138297" y="17796"/>
                    <a:pt x="130251" y="13152"/>
                  </a:cubicBezTo>
                  <a:cubicBezTo>
                    <a:pt x="115753" y="4791"/>
                    <a:pt x="95365" y="2"/>
                    <a:pt x="74312" y="2"/>
                  </a:cubicBezTo>
                  <a:lnTo>
                    <a:pt x="74312" y="0"/>
                  </a:lnTo>
                  <a:close/>
                </a:path>
              </a:pathLst>
            </a:custGeom>
            <a:solidFill>
              <a:srgbClr val="8194DF"/>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747" name="Google Shape;747;p36"/>
            <p:cNvSpPr/>
            <p:nvPr/>
          </p:nvSpPr>
          <p:spPr>
            <a:xfrm>
              <a:off x="2494175" y="2868350"/>
              <a:ext cx="928025" cy="624200"/>
            </a:xfrm>
            <a:custGeom>
              <a:avLst/>
              <a:gdLst/>
              <a:ahLst/>
              <a:cxnLst/>
              <a:rect l="l" t="t" r="r" b="b"/>
              <a:pathLst>
                <a:path w="37121" h="24968" extrusionOk="0">
                  <a:moveTo>
                    <a:pt x="31193" y="0"/>
                  </a:moveTo>
                  <a:cubicBezTo>
                    <a:pt x="30313" y="0"/>
                    <a:pt x="29421" y="225"/>
                    <a:pt x="28604" y="698"/>
                  </a:cubicBezTo>
                  <a:lnTo>
                    <a:pt x="3329" y="15291"/>
                  </a:lnTo>
                  <a:cubicBezTo>
                    <a:pt x="850" y="16722"/>
                    <a:pt x="1" y="19894"/>
                    <a:pt x="1433" y="22373"/>
                  </a:cubicBezTo>
                  <a:cubicBezTo>
                    <a:pt x="2357" y="23980"/>
                    <a:pt x="4070" y="24967"/>
                    <a:pt x="5921" y="24967"/>
                  </a:cubicBezTo>
                  <a:cubicBezTo>
                    <a:pt x="5923" y="24967"/>
                    <a:pt x="5925" y="24967"/>
                    <a:pt x="5927" y="24967"/>
                  </a:cubicBezTo>
                  <a:cubicBezTo>
                    <a:pt x="6837" y="24967"/>
                    <a:pt x="7728" y="24728"/>
                    <a:pt x="8515" y="24271"/>
                  </a:cubicBezTo>
                  <a:lnTo>
                    <a:pt x="33791" y="9679"/>
                  </a:lnTo>
                  <a:cubicBezTo>
                    <a:pt x="36270" y="8247"/>
                    <a:pt x="37121" y="5077"/>
                    <a:pt x="35687" y="2596"/>
                  </a:cubicBezTo>
                  <a:cubicBezTo>
                    <a:pt x="34727" y="932"/>
                    <a:pt x="32985" y="0"/>
                    <a:pt x="31193" y="0"/>
                  </a:cubicBezTo>
                  <a:close/>
                </a:path>
              </a:pathLst>
            </a:custGeom>
            <a:solidFill>
              <a:srgbClr val="344593"/>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748" name="Google Shape;748;p36"/>
            <p:cNvSpPr/>
            <p:nvPr/>
          </p:nvSpPr>
          <p:spPr>
            <a:xfrm>
              <a:off x="238125" y="2969325"/>
              <a:ext cx="2825400" cy="1907475"/>
            </a:xfrm>
            <a:custGeom>
              <a:avLst/>
              <a:gdLst/>
              <a:ahLst/>
              <a:cxnLst/>
              <a:rect l="l" t="t" r="r" b="b"/>
              <a:pathLst>
                <a:path w="113016" h="76299" extrusionOk="0">
                  <a:moveTo>
                    <a:pt x="100829" y="0"/>
                  </a:moveTo>
                  <a:cubicBezTo>
                    <a:pt x="100019" y="0"/>
                    <a:pt x="99282" y="190"/>
                    <a:pt x="98646" y="553"/>
                  </a:cubicBezTo>
                  <a:lnTo>
                    <a:pt x="98646" y="552"/>
                  </a:lnTo>
                  <a:lnTo>
                    <a:pt x="98633" y="559"/>
                  </a:lnTo>
                  <a:lnTo>
                    <a:pt x="5961" y="54065"/>
                  </a:lnTo>
                  <a:lnTo>
                    <a:pt x="5955" y="54066"/>
                  </a:lnTo>
                  <a:lnTo>
                    <a:pt x="5913" y="54092"/>
                  </a:lnTo>
                  <a:lnTo>
                    <a:pt x="5916" y="54100"/>
                  </a:lnTo>
                  <a:cubicBezTo>
                    <a:pt x="5913" y="54102"/>
                    <a:pt x="5911" y="54105"/>
                    <a:pt x="5907" y="54107"/>
                  </a:cubicBezTo>
                  <a:cubicBezTo>
                    <a:pt x="2377" y="56174"/>
                    <a:pt x="0" y="59998"/>
                    <a:pt x="0" y="64384"/>
                  </a:cubicBezTo>
                  <a:cubicBezTo>
                    <a:pt x="0" y="70963"/>
                    <a:pt x="5335" y="76298"/>
                    <a:pt x="11915" y="76298"/>
                  </a:cubicBezTo>
                  <a:cubicBezTo>
                    <a:pt x="13989" y="76298"/>
                    <a:pt x="16028" y="75754"/>
                    <a:pt x="17825" y="74720"/>
                  </a:cubicBezTo>
                  <a:cubicBezTo>
                    <a:pt x="17846" y="74709"/>
                    <a:pt x="17868" y="74699"/>
                    <a:pt x="17890" y="74688"/>
                  </a:cubicBezTo>
                  <a:lnTo>
                    <a:pt x="17892" y="74690"/>
                  </a:lnTo>
                  <a:lnTo>
                    <a:pt x="110529" y="21205"/>
                  </a:lnTo>
                  <a:lnTo>
                    <a:pt x="110529" y="21203"/>
                  </a:lnTo>
                  <a:cubicBezTo>
                    <a:pt x="112063" y="20329"/>
                    <a:pt x="113015" y="18438"/>
                    <a:pt x="113015" y="15742"/>
                  </a:cubicBezTo>
                  <a:cubicBezTo>
                    <a:pt x="113015" y="10369"/>
                    <a:pt x="109242" y="3837"/>
                    <a:pt x="104588" y="1149"/>
                  </a:cubicBezTo>
                  <a:cubicBezTo>
                    <a:pt x="103237" y="369"/>
                    <a:pt x="101961" y="0"/>
                    <a:pt x="100829" y="0"/>
                  </a:cubicBezTo>
                  <a:close/>
                </a:path>
              </a:pathLst>
            </a:custGeom>
            <a:solidFill>
              <a:srgbClr val="E7478D"/>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749" name="Google Shape;749;p36"/>
            <p:cNvSpPr/>
            <p:nvPr/>
          </p:nvSpPr>
          <p:spPr>
            <a:xfrm>
              <a:off x="2017225" y="3298175"/>
              <a:ext cx="477275" cy="601375"/>
            </a:xfrm>
            <a:custGeom>
              <a:avLst/>
              <a:gdLst/>
              <a:ahLst/>
              <a:cxnLst/>
              <a:rect l="l" t="t" r="r" b="b"/>
              <a:pathLst>
                <a:path w="19091" h="24055" extrusionOk="0">
                  <a:moveTo>
                    <a:pt x="6903" y="1"/>
                  </a:moveTo>
                  <a:cubicBezTo>
                    <a:pt x="6098" y="1"/>
                    <a:pt x="5368" y="186"/>
                    <a:pt x="4737" y="539"/>
                  </a:cubicBezTo>
                  <a:lnTo>
                    <a:pt x="0" y="3251"/>
                  </a:lnTo>
                  <a:cubicBezTo>
                    <a:pt x="559" y="2999"/>
                    <a:pt x="1194" y="2861"/>
                    <a:pt x="1878" y="2861"/>
                  </a:cubicBezTo>
                  <a:cubicBezTo>
                    <a:pt x="2209" y="2861"/>
                    <a:pt x="2552" y="2894"/>
                    <a:pt x="2904" y="2961"/>
                  </a:cubicBezTo>
                  <a:cubicBezTo>
                    <a:pt x="3775" y="3106"/>
                    <a:pt x="4687" y="3459"/>
                    <a:pt x="5662" y="4019"/>
                  </a:cubicBezTo>
                  <a:cubicBezTo>
                    <a:pt x="6305" y="4372"/>
                    <a:pt x="6906" y="4809"/>
                    <a:pt x="7508" y="5305"/>
                  </a:cubicBezTo>
                  <a:cubicBezTo>
                    <a:pt x="10682" y="7960"/>
                    <a:pt x="13190" y="12315"/>
                    <a:pt x="13896" y="16400"/>
                  </a:cubicBezTo>
                  <a:cubicBezTo>
                    <a:pt x="14019" y="17126"/>
                    <a:pt x="14080" y="17862"/>
                    <a:pt x="14082" y="18599"/>
                  </a:cubicBezTo>
                  <a:cubicBezTo>
                    <a:pt x="14082" y="19822"/>
                    <a:pt x="13876" y="20901"/>
                    <a:pt x="13523" y="21772"/>
                  </a:cubicBezTo>
                  <a:cubicBezTo>
                    <a:pt x="13107" y="22788"/>
                    <a:pt x="12444" y="23577"/>
                    <a:pt x="11634" y="24055"/>
                  </a:cubicBezTo>
                  <a:lnTo>
                    <a:pt x="16269" y="21384"/>
                  </a:lnTo>
                  <a:lnTo>
                    <a:pt x="16622" y="21199"/>
                  </a:lnTo>
                  <a:cubicBezTo>
                    <a:pt x="18156" y="20328"/>
                    <a:pt x="19090" y="18441"/>
                    <a:pt x="19090" y="15745"/>
                  </a:cubicBezTo>
                  <a:cubicBezTo>
                    <a:pt x="19090" y="10370"/>
                    <a:pt x="15337" y="3837"/>
                    <a:pt x="10670" y="1141"/>
                  </a:cubicBezTo>
                  <a:cubicBezTo>
                    <a:pt x="9314" y="366"/>
                    <a:pt x="8035" y="1"/>
                    <a:pt x="6903" y="1"/>
                  </a:cubicBezTo>
                  <a:close/>
                </a:path>
              </a:pathLst>
            </a:custGeom>
            <a:solidFill>
              <a:srgbClr val="FFDB4C"/>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grpSp>
    </p:spTree>
    <p:extLst>
      <p:ext uri="{BB962C8B-B14F-4D97-AF65-F5344CB8AC3E}">
        <p14:creationId xmlns:p14="http://schemas.microsoft.com/office/powerpoint/2010/main" val="29576129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alpha val="8000"/>
          </a:schemeClr>
        </a:solidFill>
        <a:effectLst/>
      </p:bgPr>
    </p:bg>
    <p:spTree>
      <p:nvGrpSpPr>
        <p:cNvPr id="1" name="Shape 1144"/>
        <p:cNvGrpSpPr/>
        <p:nvPr/>
      </p:nvGrpSpPr>
      <p:grpSpPr>
        <a:xfrm>
          <a:off x="0" y="0"/>
          <a:ext cx="0" cy="0"/>
          <a:chOff x="0" y="0"/>
          <a:chExt cx="0" cy="0"/>
        </a:xfrm>
      </p:grpSpPr>
      <p:sp>
        <p:nvSpPr>
          <p:cNvPr id="1145" name="Google Shape;1145;p35"/>
          <p:cNvSpPr txBox="1">
            <a:spLocks noGrp="1"/>
          </p:cNvSpPr>
          <p:nvPr>
            <p:ph type="title"/>
          </p:nvPr>
        </p:nvSpPr>
        <p:spPr>
          <a:xfrm>
            <a:off x="-1363065" y="472357"/>
            <a:ext cx="10272000" cy="427200"/>
          </a:xfrm>
          <a:prstGeom prst="rect">
            <a:avLst/>
          </a:prstGeom>
        </p:spPr>
        <p:txBody>
          <a:bodyPr spcFirstLastPara="1" vert="horz" wrap="square" lIns="121900" tIns="121900" rIns="121900" bIns="121900" rtlCol="0" anchor="ctr" anchorCtr="0">
            <a:noAutofit/>
          </a:bodyPr>
          <a:lstStyle/>
          <a:p>
            <a:r>
              <a:rPr lang="az-Latn-AZ" sz="4400" b="1" dirty="0" smtClean="0">
                <a:ln>
                  <a:solidFill>
                    <a:srgbClr val="002060"/>
                  </a:solidFill>
                </a:ln>
                <a:solidFill>
                  <a:srgbClr val="002060"/>
                </a:solidFill>
                <a:effectLst>
                  <a:outerShdw blurRad="38100" dist="38100" dir="2700000" algn="tl">
                    <a:srgbClr val="000000">
                      <a:alpha val="43137"/>
                    </a:srgbClr>
                  </a:outerShdw>
                  <a:reflection blurRad="6350" stA="60000" endA="900" endPos="60000" dist="29997" dir="5400000" sy="-100000" algn="bl" rotWithShape="0"/>
                </a:effectLst>
              </a:rPr>
              <a:t>Elektron pasport nədir</a:t>
            </a:r>
            <a:r>
              <a:rPr lang="en-US" sz="4400" b="1" dirty="0" smtClean="0">
                <a:ln>
                  <a:solidFill>
                    <a:srgbClr val="002060"/>
                  </a:solidFill>
                </a:ln>
                <a:solidFill>
                  <a:srgbClr val="002060"/>
                </a:solidFill>
                <a:effectLst>
                  <a:outerShdw blurRad="38100" dist="38100" dir="2700000" algn="tl">
                    <a:srgbClr val="000000">
                      <a:alpha val="43137"/>
                    </a:srgbClr>
                  </a:outerShdw>
                  <a:reflection blurRad="6350" stA="60000" endA="900" endPos="60000" dist="29997" dir="5400000" sy="-100000" algn="bl" rotWithShape="0"/>
                </a:effectLst>
              </a:rPr>
              <a:t>?</a:t>
            </a:r>
            <a:endParaRPr sz="4400" b="1" dirty="0">
              <a:ln>
                <a:solidFill>
                  <a:srgbClr val="002060"/>
                </a:solidFill>
              </a:ln>
              <a:solidFill>
                <a:srgbClr val="002060"/>
              </a:solidFill>
              <a:effectLst>
                <a:outerShdw blurRad="38100" dist="38100" dir="2700000" algn="tl">
                  <a:srgbClr val="000000">
                    <a:alpha val="43137"/>
                  </a:srgbClr>
                </a:outerShdw>
                <a:reflection blurRad="6350" stA="60000" endA="900" endPos="60000" dist="29997" dir="5400000" sy="-100000" algn="bl" rotWithShape="0"/>
              </a:effectLst>
            </a:endParaRPr>
          </a:p>
        </p:txBody>
      </p:sp>
      <p:sp>
        <p:nvSpPr>
          <p:cNvPr id="3" name="Rectangle 2"/>
          <p:cNvSpPr/>
          <p:nvPr/>
        </p:nvSpPr>
        <p:spPr>
          <a:xfrm>
            <a:off x="0" y="5455920"/>
            <a:ext cx="12192000" cy="1402080"/>
          </a:xfrm>
          <a:prstGeom prst="rect">
            <a:avLst/>
          </a:prstGeom>
          <a:solidFill>
            <a:srgbClr val="9DC3E6">
              <a:alpha val="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idx="1"/>
          </p:nvPr>
        </p:nvSpPr>
        <p:spPr>
          <a:xfrm>
            <a:off x="549484" y="946878"/>
            <a:ext cx="7478344" cy="4914259"/>
          </a:xfrm>
          <a:noFill/>
        </p:spPr>
        <p:txBody>
          <a:bodyPr/>
          <a:lstStyle/>
          <a:p>
            <a:pPr marL="211662" indent="0">
              <a:buNone/>
            </a:pPr>
            <a:r>
              <a:rPr lang="en-US" b="1" dirty="0" err="1">
                <a:effectLst>
                  <a:outerShdw blurRad="38100" dist="38100" dir="2700000" algn="tl">
                    <a:srgbClr val="000000">
                      <a:alpha val="43137"/>
                    </a:srgbClr>
                  </a:outerShdw>
                </a:effectLst>
              </a:rPr>
              <a:t>Elektron</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pasport</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biometrik</a:t>
            </a:r>
            <a:r>
              <a:rPr lang="en-US" b="1" dirty="0">
                <a:effectLst>
                  <a:outerShdw blurRad="38100" dist="38100" dir="2700000" algn="tl">
                    <a:srgbClr val="000000">
                      <a:alpha val="43137"/>
                    </a:srgbClr>
                  </a:outerShdw>
                </a:effectLst>
              </a:rPr>
              <a:t> ,e-</a:t>
            </a:r>
            <a:r>
              <a:rPr lang="en-US" b="1" dirty="0" err="1">
                <a:effectLst>
                  <a:outerShdw blurRad="38100" dist="38100" dir="2700000" algn="tl">
                    <a:srgbClr val="000000">
                      <a:alpha val="43137"/>
                    </a:srgbClr>
                  </a:outerShdw>
                </a:effectLst>
              </a:rPr>
              <a:t>pasport</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ePassport</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və</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ya</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rəqəmsal</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pasport</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kimi</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də</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tanınır</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pasport</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sahibinin</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şəxsiyyətini</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təsdiqləmək</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üçün</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istifadə</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edilə</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bilən</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ənənəvi</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bir</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pasportdur</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Adi</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pasportlardan</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fərqli</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olaraq</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elektron</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pasportda</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şəxsiyyət</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vəsiqəsinin</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fotoşəkilinin</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rəqəmsal</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versiyasını</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və</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kağız</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pasportun</a:t>
            </a:r>
            <a:r>
              <a:rPr lang="en-US" b="1" dirty="0">
                <a:effectLst>
                  <a:outerShdw blurRad="38100" dist="38100" dir="2700000" algn="tl">
                    <a:srgbClr val="000000">
                      <a:alpha val="43137"/>
                    </a:srgbClr>
                  </a:outerShdw>
                </a:effectLst>
              </a:rPr>
              <a:t> ilk </a:t>
            </a:r>
            <a:r>
              <a:rPr lang="en-US" b="1" dirty="0" err="1">
                <a:effectLst>
                  <a:outerShdw blurRad="38100" dist="38100" dir="2700000" algn="tl">
                    <a:srgbClr val="000000">
                      <a:alpha val="43137"/>
                    </a:srgbClr>
                  </a:outerShdw>
                </a:effectLst>
              </a:rPr>
              <a:t>səhifəsində</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olan</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bütün</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şəxsiyyət</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məlumatlarını</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özündə</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cəmləşdirən</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daxili</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elektron</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mikroprosessor</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çipinə</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sahibdir</a:t>
            </a:r>
            <a:r>
              <a:rPr lang="en-US" b="1" dirty="0">
                <a:effectLst>
                  <a:outerShdw blurRad="38100" dist="38100" dir="2700000" algn="tl">
                    <a:srgbClr val="000000">
                      <a:alpha val="43137"/>
                    </a:srgbClr>
                  </a:outerShdw>
                </a:effectLst>
              </a:rPr>
              <a:t>. </a:t>
            </a:r>
            <a:endParaRPr lang="en-US" b="1" dirty="0">
              <a:solidFill>
                <a:schemeClr val="tx1">
                  <a:lumMod val="65000"/>
                  <a:lumOff val="35000"/>
                </a:schemeClr>
              </a:solidFill>
              <a:effectLst>
                <a:outerShdw blurRad="38100" dist="38100" dir="2700000" algn="tl">
                  <a:srgbClr val="000000">
                    <a:alpha val="43137"/>
                  </a:srgbClr>
                </a:outerShdw>
              </a:effectLst>
            </a:endParaRPr>
          </a:p>
        </p:txBody>
      </p:sp>
      <p:grpSp>
        <p:nvGrpSpPr>
          <p:cNvPr id="115" name="Google Shape;2414;p36"/>
          <p:cNvGrpSpPr/>
          <p:nvPr/>
        </p:nvGrpSpPr>
        <p:grpSpPr>
          <a:xfrm>
            <a:off x="121921" y="182880"/>
            <a:ext cx="914399" cy="1097280"/>
            <a:chOff x="2431875" y="700600"/>
            <a:chExt cx="264700" cy="244850"/>
          </a:xfrm>
        </p:grpSpPr>
        <p:sp>
          <p:nvSpPr>
            <p:cNvPr id="116" name="Google Shape;2415;p36"/>
            <p:cNvSpPr/>
            <p:nvPr/>
          </p:nvSpPr>
          <p:spPr>
            <a:xfrm>
              <a:off x="2552500" y="700650"/>
              <a:ext cx="137600" cy="113225"/>
            </a:xfrm>
            <a:custGeom>
              <a:avLst/>
              <a:gdLst/>
              <a:ahLst/>
              <a:cxnLst/>
              <a:rect l="l" t="t" r="r" b="b"/>
              <a:pathLst>
                <a:path w="5504" h="4529" extrusionOk="0">
                  <a:moveTo>
                    <a:pt x="2759" y="1"/>
                  </a:moveTo>
                  <a:cubicBezTo>
                    <a:pt x="2058" y="1"/>
                    <a:pt x="1356" y="154"/>
                    <a:pt x="822" y="460"/>
                  </a:cubicBezTo>
                  <a:cubicBezTo>
                    <a:pt x="267" y="778"/>
                    <a:pt x="0" y="1203"/>
                    <a:pt x="22" y="1622"/>
                  </a:cubicBezTo>
                  <a:lnTo>
                    <a:pt x="22" y="2285"/>
                  </a:lnTo>
                  <a:cubicBezTo>
                    <a:pt x="22" y="2696"/>
                    <a:pt x="289" y="3100"/>
                    <a:pt x="822" y="3410"/>
                  </a:cubicBezTo>
                  <a:lnTo>
                    <a:pt x="2763" y="4528"/>
                  </a:lnTo>
                  <a:lnTo>
                    <a:pt x="4696" y="3410"/>
                  </a:lnTo>
                  <a:cubicBezTo>
                    <a:pt x="5236" y="3100"/>
                    <a:pt x="5503" y="2689"/>
                    <a:pt x="5496" y="2285"/>
                  </a:cubicBezTo>
                  <a:lnTo>
                    <a:pt x="5496" y="1578"/>
                  </a:lnTo>
                  <a:cubicBezTo>
                    <a:pt x="5496" y="1175"/>
                    <a:pt x="5229" y="771"/>
                    <a:pt x="4696" y="460"/>
                  </a:cubicBezTo>
                  <a:cubicBezTo>
                    <a:pt x="4162" y="154"/>
                    <a:pt x="3460" y="1"/>
                    <a:pt x="2759" y="1"/>
                  </a:cubicBezTo>
                  <a:close/>
                </a:path>
              </a:pathLst>
            </a:cu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17" name="Google Shape;2416;p36"/>
            <p:cNvSpPr/>
            <p:nvPr/>
          </p:nvSpPr>
          <p:spPr>
            <a:xfrm>
              <a:off x="2621550" y="700600"/>
              <a:ext cx="68550" cy="113275"/>
            </a:xfrm>
            <a:custGeom>
              <a:avLst/>
              <a:gdLst/>
              <a:ahLst/>
              <a:cxnLst/>
              <a:rect l="l" t="t" r="r" b="b"/>
              <a:pathLst>
                <a:path w="2742" h="4531" extrusionOk="0">
                  <a:moveTo>
                    <a:pt x="1" y="1"/>
                  </a:moveTo>
                  <a:lnTo>
                    <a:pt x="1" y="4530"/>
                  </a:lnTo>
                  <a:lnTo>
                    <a:pt x="1934" y="3412"/>
                  </a:lnTo>
                  <a:cubicBezTo>
                    <a:pt x="2467" y="3102"/>
                    <a:pt x="2741" y="2698"/>
                    <a:pt x="2734" y="2287"/>
                  </a:cubicBezTo>
                  <a:lnTo>
                    <a:pt x="2734" y="1580"/>
                  </a:lnTo>
                  <a:cubicBezTo>
                    <a:pt x="2734" y="1177"/>
                    <a:pt x="2467" y="773"/>
                    <a:pt x="1934" y="462"/>
                  </a:cubicBezTo>
                  <a:cubicBezTo>
                    <a:pt x="1400" y="160"/>
                    <a:pt x="700" y="1"/>
                    <a:pt x="1" y="1"/>
                  </a:cubicBezTo>
                  <a:close/>
                </a:path>
              </a:pathLst>
            </a:cu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18" name="Google Shape;2417;p36"/>
            <p:cNvSpPr/>
            <p:nvPr/>
          </p:nvSpPr>
          <p:spPr>
            <a:xfrm>
              <a:off x="2546375" y="700650"/>
              <a:ext cx="150200" cy="95375"/>
            </a:xfrm>
            <a:custGeom>
              <a:avLst/>
              <a:gdLst/>
              <a:ahLst/>
              <a:cxnLst/>
              <a:rect l="l" t="t" r="r" b="b"/>
              <a:pathLst>
                <a:path w="6008" h="3815" extrusionOk="0">
                  <a:moveTo>
                    <a:pt x="3004" y="1"/>
                  </a:moveTo>
                  <a:cubicBezTo>
                    <a:pt x="2303" y="1"/>
                    <a:pt x="1601" y="154"/>
                    <a:pt x="1067" y="460"/>
                  </a:cubicBezTo>
                  <a:cubicBezTo>
                    <a:pt x="0" y="1081"/>
                    <a:pt x="0" y="2083"/>
                    <a:pt x="1067" y="2696"/>
                  </a:cubicBezTo>
                  <a:lnTo>
                    <a:pt x="3008" y="3814"/>
                  </a:lnTo>
                  <a:lnTo>
                    <a:pt x="4941" y="2696"/>
                  </a:lnTo>
                  <a:cubicBezTo>
                    <a:pt x="6008" y="2083"/>
                    <a:pt x="6008" y="1081"/>
                    <a:pt x="4941" y="460"/>
                  </a:cubicBezTo>
                  <a:cubicBezTo>
                    <a:pt x="4407" y="154"/>
                    <a:pt x="3705" y="1"/>
                    <a:pt x="3004" y="1"/>
                  </a:cubicBezTo>
                  <a:close/>
                </a:path>
              </a:pathLst>
            </a:custGeom>
            <a:solidFill>
              <a:srgbClr val="00B0F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19" name="Google Shape;2418;p36"/>
            <p:cNvSpPr/>
            <p:nvPr/>
          </p:nvSpPr>
          <p:spPr>
            <a:xfrm>
              <a:off x="2579900" y="716125"/>
              <a:ext cx="83150" cy="47975"/>
            </a:xfrm>
            <a:custGeom>
              <a:avLst/>
              <a:gdLst/>
              <a:ahLst/>
              <a:cxnLst/>
              <a:rect l="l" t="t" r="r" b="b"/>
              <a:pathLst>
                <a:path w="3326" h="1919" extrusionOk="0">
                  <a:moveTo>
                    <a:pt x="1667" y="0"/>
                  </a:moveTo>
                  <a:cubicBezTo>
                    <a:pt x="743" y="0"/>
                    <a:pt x="1" y="433"/>
                    <a:pt x="1" y="959"/>
                  </a:cubicBezTo>
                  <a:cubicBezTo>
                    <a:pt x="1" y="1493"/>
                    <a:pt x="743" y="1919"/>
                    <a:pt x="1667" y="1919"/>
                  </a:cubicBezTo>
                  <a:cubicBezTo>
                    <a:pt x="2583" y="1919"/>
                    <a:pt x="3325" y="1493"/>
                    <a:pt x="3325" y="959"/>
                  </a:cubicBezTo>
                  <a:cubicBezTo>
                    <a:pt x="3325" y="433"/>
                    <a:pt x="2583" y="0"/>
                    <a:pt x="1667" y="0"/>
                  </a:cubicBezTo>
                  <a:close/>
                </a:path>
              </a:pathLst>
            </a:custGeom>
            <a:solidFill>
              <a:srgbClr val="A5B7C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20" name="Google Shape;2419;p36"/>
            <p:cNvSpPr/>
            <p:nvPr/>
          </p:nvSpPr>
          <p:spPr>
            <a:xfrm>
              <a:off x="2578450" y="716125"/>
              <a:ext cx="86050" cy="27250"/>
            </a:xfrm>
            <a:custGeom>
              <a:avLst/>
              <a:gdLst/>
              <a:ahLst/>
              <a:cxnLst/>
              <a:rect l="l" t="t" r="r" b="b"/>
              <a:pathLst>
                <a:path w="3442" h="1090" extrusionOk="0">
                  <a:moveTo>
                    <a:pt x="1721" y="0"/>
                  </a:moveTo>
                  <a:cubicBezTo>
                    <a:pt x="1294" y="0"/>
                    <a:pt x="866" y="94"/>
                    <a:pt x="542" y="281"/>
                  </a:cubicBezTo>
                  <a:cubicBezTo>
                    <a:pt x="159" y="505"/>
                    <a:pt x="1" y="808"/>
                    <a:pt x="73" y="1089"/>
                  </a:cubicBezTo>
                  <a:cubicBezTo>
                    <a:pt x="123" y="894"/>
                    <a:pt x="282" y="707"/>
                    <a:pt x="542" y="548"/>
                  </a:cubicBezTo>
                  <a:cubicBezTo>
                    <a:pt x="866" y="361"/>
                    <a:pt x="1294" y="267"/>
                    <a:pt x="1721" y="267"/>
                  </a:cubicBezTo>
                  <a:cubicBezTo>
                    <a:pt x="2148" y="267"/>
                    <a:pt x="2576" y="361"/>
                    <a:pt x="2900" y="548"/>
                  </a:cubicBezTo>
                  <a:cubicBezTo>
                    <a:pt x="3160" y="707"/>
                    <a:pt x="3319" y="894"/>
                    <a:pt x="3369" y="1089"/>
                  </a:cubicBezTo>
                  <a:cubicBezTo>
                    <a:pt x="3441" y="801"/>
                    <a:pt x="3282" y="498"/>
                    <a:pt x="2900" y="281"/>
                  </a:cubicBezTo>
                  <a:cubicBezTo>
                    <a:pt x="2576" y="94"/>
                    <a:pt x="2148" y="0"/>
                    <a:pt x="1721" y="0"/>
                  </a:cubicBezTo>
                  <a:close/>
                </a:path>
              </a:pathLst>
            </a:custGeom>
            <a:solidFill>
              <a:srgbClr val="869FB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21" name="Google Shape;2420;p36"/>
            <p:cNvSpPr/>
            <p:nvPr/>
          </p:nvSpPr>
          <p:spPr>
            <a:xfrm>
              <a:off x="2438550" y="774775"/>
              <a:ext cx="165350" cy="96875"/>
            </a:xfrm>
            <a:custGeom>
              <a:avLst/>
              <a:gdLst/>
              <a:ahLst/>
              <a:cxnLst/>
              <a:rect l="l" t="t" r="r" b="b"/>
              <a:pathLst>
                <a:path w="6614" h="3875" extrusionOk="0">
                  <a:moveTo>
                    <a:pt x="2740" y="0"/>
                  </a:moveTo>
                  <a:cubicBezTo>
                    <a:pt x="2039" y="0"/>
                    <a:pt x="1338" y="153"/>
                    <a:pt x="801" y="460"/>
                  </a:cubicBezTo>
                  <a:cubicBezTo>
                    <a:pt x="274" y="770"/>
                    <a:pt x="0" y="1174"/>
                    <a:pt x="0" y="1578"/>
                  </a:cubicBezTo>
                  <a:lnTo>
                    <a:pt x="0" y="2292"/>
                  </a:lnTo>
                  <a:cubicBezTo>
                    <a:pt x="0" y="2696"/>
                    <a:pt x="274" y="3107"/>
                    <a:pt x="801" y="3410"/>
                  </a:cubicBezTo>
                  <a:cubicBezTo>
                    <a:pt x="1338" y="3720"/>
                    <a:pt x="2039" y="3875"/>
                    <a:pt x="2741" y="3875"/>
                  </a:cubicBezTo>
                  <a:cubicBezTo>
                    <a:pt x="3442" y="3875"/>
                    <a:pt x="4144" y="3720"/>
                    <a:pt x="4681" y="3410"/>
                  </a:cubicBezTo>
                  <a:lnTo>
                    <a:pt x="6614" y="2292"/>
                  </a:lnTo>
                  <a:lnTo>
                    <a:pt x="6614" y="1578"/>
                  </a:lnTo>
                  <a:lnTo>
                    <a:pt x="4674" y="460"/>
                  </a:lnTo>
                  <a:cubicBezTo>
                    <a:pt x="4140" y="153"/>
                    <a:pt x="3440" y="0"/>
                    <a:pt x="2740" y="0"/>
                  </a:cubicBezTo>
                  <a:close/>
                </a:path>
              </a:pathLst>
            </a:cu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22" name="Google Shape;2421;p36"/>
            <p:cNvSpPr/>
            <p:nvPr/>
          </p:nvSpPr>
          <p:spPr>
            <a:xfrm>
              <a:off x="2431875" y="774700"/>
              <a:ext cx="172025" cy="79100"/>
            </a:xfrm>
            <a:custGeom>
              <a:avLst/>
              <a:gdLst/>
              <a:ahLst/>
              <a:cxnLst/>
              <a:rect l="l" t="t" r="r" b="b"/>
              <a:pathLst>
                <a:path w="6881" h="3164" extrusionOk="0">
                  <a:moveTo>
                    <a:pt x="3014" y="0"/>
                  </a:moveTo>
                  <a:cubicBezTo>
                    <a:pt x="2310" y="0"/>
                    <a:pt x="1606" y="155"/>
                    <a:pt x="1068" y="463"/>
                  </a:cubicBezTo>
                  <a:cubicBezTo>
                    <a:pt x="0" y="1076"/>
                    <a:pt x="0" y="2078"/>
                    <a:pt x="1068" y="2699"/>
                  </a:cubicBezTo>
                  <a:cubicBezTo>
                    <a:pt x="1605" y="3009"/>
                    <a:pt x="2306" y="3164"/>
                    <a:pt x="3007" y="3164"/>
                  </a:cubicBezTo>
                  <a:cubicBezTo>
                    <a:pt x="3707" y="3164"/>
                    <a:pt x="4407" y="3009"/>
                    <a:pt x="4941" y="2699"/>
                  </a:cubicBezTo>
                  <a:lnTo>
                    <a:pt x="6881" y="1581"/>
                  </a:lnTo>
                  <a:lnTo>
                    <a:pt x="4948" y="463"/>
                  </a:lnTo>
                  <a:cubicBezTo>
                    <a:pt x="4412" y="154"/>
                    <a:pt x="3713" y="0"/>
                    <a:pt x="3014" y="0"/>
                  </a:cubicBezTo>
                  <a:close/>
                </a:path>
              </a:pathLst>
            </a:custGeom>
            <a:solidFill>
              <a:schemeClr val="accent1">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23" name="Google Shape;2422;p36"/>
            <p:cNvSpPr/>
            <p:nvPr/>
          </p:nvSpPr>
          <p:spPr>
            <a:xfrm>
              <a:off x="2465400" y="790225"/>
              <a:ext cx="83150" cy="48175"/>
            </a:xfrm>
            <a:custGeom>
              <a:avLst/>
              <a:gdLst/>
              <a:ahLst/>
              <a:cxnLst/>
              <a:rect l="l" t="t" r="r" b="b"/>
              <a:pathLst>
                <a:path w="3326" h="1927" extrusionOk="0">
                  <a:moveTo>
                    <a:pt x="1667" y="0"/>
                  </a:moveTo>
                  <a:cubicBezTo>
                    <a:pt x="744" y="0"/>
                    <a:pt x="1" y="433"/>
                    <a:pt x="1" y="960"/>
                  </a:cubicBezTo>
                  <a:cubicBezTo>
                    <a:pt x="1" y="1493"/>
                    <a:pt x="744" y="1926"/>
                    <a:pt x="1667" y="1926"/>
                  </a:cubicBezTo>
                  <a:cubicBezTo>
                    <a:pt x="2583" y="1926"/>
                    <a:pt x="3326" y="1493"/>
                    <a:pt x="3326" y="960"/>
                  </a:cubicBezTo>
                  <a:cubicBezTo>
                    <a:pt x="3326" y="433"/>
                    <a:pt x="2583" y="0"/>
                    <a:pt x="1667" y="0"/>
                  </a:cubicBezTo>
                  <a:close/>
                </a:path>
              </a:pathLst>
            </a:custGeom>
            <a:solidFill>
              <a:srgbClr val="869FB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24" name="Google Shape;2423;p36"/>
            <p:cNvSpPr/>
            <p:nvPr/>
          </p:nvSpPr>
          <p:spPr>
            <a:xfrm>
              <a:off x="2464150" y="790225"/>
              <a:ext cx="85850" cy="27425"/>
            </a:xfrm>
            <a:custGeom>
              <a:avLst/>
              <a:gdLst/>
              <a:ahLst/>
              <a:cxnLst/>
              <a:rect l="l" t="t" r="r" b="b"/>
              <a:pathLst>
                <a:path w="3434" h="1097" extrusionOk="0">
                  <a:moveTo>
                    <a:pt x="1717" y="0"/>
                  </a:moveTo>
                  <a:cubicBezTo>
                    <a:pt x="1291" y="0"/>
                    <a:pt x="866" y="94"/>
                    <a:pt x="541" y="282"/>
                  </a:cubicBezTo>
                  <a:cubicBezTo>
                    <a:pt x="152" y="505"/>
                    <a:pt x="0" y="808"/>
                    <a:pt x="72" y="1097"/>
                  </a:cubicBezTo>
                  <a:cubicBezTo>
                    <a:pt x="116" y="895"/>
                    <a:pt x="274" y="707"/>
                    <a:pt x="541" y="556"/>
                  </a:cubicBezTo>
                  <a:cubicBezTo>
                    <a:pt x="866" y="368"/>
                    <a:pt x="1291" y="275"/>
                    <a:pt x="1717" y="275"/>
                  </a:cubicBezTo>
                  <a:cubicBezTo>
                    <a:pt x="2142" y="275"/>
                    <a:pt x="2568" y="368"/>
                    <a:pt x="2892" y="556"/>
                  </a:cubicBezTo>
                  <a:cubicBezTo>
                    <a:pt x="3159" y="707"/>
                    <a:pt x="3311" y="895"/>
                    <a:pt x="3361" y="1097"/>
                  </a:cubicBezTo>
                  <a:cubicBezTo>
                    <a:pt x="3433" y="808"/>
                    <a:pt x="3275" y="498"/>
                    <a:pt x="2892" y="282"/>
                  </a:cubicBezTo>
                  <a:cubicBezTo>
                    <a:pt x="2568" y="94"/>
                    <a:pt x="2142" y="0"/>
                    <a:pt x="1717"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25" name="Google Shape;2424;p36"/>
            <p:cNvSpPr/>
            <p:nvPr/>
          </p:nvSpPr>
          <p:spPr>
            <a:xfrm>
              <a:off x="2552325" y="832225"/>
              <a:ext cx="137050" cy="113225"/>
            </a:xfrm>
            <a:custGeom>
              <a:avLst/>
              <a:gdLst/>
              <a:ahLst/>
              <a:cxnLst/>
              <a:rect l="l" t="t" r="r" b="b"/>
              <a:pathLst>
                <a:path w="5482" h="4529" extrusionOk="0">
                  <a:moveTo>
                    <a:pt x="2741" y="1"/>
                  </a:moveTo>
                  <a:lnTo>
                    <a:pt x="808" y="1119"/>
                  </a:lnTo>
                  <a:cubicBezTo>
                    <a:pt x="267" y="1429"/>
                    <a:pt x="0" y="1833"/>
                    <a:pt x="0" y="2237"/>
                  </a:cubicBezTo>
                  <a:lnTo>
                    <a:pt x="0" y="2951"/>
                  </a:lnTo>
                  <a:cubicBezTo>
                    <a:pt x="0" y="3355"/>
                    <a:pt x="274" y="3759"/>
                    <a:pt x="808" y="4069"/>
                  </a:cubicBezTo>
                  <a:cubicBezTo>
                    <a:pt x="1342" y="4375"/>
                    <a:pt x="2041" y="4529"/>
                    <a:pt x="2742" y="4529"/>
                  </a:cubicBezTo>
                  <a:cubicBezTo>
                    <a:pt x="3442" y="4529"/>
                    <a:pt x="4144" y="4375"/>
                    <a:pt x="4681" y="4069"/>
                  </a:cubicBezTo>
                  <a:cubicBezTo>
                    <a:pt x="5215" y="3759"/>
                    <a:pt x="5481" y="3355"/>
                    <a:pt x="5481" y="2951"/>
                  </a:cubicBezTo>
                  <a:lnTo>
                    <a:pt x="5481" y="2165"/>
                  </a:lnTo>
                  <a:lnTo>
                    <a:pt x="5474" y="2165"/>
                  </a:lnTo>
                  <a:cubicBezTo>
                    <a:pt x="5445" y="1782"/>
                    <a:pt x="5179" y="1407"/>
                    <a:pt x="4681" y="1119"/>
                  </a:cubicBezTo>
                  <a:lnTo>
                    <a:pt x="2741" y="1"/>
                  </a:lnTo>
                  <a:close/>
                </a:path>
              </a:pathLst>
            </a:cu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26" name="Google Shape;2425;p36"/>
            <p:cNvSpPr/>
            <p:nvPr/>
          </p:nvSpPr>
          <p:spPr>
            <a:xfrm>
              <a:off x="2545650" y="832225"/>
              <a:ext cx="150575" cy="95375"/>
            </a:xfrm>
            <a:custGeom>
              <a:avLst/>
              <a:gdLst/>
              <a:ahLst/>
              <a:cxnLst/>
              <a:rect l="l" t="t" r="r" b="b"/>
              <a:pathLst>
                <a:path w="6023" h="3815" extrusionOk="0">
                  <a:moveTo>
                    <a:pt x="3015" y="1"/>
                  </a:moveTo>
                  <a:lnTo>
                    <a:pt x="1075" y="1119"/>
                  </a:lnTo>
                  <a:cubicBezTo>
                    <a:pt x="0" y="1732"/>
                    <a:pt x="0" y="2734"/>
                    <a:pt x="1075" y="3355"/>
                  </a:cubicBezTo>
                  <a:cubicBezTo>
                    <a:pt x="1609" y="3661"/>
                    <a:pt x="2308" y="3815"/>
                    <a:pt x="3009" y="3815"/>
                  </a:cubicBezTo>
                  <a:cubicBezTo>
                    <a:pt x="3709" y="3815"/>
                    <a:pt x="4411" y="3661"/>
                    <a:pt x="4948" y="3355"/>
                  </a:cubicBezTo>
                  <a:cubicBezTo>
                    <a:pt x="6023" y="2734"/>
                    <a:pt x="6015" y="1732"/>
                    <a:pt x="4948" y="1119"/>
                  </a:cubicBezTo>
                  <a:lnTo>
                    <a:pt x="3015" y="1"/>
                  </a:lnTo>
                  <a:close/>
                </a:path>
              </a:pathLst>
            </a:custGeom>
            <a:solidFill>
              <a:schemeClr val="bg2">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27" name="Google Shape;2426;p36"/>
            <p:cNvSpPr/>
            <p:nvPr/>
          </p:nvSpPr>
          <p:spPr>
            <a:xfrm>
              <a:off x="2575225" y="863975"/>
              <a:ext cx="91250" cy="48175"/>
            </a:xfrm>
            <a:custGeom>
              <a:avLst/>
              <a:gdLst/>
              <a:ahLst/>
              <a:cxnLst/>
              <a:rect l="l" t="t" r="r" b="b"/>
              <a:pathLst>
                <a:path w="3650" h="1927" extrusionOk="0">
                  <a:moveTo>
                    <a:pt x="1825" y="0"/>
                  </a:moveTo>
                  <a:cubicBezTo>
                    <a:pt x="1399" y="0"/>
                    <a:pt x="974" y="94"/>
                    <a:pt x="649" y="282"/>
                  </a:cubicBezTo>
                  <a:cubicBezTo>
                    <a:pt x="0" y="664"/>
                    <a:pt x="0" y="1270"/>
                    <a:pt x="649" y="1645"/>
                  </a:cubicBezTo>
                  <a:cubicBezTo>
                    <a:pt x="974" y="1832"/>
                    <a:pt x="1399" y="1926"/>
                    <a:pt x="1825" y="1926"/>
                  </a:cubicBezTo>
                  <a:cubicBezTo>
                    <a:pt x="2250" y="1926"/>
                    <a:pt x="2676" y="1832"/>
                    <a:pt x="3000" y="1645"/>
                  </a:cubicBezTo>
                  <a:cubicBezTo>
                    <a:pt x="3649" y="1270"/>
                    <a:pt x="3649" y="657"/>
                    <a:pt x="3000" y="282"/>
                  </a:cubicBezTo>
                  <a:cubicBezTo>
                    <a:pt x="2676" y="94"/>
                    <a:pt x="2250" y="0"/>
                    <a:pt x="1825" y="0"/>
                  </a:cubicBezTo>
                  <a:close/>
                </a:path>
              </a:pathLst>
            </a:custGeom>
            <a:solidFill>
              <a:srgbClr val="A5B7C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28" name="Google Shape;2427;p36"/>
            <p:cNvSpPr/>
            <p:nvPr/>
          </p:nvSpPr>
          <p:spPr>
            <a:xfrm>
              <a:off x="2577925" y="863975"/>
              <a:ext cx="85850" cy="27425"/>
            </a:xfrm>
            <a:custGeom>
              <a:avLst/>
              <a:gdLst/>
              <a:ahLst/>
              <a:cxnLst/>
              <a:rect l="l" t="t" r="r" b="b"/>
              <a:pathLst>
                <a:path w="3434" h="1097" extrusionOk="0">
                  <a:moveTo>
                    <a:pt x="1717" y="0"/>
                  </a:moveTo>
                  <a:cubicBezTo>
                    <a:pt x="1291" y="0"/>
                    <a:pt x="866" y="94"/>
                    <a:pt x="541" y="282"/>
                  </a:cubicBezTo>
                  <a:cubicBezTo>
                    <a:pt x="159" y="505"/>
                    <a:pt x="0" y="808"/>
                    <a:pt x="72" y="1097"/>
                  </a:cubicBezTo>
                  <a:cubicBezTo>
                    <a:pt x="123" y="902"/>
                    <a:pt x="274" y="707"/>
                    <a:pt x="541" y="556"/>
                  </a:cubicBezTo>
                  <a:cubicBezTo>
                    <a:pt x="866" y="368"/>
                    <a:pt x="1291" y="274"/>
                    <a:pt x="1717" y="274"/>
                  </a:cubicBezTo>
                  <a:cubicBezTo>
                    <a:pt x="2142" y="274"/>
                    <a:pt x="2568" y="368"/>
                    <a:pt x="2892" y="556"/>
                  </a:cubicBezTo>
                  <a:cubicBezTo>
                    <a:pt x="3159" y="707"/>
                    <a:pt x="3318" y="902"/>
                    <a:pt x="3361" y="1097"/>
                  </a:cubicBezTo>
                  <a:cubicBezTo>
                    <a:pt x="3433" y="808"/>
                    <a:pt x="3282" y="505"/>
                    <a:pt x="2892" y="282"/>
                  </a:cubicBezTo>
                  <a:cubicBezTo>
                    <a:pt x="2568" y="94"/>
                    <a:pt x="2142" y="0"/>
                    <a:pt x="1717" y="0"/>
                  </a:cubicBezTo>
                  <a:close/>
                </a:path>
              </a:pathLst>
            </a:custGeom>
            <a:solidFill>
              <a:srgbClr val="869FB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grpSp>
      <p:grpSp>
        <p:nvGrpSpPr>
          <p:cNvPr id="129" name="Google Shape;2233;p36"/>
          <p:cNvGrpSpPr/>
          <p:nvPr/>
        </p:nvGrpSpPr>
        <p:grpSpPr>
          <a:xfrm rot="5400000">
            <a:off x="-2092147" y="3433267"/>
            <a:ext cx="4846320" cy="662026"/>
            <a:chOff x="504546" y="564561"/>
            <a:chExt cx="1627907" cy="212437"/>
          </a:xfrm>
        </p:grpSpPr>
        <p:sp>
          <p:nvSpPr>
            <p:cNvPr id="130" name="Google Shape;2234;p36"/>
            <p:cNvSpPr/>
            <p:nvPr/>
          </p:nvSpPr>
          <p:spPr>
            <a:xfrm>
              <a:off x="1603542" y="598605"/>
              <a:ext cx="63707" cy="48096"/>
            </a:xfrm>
            <a:custGeom>
              <a:avLst/>
              <a:gdLst/>
              <a:ahLst/>
              <a:cxnLst/>
              <a:rect l="l" t="t" r="r" b="b"/>
              <a:pathLst>
                <a:path w="7909" h="5971" extrusionOk="0">
                  <a:moveTo>
                    <a:pt x="1204" y="2253"/>
                  </a:moveTo>
                  <a:lnTo>
                    <a:pt x="5238" y="0"/>
                  </a:lnTo>
                  <a:lnTo>
                    <a:pt x="7909" y="2305"/>
                  </a:lnTo>
                  <a:lnTo>
                    <a:pt x="5604" y="3300"/>
                  </a:lnTo>
                  <a:lnTo>
                    <a:pt x="5709" y="5605"/>
                  </a:lnTo>
                  <a:lnTo>
                    <a:pt x="524" y="5971"/>
                  </a:lnTo>
                  <a:lnTo>
                    <a:pt x="0" y="4767"/>
                  </a:lnTo>
                  <a:close/>
                </a:path>
              </a:pathLst>
            </a:custGeom>
            <a:solidFill>
              <a:srgbClr val="978344"/>
            </a:solidFill>
            <a:ln>
              <a:noFill/>
            </a:ln>
          </p:spPr>
          <p:txBody>
            <a:bodyPr/>
            <a:lstStyle/>
            <a:p>
              <a:endParaRPr lang="en-US">
                <a:solidFill>
                  <a:prstClr val="black"/>
                </a:solidFill>
              </a:endParaRPr>
            </a:p>
          </p:txBody>
        </p:sp>
        <p:sp>
          <p:nvSpPr>
            <p:cNvPr id="131" name="Google Shape;2235;p36"/>
            <p:cNvSpPr/>
            <p:nvPr/>
          </p:nvSpPr>
          <p:spPr>
            <a:xfrm>
              <a:off x="1568946" y="683408"/>
              <a:ext cx="63280" cy="65817"/>
            </a:xfrm>
            <a:custGeom>
              <a:avLst/>
              <a:gdLst/>
              <a:ahLst/>
              <a:cxnLst/>
              <a:rect l="l" t="t" r="r" b="b"/>
              <a:pathLst>
                <a:path w="7856" h="8171" extrusionOk="0">
                  <a:moveTo>
                    <a:pt x="0" y="5081"/>
                  </a:moveTo>
                  <a:lnTo>
                    <a:pt x="471" y="8171"/>
                  </a:lnTo>
                  <a:lnTo>
                    <a:pt x="3561" y="7647"/>
                  </a:lnTo>
                  <a:lnTo>
                    <a:pt x="6861" y="4976"/>
                  </a:lnTo>
                  <a:lnTo>
                    <a:pt x="7856" y="2724"/>
                  </a:lnTo>
                  <a:lnTo>
                    <a:pt x="6547" y="0"/>
                  </a:lnTo>
                  <a:lnTo>
                    <a:pt x="2881" y="681"/>
                  </a:lnTo>
                  <a:lnTo>
                    <a:pt x="2357" y="2933"/>
                  </a:lnTo>
                  <a:lnTo>
                    <a:pt x="1990" y="4505"/>
                  </a:lnTo>
                  <a:close/>
                </a:path>
              </a:pathLst>
            </a:custGeom>
            <a:solidFill>
              <a:srgbClr val="978344"/>
            </a:solidFill>
            <a:ln>
              <a:noFill/>
            </a:ln>
          </p:spPr>
          <p:txBody>
            <a:bodyPr/>
            <a:lstStyle/>
            <a:p>
              <a:endParaRPr lang="en-US">
                <a:solidFill>
                  <a:prstClr val="black"/>
                </a:solidFill>
              </a:endParaRPr>
            </a:p>
          </p:txBody>
        </p:sp>
        <p:sp>
          <p:nvSpPr>
            <p:cNvPr id="132" name="Google Shape;2236;p36"/>
            <p:cNvSpPr/>
            <p:nvPr/>
          </p:nvSpPr>
          <p:spPr>
            <a:xfrm>
              <a:off x="1730956" y="636576"/>
              <a:ext cx="261900" cy="69600"/>
            </a:xfrm>
            <a:prstGeom prst="rect">
              <a:avLst/>
            </a:prstGeom>
            <a:solidFill>
              <a:srgbClr val="6C7E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33" name="Google Shape;2237;p36"/>
            <p:cNvSpPr/>
            <p:nvPr/>
          </p:nvSpPr>
          <p:spPr>
            <a:xfrm>
              <a:off x="1768082" y="649657"/>
              <a:ext cx="41773" cy="39663"/>
            </a:xfrm>
            <a:custGeom>
              <a:avLst/>
              <a:gdLst/>
              <a:ahLst/>
              <a:cxnLst/>
              <a:rect l="l" t="t" r="r" b="b"/>
              <a:pathLst>
                <a:path w="5186" h="4924" extrusionOk="0">
                  <a:moveTo>
                    <a:pt x="0" y="2619"/>
                  </a:moveTo>
                  <a:lnTo>
                    <a:pt x="2462" y="0"/>
                  </a:lnTo>
                  <a:lnTo>
                    <a:pt x="5186" y="2619"/>
                  </a:lnTo>
                  <a:lnTo>
                    <a:pt x="2200" y="4924"/>
                  </a:lnTo>
                  <a:close/>
                </a:path>
              </a:pathLst>
            </a:custGeom>
            <a:solidFill>
              <a:srgbClr val="EFD67E"/>
            </a:solidFill>
            <a:ln>
              <a:noFill/>
            </a:ln>
          </p:spPr>
          <p:txBody>
            <a:bodyPr/>
            <a:lstStyle/>
            <a:p>
              <a:endParaRPr lang="en-US">
                <a:solidFill>
                  <a:prstClr val="black"/>
                </a:solidFill>
              </a:endParaRPr>
            </a:p>
          </p:txBody>
        </p:sp>
        <p:sp>
          <p:nvSpPr>
            <p:cNvPr id="134" name="Google Shape;2238;p36"/>
            <p:cNvSpPr/>
            <p:nvPr/>
          </p:nvSpPr>
          <p:spPr>
            <a:xfrm>
              <a:off x="1967056" y="668224"/>
              <a:ext cx="42627" cy="38044"/>
            </a:xfrm>
            <a:custGeom>
              <a:avLst/>
              <a:gdLst/>
              <a:ahLst/>
              <a:cxnLst/>
              <a:rect l="l" t="t" r="r" b="b"/>
              <a:pathLst>
                <a:path w="1424" h="1401" extrusionOk="0">
                  <a:moveTo>
                    <a:pt x="517" y="0"/>
                  </a:moveTo>
                  <a:cubicBezTo>
                    <a:pt x="333" y="0"/>
                    <a:pt x="149" y="69"/>
                    <a:pt x="0" y="184"/>
                  </a:cubicBezTo>
                  <a:cubicBezTo>
                    <a:pt x="253" y="379"/>
                    <a:pt x="356" y="700"/>
                    <a:pt x="276" y="1010"/>
                  </a:cubicBezTo>
                  <a:cubicBezTo>
                    <a:pt x="253" y="1136"/>
                    <a:pt x="207" y="1263"/>
                    <a:pt x="161" y="1400"/>
                  </a:cubicBezTo>
                  <a:lnTo>
                    <a:pt x="1182" y="1400"/>
                  </a:lnTo>
                  <a:cubicBezTo>
                    <a:pt x="1228" y="1263"/>
                    <a:pt x="1263" y="1136"/>
                    <a:pt x="1297" y="1010"/>
                  </a:cubicBezTo>
                  <a:cubicBezTo>
                    <a:pt x="1423" y="494"/>
                    <a:pt x="1045" y="0"/>
                    <a:pt x="517" y="0"/>
                  </a:cubicBezTo>
                  <a:close/>
                </a:path>
              </a:pathLst>
            </a:custGeom>
            <a:solidFill>
              <a:srgbClr val="37495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35" name="Google Shape;2239;p36"/>
            <p:cNvSpPr/>
            <p:nvPr/>
          </p:nvSpPr>
          <p:spPr>
            <a:xfrm>
              <a:off x="1358412" y="635738"/>
              <a:ext cx="184800" cy="69600"/>
            </a:xfrm>
            <a:prstGeom prst="rect">
              <a:avLst/>
            </a:prstGeom>
            <a:solidFill>
              <a:srgbClr val="6C7E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36" name="Google Shape;2240;p36"/>
            <p:cNvSpPr/>
            <p:nvPr/>
          </p:nvSpPr>
          <p:spPr>
            <a:xfrm>
              <a:off x="1426340" y="640797"/>
              <a:ext cx="41773" cy="50626"/>
            </a:xfrm>
            <a:custGeom>
              <a:avLst/>
              <a:gdLst/>
              <a:ahLst/>
              <a:cxnLst/>
              <a:rect l="l" t="t" r="r" b="b"/>
              <a:pathLst>
                <a:path w="5186" h="6285" extrusionOk="0">
                  <a:moveTo>
                    <a:pt x="0" y="3719"/>
                  </a:moveTo>
                  <a:lnTo>
                    <a:pt x="1624" y="0"/>
                  </a:lnTo>
                  <a:lnTo>
                    <a:pt x="5186" y="3771"/>
                  </a:lnTo>
                  <a:lnTo>
                    <a:pt x="2043" y="6285"/>
                  </a:lnTo>
                  <a:close/>
                </a:path>
              </a:pathLst>
            </a:custGeom>
            <a:solidFill>
              <a:srgbClr val="EFD67E"/>
            </a:solidFill>
            <a:ln>
              <a:noFill/>
            </a:ln>
          </p:spPr>
          <p:txBody>
            <a:bodyPr/>
            <a:lstStyle/>
            <a:p>
              <a:endParaRPr lang="en-US">
                <a:solidFill>
                  <a:prstClr val="black"/>
                </a:solidFill>
              </a:endParaRPr>
            </a:p>
          </p:txBody>
        </p:sp>
        <p:sp>
          <p:nvSpPr>
            <p:cNvPr id="137" name="Google Shape;2241;p36"/>
            <p:cNvSpPr/>
            <p:nvPr/>
          </p:nvSpPr>
          <p:spPr>
            <a:xfrm>
              <a:off x="574516" y="598186"/>
              <a:ext cx="64134" cy="54001"/>
            </a:xfrm>
            <a:custGeom>
              <a:avLst/>
              <a:gdLst/>
              <a:ahLst/>
              <a:cxnLst/>
              <a:rect l="l" t="t" r="r" b="b"/>
              <a:pathLst>
                <a:path w="7962" h="6704" extrusionOk="0">
                  <a:moveTo>
                    <a:pt x="1310" y="2462"/>
                  </a:moveTo>
                  <a:lnTo>
                    <a:pt x="4819" y="0"/>
                  </a:lnTo>
                  <a:lnTo>
                    <a:pt x="7962" y="2357"/>
                  </a:lnTo>
                  <a:lnTo>
                    <a:pt x="5710" y="3457"/>
                  </a:lnTo>
                  <a:lnTo>
                    <a:pt x="6076" y="6233"/>
                  </a:lnTo>
                  <a:lnTo>
                    <a:pt x="0" y="6704"/>
                  </a:lnTo>
                  <a:lnTo>
                    <a:pt x="367" y="4714"/>
                  </a:lnTo>
                  <a:close/>
                </a:path>
              </a:pathLst>
            </a:custGeom>
            <a:solidFill>
              <a:srgbClr val="978344"/>
            </a:solidFill>
            <a:ln>
              <a:noFill/>
            </a:ln>
          </p:spPr>
          <p:txBody>
            <a:bodyPr/>
            <a:lstStyle/>
            <a:p>
              <a:endParaRPr lang="en-US">
                <a:solidFill>
                  <a:prstClr val="black"/>
                </a:solidFill>
              </a:endParaRPr>
            </a:p>
          </p:txBody>
        </p:sp>
        <p:sp>
          <p:nvSpPr>
            <p:cNvPr id="138" name="Google Shape;2242;p36"/>
            <p:cNvSpPr/>
            <p:nvPr/>
          </p:nvSpPr>
          <p:spPr>
            <a:xfrm>
              <a:off x="1228469" y="714629"/>
              <a:ext cx="53163" cy="27846"/>
            </a:xfrm>
            <a:custGeom>
              <a:avLst/>
              <a:gdLst/>
              <a:ahLst/>
              <a:cxnLst/>
              <a:rect l="l" t="t" r="r" b="b"/>
              <a:pathLst>
                <a:path w="6600" h="3457" extrusionOk="0">
                  <a:moveTo>
                    <a:pt x="0" y="1153"/>
                  </a:moveTo>
                  <a:lnTo>
                    <a:pt x="419" y="3457"/>
                  </a:lnTo>
                  <a:lnTo>
                    <a:pt x="4557" y="2724"/>
                  </a:lnTo>
                  <a:lnTo>
                    <a:pt x="6600" y="1100"/>
                  </a:lnTo>
                  <a:lnTo>
                    <a:pt x="4923" y="0"/>
                  </a:lnTo>
                  <a:close/>
                </a:path>
              </a:pathLst>
            </a:custGeom>
            <a:solidFill>
              <a:srgbClr val="978344"/>
            </a:solidFill>
            <a:ln>
              <a:noFill/>
            </a:ln>
          </p:spPr>
          <p:txBody>
            <a:bodyPr/>
            <a:lstStyle/>
            <a:p>
              <a:endParaRPr lang="en-US">
                <a:solidFill>
                  <a:prstClr val="black"/>
                </a:solidFill>
              </a:endParaRPr>
            </a:p>
          </p:txBody>
        </p:sp>
        <p:sp>
          <p:nvSpPr>
            <p:cNvPr id="139" name="Google Shape;2243;p36"/>
            <p:cNvSpPr/>
            <p:nvPr/>
          </p:nvSpPr>
          <p:spPr>
            <a:xfrm>
              <a:off x="1227212" y="705350"/>
              <a:ext cx="63011" cy="18704"/>
            </a:xfrm>
            <a:custGeom>
              <a:avLst/>
              <a:gdLst/>
              <a:ahLst/>
              <a:cxnLst/>
              <a:rect l="l" t="t" r="r" b="b"/>
              <a:pathLst>
                <a:path w="2480" h="701" extrusionOk="0">
                  <a:moveTo>
                    <a:pt x="677" y="0"/>
                  </a:moveTo>
                  <a:cubicBezTo>
                    <a:pt x="643" y="58"/>
                    <a:pt x="597" y="115"/>
                    <a:pt x="551" y="173"/>
                  </a:cubicBezTo>
                  <a:lnTo>
                    <a:pt x="505" y="230"/>
                  </a:lnTo>
                  <a:cubicBezTo>
                    <a:pt x="471" y="276"/>
                    <a:pt x="436" y="310"/>
                    <a:pt x="402" y="345"/>
                  </a:cubicBezTo>
                  <a:cubicBezTo>
                    <a:pt x="367" y="391"/>
                    <a:pt x="367" y="391"/>
                    <a:pt x="344" y="402"/>
                  </a:cubicBezTo>
                  <a:cubicBezTo>
                    <a:pt x="321" y="425"/>
                    <a:pt x="264" y="482"/>
                    <a:pt x="218" y="517"/>
                  </a:cubicBezTo>
                  <a:lnTo>
                    <a:pt x="172" y="563"/>
                  </a:lnTo>
                  <a:cubicBezTo>
                    <a:pt x="126" y="609"/>
                    <a:pt x="69" y="643"/>
                    <a:pt x="23" y="689"/>
                  </a:cubicBezTo>
                  <a:lnTo>
                    <a:pt x="0" y="701"/>
                  </a:lnTo>
                  <a:lnTo>
                    <a:pt x="2158" y="701"/>
                  </a:lnTo>
                  <a:cubicBezTo>
                    <a:pt x="2192" y="620"/>
                    <a:pt x="2238" y="551"/>
                    <a:pt x="2273" y="471"/>
                  </a:cubicBezTo>
                  <a:lnTo>
                    <a:pt x="2307" y="414"/>
                  </a:lnTo>
                  <a:cubicBezTo>
                    <a:pt x="2341" y="333"/>
                    <a:pt x="2376" y="253"/>
                    <a:pt x="2410" y="161"/>
                  </a:cubicBezTo>
                  <a:cubicBezTo>
                    <a:pt x="2433" y="115"/>
                    <a:pt x="2456" y="58"/>
                    <a:pt x="2479" y="0"/>
                  </a:cubicBezTo>
                  <a:close/>
                </a:path>
              </a:pathLst>
            </a:custGeom>
            <a:solidFill>
              <a:srgbClr val="A5B7C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40" name="Google Shape;2244;p36"/>
            <p:cNvSpPr/>
            <p:nvPr/>
          </p:nvSpPr>
          <p:spPr>
            <a:xfrm>
              <a:off x="918948" y="616696"/>
              <a:ext cx="64277" cy="19436"/>
            </a:xfrm>
            <a:custGeom>
              <a:avLst/>
              <a:gdLst/>
              <a:ahLst/>
              <a:cxnLst/>
              <a:rect l="l" t="t" r="r" b="b"/>
              <a:pathLst>
                <a:path w="2515" h="736" extrusionOk="0">
                  <a:moveTo>
                    <a:pt x="345" y="1"/>
                  </a:moveTo>
                  <a:lnTo>
                    <a:pt x="299" y="81"/>
                  </a:lnTo>
                  <a:lnTo>
                    <a:pt x="287" y="116"/>
                  </a:lnTo>
                  <a:lnTo>
                    <a:pt x="230" y="219"/>
                  </a:lnTo>
                  <a:cubicBezTo>
                    <a:pt x="196" y="276"/>
                    <a:pt x="173" y="322"/>
                    <a:pt x="150" y="380"/>
                  </a:cubicBezTo>
                  <a:lnTo>
                    <a:pt x="104" y="483"/>
                  </a:lnTo>
                  <a:cubicBezTo>
                    <a:pt x="69" y="552"/>
                    <a:pt x="46" y="609"/>
                    <a:pt x="23" y="678"/>
                  </a:cubicBezTo>
                  <a:cubicBezTo>
                    <a:pt x="23" y="690"/>
                    <a:pt x="12" y="713"/>
                    <a:pt x="1" y="735"/>
                  </a:cubicBezTo>
                  <a:lnTo>
                    <a:pt x="1791" y="735"/>
                  </a:lnTo>
                  <a:cubicBezTo>
                    <a:pt x="1791" y="735"/>
                    <a:pt x="1802" y="724"/>
                    <a:pt x="1802" y="724"/>
                  </a:cubicBezTo>
                  <a:cubicBezTo>
                    <a:pt x="1814" y="701"/>
                    <a:pt x="1825" y="690"/>
                    <a:pt x="1837" y="667"/>
                  </a:cubicBezTo>
                  <a:cubicBezTo>
                    <a:pt x="1848" y="655"/>
                    <a:pt x="1871" y="621"/>
                    <a:pt x="1894" y="598"/>
                  </a:cubicBezTo>
                  <a:lnTo>
                    <a:pt x="1906" y="586"/>
                  </a:lnTo>
                  <a:cubicBezTo>
                    <a:pt x="2043" y="391"/>
                    <a:pt x="2216" y="219"/>
                    <a:pt x="2411" y="81"/>
                  </a:cubicBezTo>
                  <a:cubicBezTo>
                    <a:pt x="2445" y="47"/>
                    <a:pt x="2480" y="24"/>
                    <a:pt x="2514" y="1"/>
                  </a:cubicBezTo>
                  <a:close/>
                </a:path>
              </a:pathLst>
            </a:custGeom>
            <a:solidFill>
              <a:srgbClr val="A5B7C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41" name="Google Shape;2245;p36"/>
            <p:cNvSpPr/>
            <p:nvPr/>
          </p:nvSpPr>
          <p:spPr>
            <a:xfrm>
              <a:off x="884239" y="705656"/>
              <a:ext cx="63903" cy="18704"/>
            </a:xfrm>
            <a:custGeom>
              <a:avLst/>
              <a:gdLst/>
              <a:ahLst/>
              <a:cxnLst/>
              <a:rect l="l" t="t" r="r" b="b"/>
              <a:pathLst>
                <a:path w="2480" h="701" extrusionOk="0">
                  <a:moveTo>
                    <a:pt x="677" y="0"/>
                  </a:moveTo>
                  <a:cubicBezTo>
                    <a:pt x="643" y="58"/>
                    <a:pt x="597" y="115"/>
                    <a:pt x="551" y="173"/>
                  </a:cubicBezTo>
                  <a:lnTo>
                    <a:pt x="505" y="230"/>
                  </a:lnTo>
                  <a:cubicBezTo>
                    <a:pt x="471" y="276"/>
                    <a:pt x="436" y="310"/>
                    <a:pt x="402" y="345"/>
                  </a:cubicBezTo>
                  <a:cubicBezTo>
                    <a:pt x="367" y="391"/>
                    <a:pt x="367" y="391"/>
                    <a:pt x="344" y="402"/>
                  </a:cubicBezTo>
                  <a:cubicBezTo>
                    <a:pt x="322" y="425"/>
                    <a:pt x="264" y="482"/>
                    <a:pt x="218" y="517"/>
                  </a:cubicBezTo>
                  <a:lnTo>
                    <a:pt x="172" y="563"/>
                  </a:lnTo>
                  <a:cubicBezTo>
                    <a:pt x="126" y="609"/>
                    <a:pt x="69" y="643"/>
                    <a:pt x="12" y="689"/>
                  </a:cubicBezTo>
                  <a:lnTo>
                    <a:pt x="0" y="701"/>
                  </a:lnTo>
                  <a:lnTo>
                    <a:pt x="2146" y="701"/>
                  </a:lnTo>
                  <a:cubicBezTo>
                    <a:pt x="2192" y="620"/>
                    <a:pt x="2227" y="551"/>
                    <a:pt x="2273" y="471"/>
                  </a:cubicBezTo>
                  <a:lnTo>
                    <a:pt x="2296" y="414"/>
                  </a:lnTo>
                  <a:cubicBezTo>
                    <a:pt x="2342" y="333"/>
                    <a:pt x="2376" y="253"/>
                    <a:pt x="2410" y="161"/>
                  </a:cubicBezTo>
                  <a:cubicBezTo>
                    <a:pt x="2433" y="115"/>
                    <a:pt x="2456" y="58"/>
                    <a:pt x="2479" y="0"/>
                  </a:cubicBezTo>
                  <a:close/>
                </a:path>
              </a:pathLst>
            </a:custGeom>
            <a:solidFill>
              <a:srgbClr val="A5B7C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42" name="Google Shape;2246;p36"/>
            <p:cNvSpPr/>
            <p:nvPr/>
          </p:nvSpPr>
          <p:spPr>
            <a:xfrm>
              <a:off x="1063422" y="636133"/>
              <a:ext cx="108600" cy="69600"/>
            </a:xfrm>
            <a:prstGeom prst="rect">
              <a:avLst/>
            </a:prstGeom>
            <a:solidFill>
              <a:srgbClr val="6C7E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43" name="Google Shape;2247;p36"/>
            <p:cNvSpPr/>
            <p:nvPr/>
          </p:nvSpPr>
          <p:spPr>
            <a:xfrm>
              <a:off x="1055174" y="609084"/>
              <a:ext cx="70006" cy="79986"/>
            </a:xfrm>
            <a:custGeom>
              <a:avLst/>
              <a:gdLst/>
              <a:ahLst/>
              <a:cxnLst/>
              <a:rect l="l" t="t" r="r" b="b"/>
              <a:pathLst>
                <a:path w="8691" h="9930" extrusionOk="0">
                  <a:moveTo>
                    <a:pt x="0" y="905"/>
                  </a:moveTo>
                  <a:lnTo>
                    <a:pt x="405" y="0"/>
                  </a:lnTo>
                  <a:lnTo>
                    <a:pt x="5286" y="48"/>
                  </a:lnTo>
                  <a:lnTo>
                    <a:pt x="6810" y="929"/>
                  </a:lnTo>
                  <a:lnTo>
                    <a:pt x="8691" y="7668"/>
                  </a:lnTo>
                  <a:lnTo>
                    <a:pt x="6691" y="9930"/>
                  </a:lnTo>
                  <a:lnTo>
                    <a:pt x="3643" y="7691"/>
                  </a:lnTo>
                  <a:lnTo>
                    <a:pt x="4286" y="2857"/>
                  </a:lnTo>
                  <a:close/>
                </a:path>
              </a:pathLst>
            </a:custGeom>
            <a:solidFill>
              <a:srgbClr val="EFD67E"/>
            </a:solidFill>
            <a:ln>
              <a:noFill/>
            </a:ln>
          </p:spPr>
          <p:txBody>
            <a:bodyPr/>
            <a:lstStyle/>
            <a:p>
              <a:endParaRPr lang="en-US">
                <a:solidFill>
                  <a:prstClr val="black"/>
                </a:solidFill>
              </a:endParaRPr>
            </a:p>
          </p:txBody>
        </p:sp>
        <p:sp>
          <p:nvSpPr>
            <p:cNvPr id="144" name="Google Shape;2248;p36"/>
            <p:cNvSpPr/>
            <p:nvPr/>
          </p:nvSpPr>
          <p:spPr>
            <a:xfrm>
              <a:off x="792967" y="638429"/>
              <a:ext cx="42600" cy="65100"/>
            </a:xfrm>
            <a:prstGeom prst="rect">
              <a:avLst/>
            </a:prstGeom>
            <a:solidFill>
              <a:srgbClr val="6C7E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45" name="Google Shape;2249;p36"/>
            <p:cNvSpPr/>
            <p:nvPr/>
          </p:nvSpPr>
          <p:spPr>
            <a:xfrm>
              <a:off x="730243" y="635553"/>
              <a:ext cx="66000" cy="70200"/>
            </a:xfrm>
            <a:prstGeom prst="rect">
              <a:avLst/>
            </a:prstGeom>
            <a:solidFill>
              <a:srgbClr val="EFD67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46" name="Google Shape;2250;p36"/>
            <p:cNvSpPr/>
            <p:nvPr/>
          </p:nvSpPr>
          <p:spPr>
            <a:xfrm>
              <a:off x="802598" y="635375"/>
              <a:ext cx="287565" cy="70887"/>
            </a:xfrm>
            <a:custGeom>
              <a:avLst/>
              <a:gdLst/>
              <a:ahLst/>
              <a:cxnLst/>
              <a:rect l="l" t="t" r="r" b="b"/>
              <a:pathLst>
                <a:path w="11317" h="2790" extrusionOk="0">
                  <a:moveTo>
                    <a:pt x="0" y="0"/>
                  </a:moveTo>
                  <a:cubicBezTo>
                    <a:pt x="161" y="448"/>
                    <a:pt x="241" y="919"/>
                    <a:pt x="241" y="1389"/>
                  </a:cubicBezTo>
                  <a:cubicBezTo>
                    <a:pt x="241" y="1883"/>
                    <a:pt x="390" y="2365"/>
                    <a:pt x="654" y="2789"/>
                  </a:cubicBezTo>
                  <a:lnTo>
                    <a:pt x="11317" y="2789"/>
                  </a:lnTo>
                  <a:cubicBezTo>
                    <a:pt x="11156" y="2342"/>
                    <a:pt x="11076" y="1871"/>
                    <a:pt x="11076" y="1389"/>
                  </a:cubicBezTo>
                  <a:cubicBezTo>
                    <a:pt x="11076" y="896"/>
                    <a:pt x="10926" y="414"/>
                    <a:pt x="10663"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47" name="Google Shape;2251;p36"/>
            <p:cNvSpPr/>
            <p:nvPr/>
          </p:nvSpPr>
          <p:spPr>
            <a:xfrm>
              <a:off x="1144963" y="635375"/>
              <a:ext cx="287285" cy="70887"/>
            </a:xfrm>
            <a:custGeom>
              <a:avLst/>
              <a:gdLst/>
              <a:ahLst/>
              <a:cxnLst/>
              <a:rect l="l" t="t" r="r" b="b"/>
              <a:pathLst>
                <a:path w="11306" h="2790" extrusionOk="0">
                  <a:moveTo>
                    <a:pt x="0" y="0"/>
                  </a:moveTo>
                  <a:cubicBezTo>
                    <a:pt x="150" y="448"/>
                    <a:pt x="230" y="919"/>
                    <a:pt x="241" y="1389"/>
                  </a:cubicBezTo>
                  <a:cubicBezTo>
                    <a:pt x="230" y="1883"/>
                    <a:pt x="379" y="2365"/>
                    <a:pt x="655" y="2789"/>
                  </a:cubicBezTo>
                  <a:lnTo>
                    <a:pt x="11306" y="2789"/>
                  </a:lnTo>
                  <a:cubicBezTo>
                    <a:pt x="11145" y="2342"/>
                    <a:pt x="11065" y="1871"/>
                    <a:pt x="11065" y="1389"/>
                  </a:cubicBezTo>
                  <a:cubicBezTo>
                    <a:pt x="11065" y="896"/>
                    <a:pt x="10927" y="414"/>
                    <a:pt x="10651"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48" name="Google Shape;2252;p36"/>
            <p:cNvSpPr/>
            <p:nvPr/>
          </p:nvSpPr>
          <p:spPr>
            <a:xfrm>
              <a:off x="1487048" y="635375"/>
              <a:ext cx="287565" cy="70887"/>
            </a:xfrm>
            <a:custGeom>
              <a:avLst/>
              <a:gdLst/>
              <a:ahLst/>
              <a:cxnLst/>
              <a:rect l="l" t="t" r="r" b="b"/>
              <a:pathLst>
                <a:path w="11317" h="2790" extrusionOk="0">
                  <a:moveTo>
                    <a:pt x="0" y="0"/>
                  </a:moveTo>
                  <a:cubicBezTo>
                    <a:pt x="161" y="448"/>
                    <a:pt x="241" y="919"/>
                    <a:pt x="241" y="1389"/>
                  </a:cubicBezTo>
                  <a:cubicBezTo>
                    <a:pt x="241" y="1883"/>
                    <a:pt x="379" y="2365"/>
                    <a:pt x="655" y="2789"/>
                  </a:cubicBezTo>
                  <a:lnTo>
                    <a:pt x="11317" y="2789"/>
                  </a:lnTo>
                  <a:cubicBezTo>
                    <a:pt x="11156" y="2342"/>
                    <a:pt x="11076" y="1871"/>
                    <a:pt x="11076" y="1389"/>
                  </a:cubicBezTo>
                  <a:cubicBezTo>
                    <a:pt x="11076" y="896"/>
                    <a:pt x="10927" y="414"/>
                    <a:pt x="10663"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49" name="Google Shape;2253;p36"/>
            <p:cNvSpPr/>
            <p:nvPr/>
          </p:nvSpPr>
          <p:spPr>
            <a:xfrm>
              <a:off x="504546" y="635375"/>
              <a:ext cx="243250" cy="70887"/>
            </a:xfrm>
            <a:custGeom>
              <a:avLst/>
              <a:gdLst/>
              <a:ahLst/>
              <a:cxnLst/>
              <a:rect l="l" t="t" r="r" b="b"/>
              <a:pathLst>
                <a:path w="9573" h="2790" extrusionOk="0">
                  <a:moveTo>
                    <a:pt x="0" y="0"/>
                  </a:moveTo>
                  <a:lnTo>
                    <a:pt x="1332" y="1389"/>
                  </a:lnTo>
                  <a:lnTo>
                    <a:pt x="0" y="2789"/>
                  </a:lnTo>
                  <a:lnTo>
                    <a:pt x="9572" y="2789"/>
                  </a:lnTo>
                  <a:cubicBezTo>
                    <a:pt x="9423" y="2342"/>
                    <a:pt x="9331" y="1871"/>
                    <a:pt x="9331" y="1389"/>
                  </a:cubicBezTo>
                  <a:cubicBezTo>
                    <a:pt x="9343" y="896"/>
                    <a:pt x="9194" y="414"/>
                    <a:pt x="8918"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50" name="Google Shape;2254;p36"/>
            <p:cNvSpPr/>
            <p:nvPr/>
          </p:nvSpPr>
          <p:spPr>
            <a:xfrm>
              <a:off x="1829134" y="635375"/>
              <a:ext cx="303319" cy="70887"/>
            </a:xfrm>
            <a:custGeom>
              <a:avLst/>
              <a:gdLst/>
              <a:ahLst/>
              <a:cxnLst/>
              <a:rect l="l" t="t" r="r" b="b"/>
              <a:pathLst>
                <a:path w="11937" h="2790" extrusionOk="0">
                  <a:moveTo>
                    <a:pt x="0" y="0"/>
                  </a:moveTo>
                  <a:cubicBezTo>
                    <a:pt x="161" y="448"/>
                    <a:pt x="241" y="919"/>
                    <a:pt x="241" y="1389"/>
                  </a:cubicBezTo>
                  <a:cubicBezTo>
                    <a:pt x="241" y="1883"/>
                    <a:pt x="390" y="2365"/>
                    <a:pt x="654" y="2789"/>
                  </a:cubicBezTo>
                  <a:lnTo>
                    <a:pt x="3925" y="2789"/>
                  </a:lnTo>
                  <a:cubicBezTo>
                    <a:pt x="4086" y="2537"/>
                    <a:pt x="4201" y="2273"/>
                    <a:pt x="4270" y="1998"/>
                  </a:cubicBezTo>
                  <a:cubicBezTo>
                    <a:pt x="4369" y="1616"/>
                    <a:pt x="4706" y="1392"/>
                    <a:pt x="5056" y="1392"/>
                  </a:cubicBezTo>
                  <a:cubicBezTo>
                    <a:pt x="5232" y="1392"/>
                    <a:pt x="5412" y="1450"/>
                    <a:pt x="5567" y="1573"/>
                  </a:cubicBezTo>
                  <a:cubicBezTo>
                    <a:pt x="5722" y="1447"/>
                    <a:pt x="5896" y="1392"/>
                    <a:pt x="6066" y="1392"/>
                  </a:cubicBezTo>
                  <a:cubicBezTo>
                    <a:pt x="6546" y="1392"/>
                    <a:pt x="6988" y="1839"/>
                    <a:pt x="6852" y="2399"/>
                  </a:cubicBezTo>
                  <a:cubicBezTo>
                    <a:pt x="6818" y="2525"/>
                    <a:pt x="6783" y="2652"/>
                    <a:pt x="6737" y="2789"/>
                  </a:cubicBezTo>
                  <a:lnTo>
                    <a:pt x="10605" y="2789"/>
                  </a:lnTo>
                  <a:lnTo>
                    <a:pt x="11937" y="1389"/>
                  </a:lnTo>
                  <a:lnTo>
                    <a:pt x="10605" y="0"/>
                  </a:ln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51" name="Google Shape;2255;p36"/>
            <p:cNvSpPr/>
            <p:nvPr/>
          </p:nvSpPr>
          <p:spPr>
            <a:xfrm>
              <a:off x="1803471" y="635375"/>
              <a:ext cx="42587" cy="70887"/>
            </a:xfrm>
            <a:custGeom>
              <a:avLst/>
              <a:gdLst/>
              <a:ahLst/>
              <a:cxnLst/>
              <a:rect l="l" t="t" r="r" b="b"/>
              <a:pathLst>
                <a:path w="1676" h="2790" extrusionOk="0">
                  <a:moveTo>
                    <a:pt x="0" y="0"/>
                  </a:moveTo>
                  <a:cubicBezTo>
                    <a:pt x="161" y="448"/>
                    <a:pt x="241" y="919"/>
                    <a:pt x="241" y="1389"/>
                  </a:cubicBezTo>
                  <a:cubicBezTo>
                    <a:pt x="241" y="1883"/>
                    <a:pt x="379" y="2365"/>
                    <a:pt x="654" y="2789"/>
                  </a:cubicBezTo>
                  <a:lnTo>
                    <a:pt x="1676" y="2789"/>
                  </a:lnTo>
                  <a:cubicBezTo>
                    <a:pt x="1400" y="2365"/>
                    <a:pt x="1263" y="1883"/>
                    <a:pt x="1263" y="1389"/>
                  </a:cubicBezTo>
                  <a:cubicBezTo>
                    <a:pt x="1263" y="919"/>
                    <a:pt x="1182" y="448"/>
                    <a:pt x="1022" y="0"/>
                  </a:cubicBezTo>
                  <a:close/>
                </a:path>
              </a:pathLst>
            </a:custGeom>
            <a:solidFill>
              <a:srgbClr val="37495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52" name="Google Shape;2256;p36"/>
            <p:cNvSpPr/>
            <p:nvPr/>
          </p:nvSpPr>
          <p:spPr>
            <a:xfrm>
              <a:off x="1461080" y="635375"/>
              <a:ext cx="42613" cy="70887"/>
            </a:xfrm>
            <a:custGeom>
              <a:avLst/>
              <a:gdLst/>
              <a:ahLst/>
              <a:cxnLst/>
              <a:rect l="l" t="t" r="r" b="b"/>
              <a:pathLst>
                <a:path w="1677" h="2790" extrusionOk="0">
                  <a:moveTo>
                    <a:pt x="1" y="0"/>
                  </a:moveTo>
                  <a:cubicBezTo>
                    <a:pt x="162" y="448"/>
                    <a:pt x="242" y="919"/>
                    <a:pt x="242" y="1389"/>
                  </a:cubicBezTo>
                  <a:cubicBezTo>
                    <a:pt x="242" y="1883"/>
                    <a:pt x="391" y="2365"/>
                    <a:pt x="655" y="2789"/>
                  </a:cubicBezTo>
                  <a:lnTo>
                    <a:pt x="1677" y="2789"/>
                  </a:lnTo>
                  <a:cubicBezTo>
                    <a:pt x="1401" y="2365"/>
                    <a:pt x="1263" y="1883"/>
                    <a:pt x="1263" y="1389"/>
                  </a:cubicBezTo>
                  <a:cubicBezTo>
                    <a:pt x="1263" y="919"/>
                    <a:pt x="1183" y="448"/>
                    <a:pt x="1022" y="0"/>
                  </a:cubicBezTo>
                  <a:close/>
                </a:path>
              </a:pathLst>
            </a:custGeom>
            <a:solidFill>
              <a:srgbClr val="37495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53" name="Google Shape;2257;p36"/>
            <p:cNvSpPr/>
            <p:nvPr/>
          </p:nvSpPr>
          <p:spPr>
            <a:xfrm>
              <a:off x="1118994" y="635375"/>
              <a:ext cx="42613" cy="70887"/>
            </a:xfrm>
            <a:custGeom>
              <a:avLst/>
              <a:gdLst/>
              <a:ahLst/>
              <a:cxnLst/>
              <a:rect l="l" t="t" r="r" b="b"/>
              <a:pathLst>
                <a:path w="1677" h="2790" extrusionOk="0">
                  <a:moveTo>
                    <a:pt x="1" y="0"/>
                  </a:moveTo>
                  <a:cubicBezTo>
                    <a:pt x="162" y="448"/>
                    <a:pt x="242" y="919"/>
                    <a:pt x="242" y="1389"/>
                  </a:cubicBezTo>
                  <a:cubicBezTo>
                    <a:pt x="242" y="1883"/>
                    <a:pt x="380" y="2365"/>
                    <a:pt x="655" y="2789"/>
                  </a:cubicBezTo>
                  <a:lnTo>
                    <a:pt x="1677" y="2789"/>
                  </a:lnTo>
                  <a:cubicBezTo>
                    <a:pt x="1401" y="2365"/>
                    <a:pt x="1252" y="1883"/>
                    <a:pt x="1252" y="1389"/>
                  </a:cubicBezTo>
                  <a:cubicBezTo>
                    <a:pt x="1252" y="919"/>
                    <a:pt x="1172" y="448"/>
                    <a:pt x="1022" y="0"/>
                  </a:cubicBezTo>
                  <a:close/>
                </a:path>
              </a:pathLst>
            </a:custGeom>
            <a:solidFill>
              <a:srgbClr val="37495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54" name="Google Shape;2258;p36"/>
            <p:cNvSpPr/>
            <p:nvPr/>
          </p:nvSpPr>
          <p:spPr>
            <a:xfrm>
              <a:off x="776629" y="635375"/>
              <a:ext cx="42613" cy="70887"/>
            </a:xfrm>
            <a:custGeom>
              <a:avLst/>
              <a:gdLst/>
              <a:ahLst/>
              <a:cxnLst/>
              <a:rect l="l" t="t" r="r" b="b"/>
              <a:pathLst>
                <a:path w="1677" h="2790" extrusionOk="0">
                  <a:moveTo>
                    <a:pt x="1" y="0"/>
                  </a:moveTo>
                  <a:cubicBezTo>
                    <a:pt x="161" y="448"/>
                    <a:pt x="242" y="919"/>
                    <a:pt x="242" y="1389"/>
                  </a:cubicBezTo>
                  <a:cubicBezTo>
                    <a:pt x="242" y="1883"/>
                    <a:pt x="391" y="2365"/>
                    <a:pt x="655" y="2789"/>
                  </a:cubicBezTo>
                  <a:lnTo>
                    <a:pt x="1676" y="2789"/>
                  </a:lnTo>
                  <a:cubicBezTo>
                    <a:pt x="1412" y="2365"/>
                    <a:pt x="1263" y="1883"/>
                    <a:pt x="1263" y="1389"/>
                  </a:cubicBezTo>
                  <a:cubicBezTo>
                    <a:pt x="1263" y="919"/>
                    <a:pt x="1183" y="448"/>
                    <a:pt x="1022" y="0"/>
                  </a:cubicBezTo>
                  <a:close/>
                </a:path>
              </a:pathLst>
            </a:custGeom>
            <a:solidFill>
              <a:srgbClr val="37495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55" name="Google Shape;2259;p36"/>
            <p:cNvSpPr/>
            <p:nvPr/>
          </p:nvSpPr>
          <p:spPr>
            <a:xfrm>
              <a:off x="1612443" y="564866"/>
              <a:ext cx="196877" cy="105822"/>
            </a:xfrm>
            <a:custGeom>
              <a:avLst/>
              <a:gdLst/>
              <a:ahLst/>
              <a:cxnLst/>
              <a:rect l="l" t="t" r="r" b="b"/>
              <a:pathLst>
                <a:path w="7748" h="4165" extrusionOk="0">
                  <a:moveTo>
                    <a:pt x="2082" y="2101"/>
                  </a:moveTo>
                  <a:lnTo>
                    <a:pt x="2082" y="2101"/>
                  </a:lnTo>
                  <a:cubicBezTo>
                    <a:pt x="2073" y="2108"/>
                    <a:pt x="2064" y="2115"/>
                    <a:pt x="2055" y="2121"/>
                  </a:cubicBezTo>
                  <a:cubicBezTo>
                    <a:pt x="2064" y="2115"/>
                    <a:pt x="2073" y="2108"/>
                    <a:pt x="2082" y="2101"/>
                  </a:cubicBezTo>
                  <a:close/>
                  <a:moveTo>
                    <a:pt x="3587" y="0"/>
                  </a:moveTo>
                  <a:cubicBezTo>
                    <a:pt x="2139" y="0"/>
                    <a:pt x="762" y="757"/>
                    <a:pt x="1" y="2041"/>
                  </a:cubicBezTo>
                  <a:lnTo>
                    <a:pt x="2158" y="2041"/>
                  </a:lnTo>
                  <a:cubicBezTo>
                    <a:pt x="2133" y="2058"/>
                    <a:pt x="2107" y="2081"/>
                    <a:pt x="2082" y="2101"/>
                  </a:cubicBezTo>
                  <a:lnTo>
                    <a:pt x="2082" y="2101"/>
                  </a:lnTo>
                  <a:cubicBezTo>
                    <a:pt x="2549" y="1761"/>
                    <a:pt x="3068" y="1607"/>
                    <a:pt x="3575" y="1607"/>
                  </a:cubicBezTo>
                  <a:cubicBezTo>
                    <a:pt x="4896" y="1607"/>
                    <a:pt x="6133" y="2654"/>
                    <a:pt x="6141" y="4164"/>
                  </a:cubicBezTo>
                  <a:lnTo>
                    <a:pt x="7748" y="4164"/>
                  </a:lnTo>
                  <a:cubicBezTo>
                    <a:pt x="7748" y="2293"/>
                    <a:pt x="6497" y="641"/>
                    <a:pt x="4683" y="147"/>
                  </a:cubicBezTo>
                  <a:cubicBezTo>
                    <a:pt x="4319" y="48"/>
                    <a:pt x="3951" y="0"/>
                    <a:pt x="3587"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56" name="Google Shape;2260;p36"/>
            <p:cNvSpPr/>
            <p:nvPr/>
          </p:nvSpPr>
          <p:spPr>
            <a:xfrm>
              <a:off x="1270078" y="564561"/>
              <a:ext cx="197156" cy="106127"/>
            </a:xfrm>
            <a:custGeom>
              <a:avLst/>
              <a:gdLst/>
              <a:ahLst/>
              <a:cxnLst/>
              <a:rect l="l" t="t" r="r" b="b"/>
              <a:pathLst>
                <a:path w="7759" h="4177" extrusionOk="0">
                  <a:moveTo>
                    <a:pt x="3588" y="1"/>
                  </a:moveTo>
                  <a:cubicBezTo>
                    <a:pt x="2139" y="1"/>
                    <a:pt x="762" y="759"/>
                    <a:pt x="0" y="2053"/>
                  </a:cubicBezTo>
                  <a:lnTo>
                    <a:pt x="2158" y="2053"/>
                  </a:lnTo>
                  <a:cubicBezTo>
                    <a:pt x="2583" y="1777"/>
                    <a:pt x="3076" y="1617"/>
                    <a:pt x="3581" y="1617"/>
                  </a:cubicBezTo>
                  <a:cubicBezTo>
                    <a:pt x="4993" y="1628"/>
                    <a:pt x="6141" y="2765"/>
                    <a:pt x="6141" y="4176"/>
                  </a:cubicBezTo>
                  <a:lnTo>
                    <a:pt x="7759" y="4176"/>
                  </a:lnTo>
                  <a:cubicBezTo>
                    <a:pt x="7759" y="2294"/>
                    <a:pt x="6508" y="653"/>
                    <a:pt x="4683" y="148"/>
                  </a:cubicBezTo>
                  <a:cubicBezTo>
                    <a:pt x="4319" y="49"/>
                    <a:pt x="3951" y="1"/>
                    <a:pt x="3588"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57" name="Google Shape;2261;p36"/>
            <p:cNvSpPr/>
            <p:nvPr/>
          </p:nvSpPr>
          <p:spPr>
            <a:xfrm>
              <a:off x="927993" y="564663"/>
              <a:ext cx="182291" cy="52060"/>
            </a:xfrm>
            <a:custGeom>
              <a:avLst/>
              <a:gdLst/>
              <a:ahLst/>
              <a:cxnLst/>
              <a:rect l="l" t="t" r="r" b="b"/>
              <a:pathLst>
                <a:path w="7174" h="2049" extrusionOk="0">
                  <a:moveTo>
                    <a:pt x="3587" y="0"/>
                  </a:moveTo>
                  <a:cubicBezTo>
                    <a:pt x="2195" y="0"/>
                    <a:pt x="804" y="683"/>
                    <a:pt x="0" y="2049"/>
                  </a:cubicBezTo>
                  <a:lnTo>
                    <a:pt x="2170" y="2049"/>
                  </a:lnTo>
                  <a:cubicBezTo>
                    <a:pt x="2583" y="1773"/>
                    <a:pt x="3076" y="1613"/>
                    <a:pt x="3581" y="1613"/>
                  </a:cubicBezTo>
                  <a:cubicBezTo>
                    <a:pt x="4086" y="1613"/>
                    <a:pt x="4580" y="1773"/>
                    <a:pt x="5004" y="2049"/>
                  </a:cubicBezTo>
                  <a:lnTo>
                    <a:pt x="7174" y="2049"/>
                  </a:lnTo>
                  <a:cubicBezTo>
                    <a:pt x="6370" y="683"/>
                    <a:pt x="4979" y="0"/>
                    <a:pt x="3587"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58" name="Google Shape;2262;p36"/>
            <p:cNvSpPr/>
            <p:nvPr/>
          </p:nvSpPr>
          <p:spPr>
            <a:xfrm>
              <a:off x="1111143" y="618174"/>
              <a:ext cx="2058" cy="3811"/>
            </a:xfrm>
            <a:custGeom>
              <a:avLst/>
              <a:gdLst/>
              <a:ahLst/>
              <a:cxnLst/>
              <a:rect l="l" t="t" r="r" b="b"/>
              <a:pathLst>
                <a:path w="81" h="150" extrusionOk="0">
                  <a:moveTo>
                    <a:pt x="0" y="0"/>
                  </a:moveTo>
                  <a:lnTo>
                    <a:pt x="0" y="0"/>
                  </a:lnTo>
                  <a:cubicBezTo>
                    <a:pt x="23" y="46"/>
                    <a:pt x="46" y="104"/>
                    <a:pt x="80" y="150"/>
                  </a:cubicBezTo>
                  <a:cubicBezTo>
                    <a:pt x="46" y="92"/>
                    <a:pt x="23" y="46"/>
                    <a:pt x="0" y="0"/>
                  </a:cubicBezTo>
                  <a:close/>
                </a:path>
              </a:pathLst>
            </a:custGeom>
            <a:solidFill>
              <a:srgbClr val="3F255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59" name="Google Shape;2263;p36"/>
            <p:cNvSpPr/>
            <p:nvPr/>
          </p:nvSpPr>
          <p:spPr>
            <a:xfrm>
              <a:off x="1065050" y="624882"/>
              <a:ext cx="330" cy="610"/>
            </a:xfrm>
            <a:custGeom>
              <a:avLst/>
              <a:gdLst/>
              <a:ahLst/>
              <a:cxnLst/>
              <a:rect l="l" t="t" r="r" b="b"/>
              <a:pathLst>
                <a:path w="13" h="24" extrusionOk="0">
                  <a:moveTo>
                    <a:pt x="1" y="0"/>
                  </a:moveTo>
                  <a:lnTo>
                    <a:pt x="12" y="23"/>
                  </a:lnTo>
                  <a:close/>
                </a:path>
              </a:pathLst>
            </a:custGeom>
            <a:solidFill>
              <a:srgbClr val="3F255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60" name="Google Shape;2264;p36"/>
            <p:cNvSpPr/>
            <p:nvPr/>
          </p:nvSpPr>
          <p:spPr>
            <a:xfrm>
              <a:off x="1069421" y="629836"/>
              <a:ext cx="610" cy="610"/>
            </a:xfrm>
            <a:custGeom>
              <a:avLst/>
              <a:gdLst/>
              <a:ahLst/>
              <a:cxnLst/>
              <a:rect l="l" t="t" r="r" b="b"/>
              <a:pathLst>
                <a:path w="24" h="24" extrusionOk="0">
                  <a:moveTo>
                    <a:pt x="1" y="0"/>
                  </a:moveTo>
                  <a:lnTo>
                    <a:pt x="24" y="23"/>
                  </a:lnTo>
                  <a:close/>
                </a:path>
              </a:pathLst>
            </a:custGeom>
            <a:solidFill>
              <a:srgbClr val="3F255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61" name="Google Shape;2265;p36"/>
            <p:cNvSpPr/>
            <p:nvPr/>
          </p:nvSpPr>
          <p:spPr>
            <a:xfrm>
              <a:off x="1611275" y="616700"/>
              <a:ext cx="1194" cy="2083"/>
            </a:xfrm>
            <a:custGeom>
              <a:avLst/>
              <a:gdLst/>
              <a:ahLst/>
              <a:cxnLst/>
              <a:rect l="l" t="t" r="r" b="b"/>
              <a:pathLst>
                <a:path w="47" h="82" extrusionOk="0">
                  <a:moveTo>
                    <a:pt x="47" y="1"/>
                  </a:moveTo>
                  <a:lnTo>
                    <a:pt x="1" y="81"/>
                  </a:lnTo>
                  <a:lnTo>
                    <a:pt x="47" y="1"/>
                  </a:lnTo>
                  <a:close/>
                </a:path>
              </a:pathLst>
            </a:custGeom>
            <a:solidFill>
              <a:srgbClr val="DADCD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62" name="Google Shape;2266;p36"/>
            <p:cNvSpPr/>
            <p:nvPr/>
          </p:nvSpPr>
          <p:spPr>
            <a:xfrm>
              <a:off x="1603398" y="616700"/>
              <a:ext cx="63906" cy="18700"/>
            </a:xfrm>
            <a:custGeom>
              <a:avLst/>
              <a:gdLst/>
              <a:ahLst/>
              <a:cxnLst/>
              <a:rect l="l" t="t" r="r" b="b"/>
              <a:pathLst>
                <a:path w="2515" h="736" extrusionOk="0">
                  <a:moveTo>
                    <a:pt x="357" y="1"/>
                  </a:moveTo>
                  <a:lnTo>
                    <a:pt x="311" y="81"/>
                  </a:lnTo>
                  <a:lnTo>
                    <a:pt x="288" y="116"/>
                  </a:lnTo>
                  <a:cubicBezTo>
                    <a:pt x="265" y="150"/>
                    <a:pt x="253" y="185"/>
                    <a:pt x="230" y="219"/>
                  </a:cubicBezTo>
                  <a:cubicBezTo>
                    <a:pt x="207" y="253"/>
                    <a:pt x="173" y="322"/>
                    <a:pt x="150" y="380"/>
                  </a:cubicBezTo>
                  <a:lnTo>
                    <a:pt x="104" y="483"/>
                  </a:lnTo>
                  <a:cubicBezTo>
                    <a:pt x="81" y="552"/>
                    <a:pt x="58" y="609"/>
                    <a:pt x="35" y="678"/>
                  </a:cubicBezTo>
                  <a:cubicBezTo>
                    <a:pt x="24" y="690"/>
                    <a:pt x="12" y="713"/>
                    <a:pt x="1" y="735"/>
                  </a:cubicBezTo>
                  <a:lnTo>
                    <a:pt x="1791" y="735"/>
                  </a:lnTo>
                  <a:cubicBezTo>
                    <a:pt x="1791" y="735"/>
                    <a:pt x="1791" y="724"/>
                    <a:pt x="1803" y="724"/>
                  </a:cubicBezTo>
                  <a:cubicBezTo>
                    <a:pt x="1814" y="701"/>
                    <a:pt x="1826" y="690"/>
                    <a:pt x="1837" y="667"/>
                  </a:cubicBezTo>
                  <a:cubicBezTo>
                    <a:pt x="1849" y="655"/>
                    <a:pt x="1872" y="621"/>
                    <a:pt x="1894" y="598"/>
                  </a:cubicBezTo>
                  <a:lnTo>
                    <a:pt x="1894" y="586"/>
                  </a:lnTo>
                  <a:cubicBezTo>
                    <a:pt x="2044" y="391"/>
                    <a:pt x="2216" y="219"/>
                    <a:pt x="2411" y="81"/>
                  </a:cubicBezTo>
                  <a:cubicBezTo>
                    <a:pt x="2445" y="47"/>
                    <a:pt x="2480" y="24"/>
                    <a:pt x="2514" y="1"/>
                  </a:cubicBezTo>
                  <a:close/>
                </a:path>
              </a:pathLst>
            </a:custGeom>
            <a:solidFill>
              <a:srgbClr val="E06FA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63" name="Google Shape;2267;p36"/>
            <p:cNvSpPr/>
            <p:nvPr/>
          </p:nvSpPr>
          <p:spPr>
            <a:xfrm>
              <a:off x="1603398" y="616700"/>
              <a:ext cx="63906" cy="18700"/>
            </a:xfrm>
            <a:custGeom>
              <a:avLst/>
              <a:gdLst/>
              <a:ahLst/>
              <a:cxnLst/>
              <a:rect l="l" t="t" r="r" b="b"/>
              <a:pathLst>
                <a:path w="2515" h="736" extrusionOk="0">
                  <a:moveTo>
                    <a:pt x="357" y="1"/>
                  </a:moveTo>
                  <a:lnTo>
                    <a:pt x="311" y="81"/>
                  </a:lnTo>
                  <a:lnTo>
                    <a:pt x="288" y="116"/>
                  </a:lnTo>
                  <a:cubicBezTo>
                    <a:pt x="265" y="150"/>
                    <a:pt x="253" y="185"/>
                    <a:pt x="230" y="219"/>
                  </a:cubicBezTo>
                  <a:cubicBezTo>
                    <a:pt x="207" y="253"/>
                    <a:pt x="173" y="322"/>
                    <a:pt x="150" y="380"/>
                  </a:cubicBezTo>
                  <a:lnTo>
                    <a:pt x="104" y="483"/>
                  </a:lnTo>
                  <a:cubicBezTo>
                    <a:pt x="81" y="552"/>
                    <a:pt x="58" y="609"/>
                    <a:pt x="35" y="678"/>
                  </a:cubicBezTo>
                  <a:cubicBezTo>
                    <a:pt x="24" y="690"/>
                    <a:pt x="12" y="713"/>
                    <a:pt x="1" y="735"/>
                  </a:cubicBezTo>
                  <a:lnTo>
                    <a:pt x="1791" y="735"/>
                  </a:lnTo>
                  <a:cubicBezTo>
                    <a:pt x="1791" y="735"/>
                    <a:pt x="1791" y="724"/>
                    <a:pt x="1803" y="724"/>
                  </a:cubicBezTo>
                  <a:cubicBezTo>
                    <a:pt x="1814" y="701"/>
                    <a:pt x="1826" y="690"/>
                    <a:pt x="1837" y="667"/>
                  </a:cubicBezTo>
                  <a:cubicBezTo>
                    <a:pt x="1849" y="655"/>
                    <a:pt x="1872" y="621"/>
                    <a:pt x="1894" y="598"/>
                  </a:cubicBezTo>
                  <a:lnTo>
                    <a:pt x="1894" y="586"/>
                  </a:lnTo>
                  <a:cubicBezTo>
                    <a:pt x="2044" y="391"/>
                    <a:pt x="2216" y="219"/>
                    <a:pt x="2411" y="81"/>
                  </a:cubicBezTo>
                  <a:cubicBezTo>
                    <a:pt x="2445" y="47"/>
                    <a:pt x="2480" y="24"/>
                    <a:pt x="2514" y="1"/>
                  </a:cubicBezTo>
                  <a:close/>
                </a:path>
              </a:pathLst>
            </a:custGeom>
            <a:solidFill>
              <a:srgbClr val="A5B7C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64" name="Google Shape;2268;p36"/>
            <p:cNvSpPr/>
            <p:nvPr/>
          </p:nvSpPr>
          <p:spPr>
            <a:xfrm>
              <a:off x="1268909" y="616700"/>
              <a:ext cx="1194" cy="2083"/>
            </a:xfrm>
            <a:custGeom>
              <a:avLst/>
              <a:gdLst/>
              <a:ahLst/>
              <a:cxnLst/>
              <a:rect l="l" t="t" r="r" b="b"/>
              <a:pathLst>
                <a:path w="47" h="82" extrusionOk="0">
                  <a:moveTo>
                    <a:pt x="46" y="1"/>
                  </a:moveTo>
                  <a:lnTo>
                    <a:pt x="0" y="81"/>
                  </a:lnTo>
                  <a:lnTo>
                    <a:pt x="46" y="1"/>
                  </a:lnTo>
                  <a:close/>
                </a:path>
              </a:pathLst>
            </a:custGeom>
            <a:solidFill>
              <a:srgbClr val="DADCD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65" name="Google Shape;2269;p36"/>
            <p:cNvSpPr/>
            <p:nvPr/>
          </p:nvSpPr>
          <p:spPr>
            <a:xfrm>
              <a:off x="1322269" y="616700"/>
              <a:ext cx="2643" cy="2083"/>
            </a:xfrm>
            <a:custGeom>
              <a:avLst/>
              <a:gdLst/>
              <a:ahLst/>
              <a:cxnLst/>
              <a:rect l="l" t="t" r="r" b="b"/>
              <a:pathLst>
                <a:path w="104" h="82" extrusionOk="0">
                  <a:moveTo>
                    <a:pt x="104" y="1"/>
                  </a:moveTo>
                  <a:cubicBezTo>
                    <a:pt x="70" y="24"/>
                    <a:pt x="35" y="47"/>
                    <a:pt x="1" y="81"/>
                  </a:cubicBezTo>
                  <a:cubicBezTo>
                    <a:pt x="35" y="47"/>
                    <a:pt x="70" y="24"/>
                    <a:pt x="104" y="1"/>
                  </a:cubicBezTo>
                  <a:close/>
                </a:path>
              </a:pathLst>
            </a:custGeom>
            <a:solidFill>
              <a:srgbClr val="DADCD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66" name="Google Shape;2270;p36"/>
            <p:cNvSpPr/>
            <p:nvPr/>
          </p:nvSpPr>
          <p:spPr>
            <a:xfrm>
              <a:off x="1261312" y="616700"/>
              <a:ext cx="63906" cy="18700"/>
            </a:xfrm>
            <a:custGeom>
              <a:avLst/>
              <a:gdLst/>
              <a:ahLst/>
              <a:cxnLst/>
              <a:rect l="l" t="t" r="r" b="b"/>
              <a:pathLst>
                <a:path w="2515" h="736" extrusionOk="0">
                  <a:moveTo>
                    <a:pt x="345" y="1"/>
                  </a:moveTo>
                  <a:lnTo>
                    <a:pt x="299" y="81"/>
                  </a:lnTo>
                  <a:cubicBezTo>
                    <a:pt x="299" y="93"/>
                    <a:pt x="288" y="104"/>
                    <a:pt x="276" y="116"/>
                  </a:cubicBezTo>
                  <a:lnTo>
                    <a:pt x="219" y="219"/>
                  </a:lnTo>
                  <a:cubicBezTo>
                    <a:pt x="196" y="276"/>
                    <a:pt x="173" y="322"/>
                    <a:pt x="139" y="380"/>
                  </a:cubicBezTo>
                  <a:lnTo>
                    <a:pt x="93" y="483"/>
                  </a:lnTo>
                  <a:cubicBezTo>
                    <a:pt x="70" y="552"/>
                    <a:pt x="47" y="609"/>
                    <a:pt x="24" y="678"/>
                  </a:cubicBezTo>
                  <a:cubicBezTo>
                    <a:pt x="12" y="690"/>
                    <a:pt x="1" y="713"/>
                    <a:pt x="1" y="735"/>
                  </a:cubicBezTo>
                  <a:lnTo>
                    <a:pt x="1791" y="735"/>
                  </a:lnTo>
                  <a:cubicBezTo>
                    <a:pt x="1791" y="735"/>
                    <a:pt x="1791" y="724"/>
                    <a:pt x="1791" y="724"/>
                  </a:cubicBezTo>
                  <a:cubicBezTo>
                    <a:pt x="1803" y="701"/>
                    <a:pt x="1814" y="690"/>
                    <a:pt x="1837" y="667"/>
                  </a:cubicBezTo>
                  <a:cubicBezTo>
                    <a:pt x="1849" y="655"/>
                    <a:pt x="1872" y="621"/>
                    <a:pt x="1883" y="598"/>
                  </a:cubicBezTo>
                  <a:lnTo>
                    <a:pt x="1895" y="586"/>
                  </a:lnTo>
                  <a:cubicBezTo>
                    <a:pt x="2044" y="391"/>
                    <a:pt x="2216" y="219"/>
                    <a:pt x="2400" y="81"/>
                  </a:cubicBezTo>
                  <a:cubicBezTo>
                    <a:pt x="2434" y="47"/>
                    <a:pt x="2469" y="24"/>
                    <a:pt x="2514" y="1"/>
                  </a:cubicBezTo>
                  <a:close/>
                </a:path>
              </a:pathLst>
            </a:custGeom>
            <a:solidFill>
              <a:srgbClr val="F1CC3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67" name="Google Shape;2271;p36"/>
            <p:cNvSpPr/>
            <p:nvPr/>
          </p:nvSpPr>
          <p:spPr>
            <a:xfrm>
              <a:off x="1261312" y="616700"/>
              <a:ext cx="63906" cy="18700"/>
            </a:xfrm>
            <a:custGeom>
              <a:avLst/>
              <a:gdLst/>
              <a:ahLst/>
              <a:cxnLst/>
              <a:rect l="l" t="t" r="r" b="b"/>
              <a:pathLst>
                <a:path w="2515" h="736" extrusionOk="0">
                  <a:moveTo>
                    <a:pt x="345" y="1"/>
                  </a:moveTo>
                  <a:lnTo>
                    <a:pt x="299" y="81"/>
                  </a:lnTo>
                  <a:cubicBezTo>
                    <a:pt x="299" y="93"/>
                    <a:pt x="288" y="104"/>
                    <a:pt x="276" y="116"/>
                  </a:cubicBezTo>
                  <a:lnTo>
                    <a:pt x="219" y="219"/>
                  </a:lnTo>
                  <a:cubicBezTo>
                    <a:pt x="196" y="276"/>
                    <a:pt x="173" y="322"/>
                    <a:pt x="139" y="380"/>
                  </a:cubicBezTo>
                  <a:lnTo>
                    <a:pt x="93" y="483"/>
                  </a:lnTo>
                  <a:cubicBezTo>
                    <a:pt x="70" y="552"/>
                    <a:pt x="47" y="609"/>
                    <a:pt x="24" y="678"/>
                  </a:cubicBezTo>
                  <a:cubicBezTo>
                    <a:pt x="12" y="690"/>
                    <a:pt x="1" y="713"/>
                    <a:pt x="1" y="735"/>
                  </a:cubicBezTo>
                  <a:lnTo>
                    <a:pt x="1791" y="735"/>
                  </a:lnTo>
                  <a:cubicBezTo>
                    <a:pt x="1791" y="735"/>
                    <a:pt x="1791" y="724"/>
                    <a:pt x="1791" y="724"/>
                  </a:cubicBezTo>
                  <a:cubicBezTo>
                    <a:pt x="1803" y="701"/>
                    <a:pt x="1814" y="690"/>
                    <a:pt x="1837" y="667"/>
                  </a:cubicBezTo>
                  <a:cubicBezTo>
                    <a:pt x="1849" y="655"/>
                    <a:pt x="1872" y="621"/>
                    <a:pt x="1883" y="598"/>
                  </a:cubicBezTo>
                  <a:lnTo>
                    <a:pt x="1895" y="586"/>
                  </a:lnTo>
                  <a:cubicBezTo>
                    <a:pt x="2044" y="391"/>
                    <a:pt x="2216" y="219"/>
                    <a:pt x="2400" y="81"/>
                  </a:cubicBezTo>
                  <a:cubicBezTo>
                    <a:pt x="2434" y="47"/>
                    <a:pt x="2469" y="24"/>
                    <a:pt x="2514" y="1"/>
                  </a:cubicBezTo>
                  <a:close/>
                </a:path>
              </a:pathLst>
            </a:custGeom>
            <a:solidFill>
              <a:srgbClr val="A5B7C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68" name="Google Shape;2272;p36"/>
            <p:cNvSpPr/>
            <p:nvPr/>
          </p:nvSpPr>
          <p:spPr>
            <a:xfrm>
              <a:off x="1065635" y="625466"/>
              <a:ext cx="3811" cy="4395"/>
            </a:xfrm>
            <a:custGeom>
              <a:avLst/>
              <a:gdLst/>
              <a:ahLst/>
              <a:cxnLst/>
              <a:rect l="l" t="t" r="r" b="b"/>
              <a:pathLst>
                <a:path w="150" h="173" extrusionOk="0">
                  <a:moveTo>
                    <a:pt x="1" y="0"/>
                  </a:moveTo>
                  <a:cubicBezTo>
                    <a:pt x="21" y="26"/>
                    <a:pt x="44" y="52"/>
                    <a:pt x="67" y="77"/>
                  </a:cubicBezTo>
                  <a:lnTo>
                    <a:pt x="67" y="77"/>
                  </a:lnTo>
                  <a:cubicBezTo>
                    <a:pt x="44" y="49"/>
                    <a:pt x="22" y="22"/>
                    <a:pt x="1" y="0"/>
                  </a:cubicBezTo>
                  <a:close/>
                  <a:moveTo>
                    <a:pt x="67" y="77"/>
                  </a:moveTo>
                  <a:cubicBezTo>
                    <a:pt x="93" y="109"/>
                    <a:pt x="120" y="142"/>
                    <a:pt x="150" y="172"/>
                  </a:cubicBezTo>
                  <a:cubicBezTo>
                    <a:pt x="124" y="141"/>
                    <a:pt x="96" y="109"/>
                    <a:pt x="67" y="77"/>
                  </a:cubicBezTo>
                  <a:close/>
                </a:path>
              </a:pathLst>
            </a:custGeom>
            <a:solidFill>
              <a:srgbClr val="DADCD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69" name="Google Shape;2273;p36"/>
            <p:cNvSpPr/>
            <p:nvPr/>
          </p:nvSpPr>
          <p:spPr>
            <a:xfrm>
              <a:off x="1110254" y="616700"/>
              <a:ext cx="915" cy="1499"/>
            </a:xfrm>
            <a:custGeom>
              <a:avLst/>
              <a:gdLst/>
              <a:ahLst/>
              <a:cxnLst/>
              <a:rect l="l" t="t" r="r" b="b"/>
              <a:pathLst>
                <a:path w="36" h="59" extrusionOk="0">
                  <a:moveTo>
                    <a:pt x="1" y="1"/>
                  </a:moveTo>
                  <a:lnTo>
                    <a:pt x="1" y="1"/>
                  </a:lnTo>
                  <a:cubicBezTo>
                    <a:pt x="12" y="24"/>
                    <a:pt x="24" y="47"/>
                    <a:pt x="35" y="58"/>
                  </a:cubicBezTo>
                  <a:cubicBezTo>
                    <a:pt x="24" y="47"/>
                    <a:pt x="12" y="24"/>
                    <a:pt x="1" y="1"/>
                  </a:cubicBezTo>
                  <a:close/>
                </a:path>
              </a:pathLst>
            </a:custGeom>
            <a:solidFill>
              <a:srgbClr val="DADCD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70" name="Google Shape;2274;p36"/>
            <p:cNvSpPr/>
            <p:nvPr/>
          </p:nvSpPr>
          <p:spPr>
            <a:xfrm>
              <a:off x="1055141" y="616700"/>
              <a:ext cx="9935" cy="8207"/>
            </a:xfrm>
            <a:custGeom>
              <a:avLst/>
              <a:gdLst/>
              <a:ahLst/>
              <a:cxnLst/>
              <a:rect l="l" t="t" r="r" b="b"/>
              <a:pathLst>
                <a:path w="391" h="323" extrusionOk="0">
                  <a:moveTo>
                    <a:pt x="0" y="1"/>
                  </a:moveTo>
                  <a:cubicBezTo>
                    <a:pt x="138" y="104"/>
                    <a:pt x="276" y="208"/>
                    <a:pt x="391" y="322"/>
                  </a:cubicBezTo>
                  <a:cubicBezTo>
                    <a:pt x="276" y="208"/>
                    <a:pt x="138" y="104"/>
                    <a:pt x="0" y="1"/>
                  </a:cubicBezTo>
                  <a:close/>
                </a:path>
              </a:pathLst>
            </a:custGeom>
            <a:solidFill>
              <a:srgbClr val="DADCD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71" name="Google Shape;2275;p36"/>
            <p:cNvSpPr/>
            <p:nvPr/>
          </p:nvSpPr>
          <p:spPr>
            <a:xfrm>
              <a:off x="1069726" y="630421"/>
              <a:ext cx="3811" cy="4980"/>
            </a:xfrm>
            <a:custGeom>
              <a:avLst/>
              <a:gdLst/>
              <a:ahLst/>
              <a:cxnLst/>
              <a:rect l="l" t="t" r="r" b="b"/>
              <a:pathLst>
                <a:path w="150" h="196" extrusionOk="0">
                  <a:moveTo>
                    <a:pt x="150" y="195"/>
                  </a:moveTo>
                  <a:cubicBezTo>
                    <a:pt x="104" y="127"/>
                    <a:pt x="58" y="69"/>
                    <a:pt x="0" y="0"/>
                  </a:cubicBezTo>
                  <a:cubicBezTo>
                    <a:pt x="58" y="69"/>
                    <a:pt x="104" y="127"/>
                    <a:pt x="150" y="195"/>
                  </a:cubicBezTo>
                  <a:close/>
                </a:path>
              </a:pathLst>
            </a:custGeom>
            <a:solidFill>
              <a:srgbClr val="DADCD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72" name="Google Shape;2276;p36"/>
            <p:cNvSpPr/>
            <p:nvPr/>
          </p:nvSpPr>
          <p:spPr>
            <a:xfrm>
              <a:off x="1055142" y="616696"/>
              <a:ext cx="70005" cy="54002"/>
            </a:xfrm>
            <a:custGeom>
              <a:avLst/>
              <a:gdLst/>
              <a:ahLst/>
              <a:cxnLst/>
              <a:rect l="l" t="t" r="r" b="b"/>
              <a:pathLst>
                <a:path w="2755" h="2125" extrusionOk="0">
                  <a:moveTo>
                    <a:pt x="0" y="1"/>
                  </a:moveTo>
                  <a:cubicBezTo>
                    <a:pt x="138" y="104"/>
                    <a:pt x="276" y="208"/>
                    <a:pt x="391" y="322"/>
                  </a:cubicBezTo>
                  <a:lnTo>
                    <a:pt x="402" y="345"/>
                  </a:lnTo>
                  <a:cubicBezTo>
                    <a:pt x="460" y="391"/>
                    <a:pt x="505" y="460"/>
                    <a:pt x="563" y="517"/>
                  </a:cubicBezTo>
                  <a:lnTo>
                    <a:pt x="586" y="540"/>
                  </a:lnTo>
                  <a:cubicBezTo>
                    <a:pt x="632" y="609"/>
                    <a:pt x="678" y="667"/>
                    <a:pt x="724" y="735"/>
                  </a:cubicBezTo>
                  <a:cubicBezTo>
                    <a:pt x="999" y="1149"/>
                    <a:pt x="1137" y="1631"/>
                    <a:pt x="1137" y="2124"/>
                  </a:cubicBezTo>
                  <a:lnTo>
                    <a:pt x="2755" y="2124"/>
                  </a:lnTo>
                  <a:cubicBezTo>
                    <a:pt x="2755" y="1654"/>
                    <a:pt x="2675" y="1183"/>
                    <a:pt x="2514" y="735"/>
                  </a:cubicBezTo>
                  <a:cubicBezTo>
                    <a:pt x="2491" y="644"/>
                    <a:pt x="2457" y="563"/>
                    <a:pt x="2411" y="483"/>
                  </a:cubicBezTo>
                  <a:cubicBezTo>
                    <a:pt x="2399" y="449"/>
                    <a:pt x="2388" y="426"/>
                    <a:pt x="2376" y="403"/>
                  </a:cubicBezTo>
                  <a:cubicBezTo>
                    <a:pt x="2353" y="334"/>
                    <a:pt x="2319" y="265"/>
                    <a:pt x="2284" y="208"/>
                  </a:cubicBezTo>
                  <a:cubicBezTo>
                    <a:pt x="2250" y="139"/>
                    <a:pt x="2227" y="104"/>
                    <a:pt x="2204" y="58"/>
                  </a:cubicBezTo>
                  <a:cubicBezTo>
                    <a:pt x="2193" y="47"/>
                    <a:pt x="2181" y="24"/>
                    <a:pt x="2170"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73" name="Google Shape;2277;p36"/>
            <p:cNvSpPr/>
            <p:nvPr/>
          </p:nvSpPr>
          <p:spPr>
            <a:xfrm>
              <a:off x="926519" y="616700"/>
              <a:ext cx="1194" cy="2083"/>
            </a:xfrm>
            <a:custGeom>
              <a:avLst/>
              <a:gdLst/>
              <a:ahLst/>
              <a:cxnLst/>
              <a:rect l="l" t="t" r="r" b="b"/>
              <a:pathLst>
                <a:path w="47" h="82" extrusionOk="0">
                  <a:moveTo>
                    <a:pt x="47" y="1"/>
                  </a:moveTo>
                  <a:lnTo>
                    <a:pt x="1" y="81"/>
                  </a:lnTo>
                  <a:lnTo>
                    <a:pt x="47" y="1"/>
                  </a:lnTo>
                  <a:close/>
                </a:path>
              </a:pathLst>
            </a:custGeom>
            <a:solidFill>
              <a:srgbClr val="5C5C5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74" name="Google Shape;2278;p36"/>
            <p:cNvSpPr/>
            <p:nvPr/>
          </p:nvSpPr>
          <p:spPr>
            <a:xfrm>
              <a:off x="980183" y="616700"/>
              <a:ext cx="2668" cy="2083"/>
            </a:xfrm>
            <a:custGeom>
              <a:avLst/>
              <a:gdLst/>
              <a:ahLst/>
              <a:cxnLst/>
              <a:rect l="l" t="t" r="r" b="b"/>
              <a:pathLst>
                <a:path w="105" h="82" extrusionOk="0">
                  <a:moveTo>
                    <a:pt x="104" y="1"/>
                  </a:moveTo>
                  <a:cubicBezTo>
                    <a:pt x="70" y="24"/>
                    <a:pt x="35" y="47"/>
                    <a:pt x="1" y="81"/>
                  </a:cubicBezTo>
                  <a:cubicBezTo>
                    <a:pt x="35" y="47"/>
                    <a:pt x="70" y="24"/>
                    <a:pt x="104" y="1"/>
                  </a:cubicBezTo>
                  <a:close/>
                </a:path>
              </a:pathLst>
            </a:custGeom>
            <a:solidFill>
              <a:srgbClr val="5C5C5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75" name="Google Shape;2279;p36"/>
            <p:cNvSpPr/>
            <p:nvPr/>
          </p:nvSpPr>
          <p:spPr>
            <a:xfrm>
              <a:off x="585043" y="564612"/>
              <a:ext cx="197741" cy="106076"/>
            </a:xfrm>
            <a:custGeom>
              <a:avLst/>
              <a:gdLst/>
              <a:ahLst/>
              <a:cxnLst/>
              <a:rect l="l" t="t" r="r" b="b"/>
              <a:pathLst>
                <a:path w="7782" h="4175" extrusionOk="0">
                  <a:moveTo>
                    <a:pt x="3607" y="0"/>
                  </a:moveTo>
                  <a:cubicBezTo>
                    <a:pt x="2153" y="0"/>
                    <a:pt x="763" y="768"/>
                    <a:pt x="0" y="2074"/>
                  </a:cubicBezTo>
                  <a:lnTo>
                    <a:pt x="2146" y="2074"/>
                  </a:lnTo>
                  <a:cubicBezTo>
                    <a:pt x="2571" y="1775"/>
                    <a:pt x="3087" y="1615"/>
                    <a:pt x="3615" y="1615"/>
                  </a:cubicBezTo>
                  <a:cubicBezTo>
                    <a:pt x="5027" y="1626"/>
                    <a:pt x="6163" y="2763"/>
                    <a:pt x="6163" y="4174"/>
                  </a:cubicBezTo>
                  <a:lnTo>
                    <a:pt x="7782" y="4174"/>
                  </a:lnTo>
                  <a:cubicBezTo>
                    <a:pt x="7782" y="2292"/>
                    <a:pt x="6519" y="639"/>
                    <a:pt x="4694" y="146"/>
                  </a:cubicBezTo>
                  <a:cubicBezTo>
                    <a:pt x="4334" y="48"/>
                    <a:pt x="3969" y="0"/>
                    <a:pt x="3607"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76" name="Google Shape;2280;p36"/>
            <p:cNvSpPr/>
            <p:nvPr/>
          </p:nvSpPr>
          <p:spPr>
            <a:xfrm>
              <a:off x="1288449" y="710331"/>
              <a:ext cx="25" cy="25"/>
            </a:xfrm>
            <a:custGeom>
              <a:avLst/>
              <a:gdLst/>
              <a:ahLst/>
              <a:cxnLst/>
              <a:rect l="l" t="t" r="r" b="b"/>
              <a:pathLst>
                <a:path w="1" h="1" extrusionOk="0">
                  <a:moveTo>
                    <a:pt x="0" y="0"/>
                  </a:moveTo>
                  <a:close/>
                </a:path>
              </a:pathLst>
            </a:custGeom>
            <a:solidFill>
              <a:srgbClr val="C7372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77" name="Google Shape;2281;p36"/>
            <p:cNvSpPr/>
            <p:nvPr/>
          </p:nvSpPr>
          <p:spPr>
            <a:xfrm>
              <a:off x="1084006" y="670668"/>
              <a:ext cx="197766" cy="106076"/>
            </a:xfrm>
            <a:custGeom>
              <a:avLst/>
              <a:gdLst/>
              <a:ahLst/>
              <a:cxnLst/>
              <a:rect l="l" t="t" r="r" b="b"/>
              <a:pathLst>
                <a:path w="7783" h="4175" extrusionOk="0">
                  <a:moveTo>
                    <a:pt x="5659" y="2089"/>
                  </a:moveTo>
                  <a:lnTo>
                    <a:pt x="5625" y="2101"/>
                  </a:lnTo>
                  <a:lnTo>
                    <a:pt x="5643" y="2101"/>
                  </a:lnTo>
                  <a:cubicBezTo>
                    <a:pt x="5648" y="2097"/>
                    <a:pt x="5654" y="2093"/>
                    <a:pt x="5659" y="2089"/>
                  </a:cubicBezTo>
                  <a:close/>
                  <a:moveTo>
                    <a:pt x="1" y="0"/>
                  </a:moveTo>
                  <a:cubicBezTo>
                    <a:pt x="1" y="1894"/>
                    <a:pt x="1263" y="3547"/>
                    <a:pt x="3088" y="4029"/>
                  </a:cubicBezTo>
                  <a:cubicBezTo>
                    <a:pt x="3451" y="4127"/>
                    <a:pt x="3817" y="4174"/>
                    <a:pt x="4179" y="4174"/>
                  </a:cubicBezTo>
                  <a:cubicBezTo>
                    <a:pt x="5637" y="4174"/>
                    <a:pt x="7019" y="3406"/>
                    <a:pt x="7782" y="2101"/>
                  </a:cubicBezTo>
                  <a:lnTo>
                    <a:pt x="5643" y="2101"/>
                  </a:lnTo>
                  <a:cubicBezTo>
                    <a:pt x="5210" y="2403"/>
                    <a:pt x="4700" y="2560"/>
                    <a:pt x="4178" y="2560"/>
                  </a:cubicBezTo>
                  <a:cubicBezTo>
                    <a:pt x="2767" y="2560"/>
                    <a:pt x="1619" y="1412"/>
                    <a:pt x="1619"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78" name="Google Shape;2282;p36"/>
            <p:cNvSpPr/>
            <p:nvPr/>
          </p:nvSpPr>
          <p:spPr>
            <a:xfrm>
              <a:off x="946364" y="710331"/>
              <a:ext cx="25" cy="25"/>
            </a:xfrm>
            <a:custGeom>
              <a:avLst/>
              <a:gdLst/>
              <a:ahLst/>
              <a:cxnLst/>
              <a:rect l="l" t="t" r="r" b="b"/>
              <a:pathLst>
                <a:path w="1" h="1" extrusionOk="0">
                  <a:moveTo>
                    <a:pt x="0" y="0"/>
                  </a:moveTo>
                  <a:close/>
                </a:path>
              </a:pathLst>
            </a:custGeom>
            <a:solidFill>
              <a:srgbClr val="69B9B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79" name="Google Shape;2283;p36"/>
            <p:cNvSpPr/>
            <p:nvPr/>
          </p:nvSpPr>
          <p:spPr>
            <a:xfrm>
              <a:off x="741920" y="670668"/>
              <a:ext cx="197766" cy="106076"/>
            </a:xfrm>
            <a:custGeom>
              <a:avLst/>
              <a:gdLst/>
              <a:ahLst/>
              <a:cxnLst/>
              <a:rect l="l" t="t" r="r" b="b"/>
              <a:pathLst>
                <a:path w="7783" h="4175" extrusionOk="0">
                  <a:moveTo>
                    <a:pt x="5648" y="2089"/>
                  </a:moveTo>
                  <a:lnTo>
                    <a:pt x="5625" y="2101"/>
                  </a:lnTo>
                  <a:lnTo>
                    <a:pt x="5632" y="2101"/>
                  </a:lnTo>
                  <a:cubicBezTo>
                    <a:pt x="5637" y="2097"/>
                    <a:pt x="5642" y="2093"/>
                    <a:pt x="5648" y="2089"/>
                  </a:cubicBezTo>
                  <a:close/>
                  <a:moveTo>
                    <a:pt x="1" y="0"/>
                  </a:moveTo>
                  <a:cubicBezTo>
                    <a:pt x="1" y="1894"/>
                    <a:pt x="1263" y="3547"/>
                    <a:pt x="3088" y="4029"/>
                  </a:cubicBezTo>
                  <a:cubicBezTo>
                    <a:pt x="3449" y="4127"/>
                    <a:pt x="3814" y="4174"/>
                    <a:pt x="4175" y="4174"/>
                  </a:cubicBezTo>
                  <a:cubicBezTo>
                    <a:pt x="5630" y="4174"/>
                    <a:pt x="7019" y="3406"/>
                    <a:pt x="7782" y="2101"/>
                  </a:cubicBezTo>
                  <a:lnTo>
                    <a:pt x="5632" y="2101"/>
                  </a:lnTo>
                  <a:cubicBezTo>
                    <a:pt x="5210" y="2403"/>
                    <a:pt x="4700" y="2560"/>
                    <a:pt x="4167" y="2560"/>
                  </a:cubicBezTo>
                  <a:cubicBezTo>
                    <a:pt x="2755" y="2560"/>
                    <a:pt x="1619" y="1412"/>
                    <a:pt x="1608"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80" name="Google Shape;2284;p36"/>
            <p:cNvSpPr/>
            <p:nvPr/>
          </p:nvSpPr>
          <p:spPr>
            <a:xfrm>
              <a:off x="1425812" y="670668"/>
              <a:ext cx="198046" cy="106330"/>
            </a:xfrm>
            <a:custGeom>
              <a:avLst/>
              <a:gdLst/>
              <a:ahLst/>
              <a:cxnLst/>
              <a:rect l="l" t="t" r="r" b="b"/>
              <a:pathLst>
                <a:path w="7794" h="4185" extrusionOk="0">
                  <a:moveTo>
                    <a:pt x="12" y="0"/>
                  </a:moveTo>
                  <a:cubicBezTo>
                    <a:pt x="0" y="1894"/>
                    <a:pt x="1274" y="3547"/>
                    <a:pt x="3099" y="4040"/>
                  </a:cubicBezTo>
                  <a:cubicBezTo>
                    <a:pt x="3459" y="4138"/>
                    <a:pt x="3823" y="4184"/>
                    <a:pt x="4183" y="4184"/>
                  </a:cubicBezTo>
                  <a:cubicBezTo>
                    <a:pt x="5646" y="4184"/>
                    <a:pt x="7038" y="3409"/>
                    <a:pt x="7793" y="2101"/>
                  </a:cubicBezTo>
                  <a:lnTo>
                    <a:pt x="5647" y="2101"/>
                  </a:lnTo>
                  <a:cubicBezTo>
                    <a:pt x="5222" y="2399"/>
                    <a:pt x="4706" y="2560"/>
                    <a:pt x="4189" y="2560"/>
                  </a:cubicBezTo>
                  <a:cubicBezTo>
                    <a:pt x="2778" y="2560"/>
                    <a:pt x="1630" y="1412"/>
                    <a:pt x="1630"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81" name="Google Shape;2285;p36"/>
            <p:cNvSpPr/>
            <p:nvPr/>
          </p:nvSpPr>
          <p:spPr>
            <a:xfrm>
              <a:off x="1629646" y="711500"/>
              <a:ext cx="610" cy="1474"/>
            </a:xfrm>
            <a:custGeom>
              <a:avLst/>
              <a:gdLst/>
              <a:ahLst/>
              <a:cxnLst/>
              <a:rect l="l" t="t" r="r" b="b"/>
              <a:pathLst>
                <a:path w="24" h="58" extrusionOk="0">
                  <a:moveTo>
                    <a:pt x="24" y="0"/>
                  </a:moveTo>
                  <a:cubicBezTo>
                    <a:pt x="12" y="23"/>
                    <a:pt x="1" y="34"/>
                    <a:pt x="1" y="57"/>
                  </a:cubicBezTo>
                  <a:lnTo>
                    <a:pt x="24" y="0"/>
                  </a:lnTo>
                  <a:close/>
                </a:path>
              </a:pathLst>
            </a:custGeom>
            <a:solidFill>
              <a:srgbClr val="63A9F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82" name="Google Shape;2286;p36"/>
            <p:cNvSpPr/>
            <p:nvPr/>
          </p:nvSpPr>
          <p:spPr>
            <a:xfrm>
              <a:off x="1768177" y="670668"/>
              <a:ext cx="211157" cy="106254"/>
            </a:xfrm>
            <a:custGeom>
              <a:avLst/>
              <a:gdLst/>
              <a:ahLst/>
              <a:cxnLst/>
              <a:rect l="l" t="t" r="r" b="b"/>
              <a:pathLst>
                <a:path w="8310" h="4182" extrusionOk="0">
                  <a:moveTo>
                    <a:pt x="12" y="0"/>
                  </a:moveTo>
                  <a:cubicBezTo>
                    <a:pt x="0" y="2032"/>
                    <a:pt x="1470" y="3776"/>
                    <a:pt x="3478" y="4121"/>
                  </a:cubicBezTo>
                  <a:cubicBezTo>
                    <a:pt x="3715" y="4161"/>
                    <a:pt x="3952" y="4181"/>
                    <a:pt x="4186" y="4181"/>
                  </a:cubicBezTo>
                  <a:cubicBezTo>
                    <a:pt x="5923" y="4181"/>
                    <a:pt x="7518" y="3089"/>
                    <a:pt x="8115" y="1400"/>
                  </a:cubicBezTo>
                  <a:cubicBezTo>
                    <a:pt x="8161" y="1263"/>
                    <a:pt x="8195" y="1136"/>
                    <a:pt x="8230" y="1010"/>
                  </a:cubicBezTo>
                  <a:cubicBezTo>
                    <a:pt x="8310" y="700"/>
                    <a:pt x="8207" y="379"/>
                    <a:pt x="7954" y="184"/>
                  </a:cubicBezTo>
                  <a:cubicBezTo>
                    <a:pt x="7804" y="61"/>
                    <a:pt x="7626" y="3"/>
                    <a:pt x="7451" y="3"/>
                  </a:cubicBezTo>
                  <a:cubicBezTo>
                    <a:pt x="7105" y="3"/>
                    <a:pt x="6768" y="227"/>
                    <a:pt x="6669" y="609"/>
                  </a:cubicBezTo>
                  <a:cubicBezTo>
                    <a:pt x="6383" y="1762"/>
                    <a:pt x="5346" y="2554"/>
                    <a:pt x="4179" y="2554"/>
                  </a:cubicBezTo>
                  <a:cubicBezTo>
                    <a:pt x="4080" y="2554"/>
                    <a:pt x="3980" y="2548"/>
                    <a:pt x="3880" y="2537"/>
                  </a:cubicBezTo>
                  <a:cubicBezTo>
                    <a:pt x="2594" y="2387"/>
                    <a:pt x="1630" y="1297"/>
                    <a:pt x="1619"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83" name="Google Shape;2287;p36"/>
            <p:cNvSpPr/>
            <p:nvPr/>
          </p:nvSpPr>
          <p:spPr>
            <a:xfrm>
              <a:off x="576505" y="617292"/>
              <a:ext cx="63011" cy="18116"/>
            </a:xfrm>
            <a:custGeom>
              <a:avLst/>
              <a:gdLst/>
              <a:ahLst/>
              <a:cxnLst/>
              <a:rect l="l" t="t" r="r" b="b"/>
              <a:pathLst>
                <a:path w="2480" h="689" extrusionOk="0">
                  <a:moveTo>
                    <a:pt x="333" y="0"/>
                  </a:moveTo>
                  <a:cubicBezTo>
                    <a:pt x="322" y="0"/>
                    <a:pt x="322" y="12"/>
                    <a:pt x="310" y="23"/>
                  </a:cubicBezTo>
                  <a:cubicBezTo>
                    <a:pt x="253" y="127"/>
                    <a:pt x="195" y="230"/>
                    <a:pt x="149" y="333"/>
                  </a:cubicBezTo>
                  <a:cubicBezTo>
                    <a:pt x="126" y="391"/>
                    <a:pt x="104" y="448"/>
                    <a:pt x="69" y="517"/>
                  </a:cubicBezTo>
                  <a:cubicBezTo>
                    <a:pt x="46" y="574"/>
                    <a:pt x="23" y="632"/>
                    <a:pt x="0" y="689"/>
                  </a:cubicBezTo>
                  <a:lnTo>
                    <a:pt x="1802" y="689"/>
                  </a:lnTo>
                  <a:cubicBezTo>
                    <a:pt x="1928" y="482"/>
                    <a:pt x="2101" y="299"/>
                    <a:pt x="2284" y="150"/>
                  </a:cubicBezTo>
                  <a:cubicBezTo>
                    <a:pt x="2353" y="92"/>
                    <a:pt x="2410" y="46"/>
                    <a:pt x="2479" y="0"/>
                  </a:cubicBezTo>
                  <a:close/>
                </a:path>
              </a:pathLst>
            </a:custGeom>
            <a:solidFill>
              <a:srgbClr val="A5B7C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84" name="Google Shape;2288;p36"/>
            <p:cNvSpPr/>
            <p:nvPr/>
          </p:nvSpPr>
          <p:spPr>
            <a:xfrm>
              <a:off x="1569857" y="705656"/>
              <a:ext cx="63017" cy="18116"/>
            </a:xfrm>
            <a:custGeom>
              <a:avLst/>
              <a:gdLst/>
              <a:ahLst/>
              <a:cxnLst/>
              <a:rect l="l" t="t" r="r" b="b"/>
              <a:pathLst>
                <a:path w="2480" h="713" extrusionOk="0">
                  <a:moveTo>
                    <a:pt x="667" y="0"/>
                  </a:moveTo>
                  <a:lnTo>
                    <a:pt x="667" y="23"/>
                  </a:lnTo>
                  <a:cubicBezTo>
                    <a:pt x="575" y="150"/>
                    <a:pt x="471" y="287"/>
                    <a:pt x="368" y="402"/>
                  </a:cubicBezTo>
                  <a:cubicBezTo>
                    <a:pt x="311" y="460"/>
                    <a:pt x="253" y="517"/>
                    <a:pt x="184" y="563"/>
                  </a:cubicBezTo>
                  <a:cubicBezTo>
                    <a:pt x="127" y="620"/>
                    <a:pt x="58" y="666"/>
                    <a:pt x="1" y="712"/>
                  </a:cubicBezTo>
                  <a:lnTo>
                    <a:pt x="2147" y="712"/>
                  </a:lnTo>
                  <a:cubicBezTo>
                    <a:pt x="2182" y="643"/>
                    <a:pt x="2216" y="586"/>
                    <a:pt x="2250" y="528"/>
                  </a:cubicBezTo>
                  <a:cubicBezTo>
                    <a:pt x="2262" y="494"/>
                    <a:pt x="2273" y="471"/>
                    <a:pt x="2285" y="437"/>
                  </a:cubicBezTo>
                  <a:cubicBezTo>
                    <a:pt x="2319" y="391"/>
                    <a:pt x="2342" y="333"/>
                    <a:pt x="2365" y="276"/>
                  </a:cubicBezTo>
                  <a:lnTo>
                    <a:pt x="2388" y="219"/>
                  </a:lnTo>
                  <a:cubicBezTo>
                    <a:pt x="2423" y="150"/>
                    <a:pt x="2446" y="81"/>
                    <a:pt x="2480" y="0"/>
                  </a:cubicBezTo>
                  <a:close/>
                </a:path>
              </a:pathLst>
            </a:custGeom>
            <a:solidFill>
              <a:srgbClr val="A5B7C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grpSp>
      <p:pic>
        <p:nvPicPr>
          <p:cNvPr id="1026" name="Picture 2" descr="E-Passport Market 2020: Prosperous Growth, Recent Trends and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483307">
            <a:off x="8106681" y="1831871"/>
            <a:ext cx="4918305" cy="4470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12436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03"/>
        <p:cNvGrpSpPr/>
        <p:nvPr/>
      </p:nvGrpSpPr>
      <p:grpSpPr>
        <a:xfrm>
          <a:off x="0" y="0"/>
          <a:ext cx="0" cy="0"/>
          <a:chOff x="0" y="0"/>
          <a:chExt cx="0" cy="0"/>
        </a:xfrm>
      </p:grpSpPr>
      <p:grpSp>
        <p:nvGrpSpPr>
          <p:cNvPr id="1304" name="Google Shape;1304;p43"/>
          <p:cNvGrpSpPr/>
          <p:nvPr/>
        </p:nvGrpSpPr>
        <p:grpSpPr>
          <a:xfrm>
            <a:off x="703184" y="362450"/>
            <a:ext cx="6192837" cy="4676919"/>
            <a:chOff x="359507" y="-109181"/>
            <a:chExt cx="4067100" cy="3071531"/>
          </a:xfrm>
        </p:grpSpPr>
        <p:sp>
          <p:nvSpPr>
            <p:cNvPr id="1305" name="Google Shape;1305;p43"/>
            <p:cNvSpPr/>
            <p:nvPr/>
          </p:nvSpPr>
          <p:spPr>
            <a:xfrm>
              <a:off x="359507" y="-109181"/>
              <a:ext cx="4067100" cy="2756400"/>
            </a:xfrm>
            <a:prstGeom prst="roundRect">
              <a:avLst>
                <a:gd name="adj" fmla="val 50000"/>
              </a:avLst>
            </a:prstGeom>
            <a:solidFill>
              <a:schemeClr val="lt2"/>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306" name="Google Shape;1306;p43"/>
            <p:cNvSpPr/>
            <p:nvPr/>
          </p:nvSpPr>
          <p:spPr>
            <a:xfrm rot="10800000">
              <a:off x="2599025" y="2592150"/>
              <a:ext cx="597000" cy="370200"/>
            </a:xfrm>
            <a:prstGeom prst="rtTriangle">
              <a:avLst/>
            </a:prstGeom>
            <a:solidFill>
              <a:schemeClr val="lt2"/>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grpSp>
      <p:grpSp>
        <p:nvGrpSpPr>
          <p:cNvPr id="1307" name="Google Shape;1307;p43"/>
          <p:cNvGrpSpPr/>
          <p:nvPr/>
        </p:nvGrpSpPr>
        <p:grpSpPr>
          <a:xfrm>
            <a:off x="4740112" y="3194569"/>
            <a:ext cx="5207307" cy="3570071"/>
            <a:chOff x="3555975" y="2466200"/>
            <a:chExt cx="1348950" cy="924825"/>
          </a:xfrm>
        </p:grpSpPr>
        <p:sp>
          <p:nvSpPr>
            <p:cNvPr id="1308" name="Google Shape;1308;p43"/>
            <p:cNvSpPr/>
            <p:nvPr/>
          </p:nvSpPr>
          <p:spPr>
            <a:xfrm>
              <a:off x="3563500" y="2639025"/>
              <a:ext cx="1338550" cy="752000"/>
            </a:xfrm>
            <a:custGeom>
              <a:avLst/>
              <a:gdLst/>
              <a:ahLst/>
              <a:cxnLst/>
              <a:rect l="l" t="t" r="r" b="b"/>
              <a:pathLst>
                <a:path w="53542" h="30080" extrusionOk="0">
                  <a:moveTo>
                    <a:pt x="41169" y="1"/>
                  </a:moveTo>
                  <a:cubicBezTo>
                    <a:pt x="39089" y="1"/>
                    <a:pt x="4445" y="15378"/>
                    <a:pt x="4445" y="15378"/>
                  </a:cubicBezTo>
                  <a:cubicBezTo>
                    <a:pt x="4445" y="15378"/>
                    <a:pt x="369" y="19596"/>
                    <a:pt x="130" y="20078"/>
                  </a:cubicBezTo>
                  <a:cubicBezTo>
                    <a:pt x="0" y="20342"/>
                    <a:pt x="144" y="20459"/>
                    <a:pt x="825" y="20459"/>
                  </a:cubicBezTo>
                  <a:cubicBezTo>
                    <a:pt x="1147" y="20459"/>
                    <a:pt x="1590" y="20433"/>
                    <a:pt x="2180" y="20383"/>
                  </a:cubicBezTo>
                  <a:cubicBezTo>
                    <a:pt x="4092" y="20223"/>
                    <a:pt x="10108" y="19301"/>
                    <a:pt x="10108" y="19301"/>
                  </a:cubicBezTo>
                  <a:lnTo>
                    <a:pt x="15006" y="16473"/>
                  </a:lnTo>
                  <a:cubicBezTo>
                    <a:pt x="15006" y="16473"/>
                    <a:pt x="15788" y="18232"/>
                    <a:pt x="17836" y="19415"/>
                  </a:cubicBezTo>
                  <a:lnTo>
                    <a:pt x="36158" y="29992"/>
                  </a:lnTo>
                  <a:cubicBezTo>
                    <a:pt x="36258" y="30050"/>
                    <a:pt x="36389" y="30080"/>
                    <a:pt x="36520" y="30080"/>
                  </a:cubicBezTo>
                  <a:cubicBezTo>
                    <a:pt x="36651" y="30080"/>
                    <a:pt x="36783" y="30050"/>
                    <a:pt x="36883" y="29992"/>
                  </a:cubicBezTo>
                  <a:lnTo>
                    <a:pt x="53341" y="20490"/>
                  </a:lnTo>
                  <a:cubicBezTo>
                    <a:pt x="53541" y="20375"/>
                    <a:pt x="53541" y="20188"/>
                    <a:pt x="53341" y="20072"/>
                  </a:cubicBezTo>
                  <a:lnTo>
                    <a:pt x="31056" y="7206"/>
                  </a:lnTo>
                  <a:lnTo>
                    <a:pt x="41247" y="1321"/>
                  </a:lnTo>
                  <a:cubicBezTo>
                    <a:pt x="41247" y="1321"/>
                    <a:pt x="42206" y="560"/>
                    <a:pt x="41247" y="15"/>
                  </a:cubicBezTo>
                  <a:cubicBezTo>
                    <a:pt x="41231" y="5"/>
                    <a:pt x="41205" y="1"/>
                    <a:pt x="41169" y="1"/>
                  </a:cubicBezTo>
                  <a:close/>
                </a:path>
              </a:pathLst>
            </a:custGeom>
            <a:solidFill>
              <a:srgbClr val="C1CFF4"/>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309" name="Google Shape;1309;p43"/>
            <p:cNvSpPr/>
            <p:nvPr/>
          </p:nvSpPr>
          <p:spPr>
            <a:xfrm>
              <a:off x="3600175" y="2793825"/>
              <a:ext cx="348200" cy="334775"/>
            </a:xfrm>
            <a:custGeom>
              <a:avLst/>
              <a:gdLst/>
              <a:ahLst/>
              <a:cxnLst/>
              <a:rect l="l" t="t" r="r" b="b"/>
              <a:pathLst>
                <a:path w="13928" h="13391" extrusionOk="0">
                  <a:moveTo>
                    <a:pt x="13927" y="0"/>
                  </a:moveTo>
                  <a:lnTo>
                    <a:pt x="3946" y="5780"/>
                  </a:lnTo>
                  <a:lnTo>
                    <a:pt x="0" y="10928"/>
                  </a:lnTo>
                  <a:cubicBezTo>
                    <a:pt x="89" y="10858"/>
                    <a:pt x="198" y="10821"/>
                    <a:pt x="321" y="10821"/>
                  </a:cubicBezTo>
                  <a:cubicBezTo>
                    <a:pt x="456" y="10821"/>
                    <a:pt x="608" y="10865"/>
                    <a:pt x="769" y="10958"/>
                  </a:cubicBezTo>
                  <a:cubicBezTo>
                    <a:pt x="1323" y="11277"/>
                    <a:pt x="1773" y="12056"/>
                    <a:pt x="1772" y="12695"/>
                  </a:cubicBezTo>
                  <a:cubicBezTo>
                    <a:pt x="1772" y="13073"/>
                    <a:pt x="1616" y="13318"/>
                    <a:pt x="1374" y="13390"/>
                  </a:cubicBezTo>
                  <a:lnTo>
                    <a:pt x="7790" y="12567"/>
                  </a:lnTo>
                  <a:lnTo>
                    <a:pt x="10689" y="10894"/>
                  </a:lnTo>
                  <a:cubicBezTo>
                    <a:pt x="10689" y="10894"/>
                    <a:pt x="10557" y="9381"/>
                    <a:pt x="9295" y="7193"/>
                  </a:cubicBezTo>
                  <a:cubicBezTo>
                    <a:pt x="8032" y="5004"/>
                    <a:pt x="13927" y="1"/>
                    <a:pt x="13927" y="0"/>
                  </a:cubicBezTo>
                  <a:close/>
                </a:path>
              </a:pathLst>
            </a:custGeom>
            <a:solidFill>
              <a:srgbClr val="FFF5E6"/>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310" name="Google Shape;1310;p43"/>
            <p:cNvSpPr/>
            <p:nvPr/>
          </p:nvSpPr>
          <p:spPr>
            <a:xfrm>
              <a:off x="3600175" y="2793825"/>
              <a:ext cx="348200" cy="334775"/>
            </a:xfrm>
            <a:custGeom>
              <a:avLst/>
              <a:gdLst/>
              <a:ahLst/>
              <a:cxnLst/>
              <a:rect l="l" t="t" r="r" b="b"/>
              <a:pathLst>
                <a:path w="13928" h="13391" extrusionOk="0">
                  <a:moveTo>
                    <a:pt x="13927" y="0"/>
                  </a:moveTo>
                  <a:lnTo>
                    <a:pt x="3946" y="5780"/>
                  </a:lnTo>
                  <a:lnTo>
                    <a:pt x="0" y="10928"/>
                  </a:lnTo>
                  <a:cubicBezTo>
                    <a:pt x="89" y="10858"/>
                    <a:pt x="198" y="10821"/>
                    <a:pt x="321" y="10821"/>
                  </a:cubicBezTo>
                  <a:cubicBezTo>
                    <a:pt x="456" y="10821"/>
                    <a:pt x="608" y="10865"/>
                    <a:pt x="769" y="10958"/>
                  </a:cubicBezTo>
                  <a:cubicBezTo>
                    <a:pt x="1261" y="11241"/>
                    <a:pt x="1672" y="11888"/>
                    <a:pt x="1756" y="12476"/>
                  </a:cubicBezTo>
                  <a:cubicBezTo>
                    <a:pt x="1767" y="12548"/>
                    <a:pt x="1773" y="12622"/>
                    <a:pt x="1772" y="12695"/>
                  </a:cubicBezTo>
                  <a:cubicBezTo>
                    <a:pt x="1772" y="13073"/>
                    <a:pt x="1616" y="13318"/>
                    <a:pt x="1374" y="13390"/>
                  </a:cubicBezTo>
                  <a:lnTo>
                    <a:pt x="7790" y="12567"/>
                  </a:lnTo>
                  <a:lnTo>
                    <a:pt x="10689" y="10894"/>
                  </a:lnTo>
                  <a:cubicBezTo>
                    <a:pt x="10689" y="10894"/>
                    <a:pt x="10557" y="9381"/>
                    <a:pt x="9295" y="7193"/>
                  </a:cubicBezTo>
                  <a:cubicBezTo>
                    <a:pt x="8032" y="5004"/>
                    <a:pt x="13927" y="1"/>
                    <a:pt x="13927" y="0"/>
                  </a:cubicBezTo>
                  <a:close/>
                </a:path>
              </a:pathLst>
            </a:custGeom>
            <a:solidFill>
              <a:srgbClr val="FFF5E6"/>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311" name="Google Shape;1311;p43"/>
            <p:cNvSpPr/>
            <p:nvPr/>
          </p:nvSpPr>
          <p:spPr>
            <a:xfrm>
              <a:off x="3558100" y="3046025"/>
              <a:ext cx="273075" cy="91175"/>
            </a:xfrm>
            <a:custGeom>
              <a:avLst/>
              <a:gdLst/>
              <a:ahLst/>
              <a:cxnLst/>
              <a:rect l="l" t="t" r="r" b="b"/>
              <a:pathLst>
                <a:path w="10923" h="3647" extrusionOk="0">
                  <a:moveTo>
                    <a:pt x="9975" y="1"/>
                  </a:moveTo>
                  <a:lnTo>
                    <a:pt x="9473" y="291"/>
                  </a:lnTo>
                  <a:cubicBezTo>
                    <a:pt x="9473" y="291"/>
                    <a:pt x="6149" y="1471"/>
                    <a:pt x="3439" y="2389"/>
                  </a:cubicBezTo>
                  <a:cubicBezTo>
                    <a:pt x="1714" y="2973"/>
                    <a:pt x="238" y="3450"/>
                    <a:pt x="25" y="3450"/>
                  </a:cubicBezTo>
                  <a:cubicBezTo>
                    <a:pt x="12" y="3450"/>
                    <a:pt x="3" y="3449"/>
                    <a:pt x="0" y="3445"/>
                  </a:cubicBezTo>
                  <a:lnTo>
                    <a:pt x="0" y="3445"/>
                  </a:lnTo>
                  <a:cubicBezTo>
                    <a:pt x="71" y="3570"/>
                    <a:pt x="203" y="3646"/>
                    <a:pt x="345" y="3646"/>
                  </a:cubicBezTo>
                  <a:cubicBezTo>
                    <a:pt x="363" y="3646"/>
                    <a:pt x="380" y="3645"/>
                    <a:pt x="398" y="3643"/>
                  </a:cubicBezTo>
                  <a:lnTo>
                    <a:pt x="2882" y="3323"/>
                  </a:lnTo>
                  <a:lnTo>
                    <a:pt x="3053" y="3302"/>
                  </a:lnTo>
                  <a:lnTo>
                    <a:pt x="3058" y="3302"/>
                  </a:lnTo>
                  <a:lnTo>
                    <a:pt x="9473" y="2479"/>
                  </a:lnTo>
                  <a:lnTo>
                    <a:pt x="10922" y="1642"/>
                  </a:lnTo>
                  <a:lnTo>
                    <a:pt x="9975" y="1"/>
                  </a:lnTo>
                  <a:close/>
                </a:path>
              </a:pathLst>
            </a:custGeom>
            <a:solidFill>
              <a:srgbClr val="F2E2CC"/>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312" name="Google Shape;1312;p43"/>
            <p:cNvSpPr/>
            <p:nvPr/>
          </p:nvSpPr>
          <p:spPr>
            <a:xfrm>
              <a:off x="4401175" y="2530750"/>
              <a:ext cx="2800" cy="1625"/>
            </a:xfrm>
            <a:custGeom>
              <a:avLst/>
              <a:gdLst/>
              <a:ahLst/>
              <a:cxnLst/>
              <a:rect l="l" t="t" r="r" b="b"/>
              <a:pathLst>
                <a:path w="112" h="65" extrusionOk="0">
                  <a:moveTo>
                    <a:pt x="112" y="1"/>
                  </a:moveTo>
                  <a:cubicBezTo>
                    <a:pt x="73" y="21"/>
                    <a:pt x="37" y="42"/>
                    <a:pt x="1" y="64"/>
                  </a:cubicBezTo>
                  <a:lnTo>
                    <a:pt x="112" y="1"/>
                  </a:lnTo>
                  <a:close/>
                </a:path>
              </a:pathLst>
            </a:custGeom>
            <a:solidFill>
              <a:srgbClr val="FFF5E6"/>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313" name="Google Shape;1313;p43"/>
            <p:cNvSpPr/>
            <p:nvPr/>
          </p:nvSpPr>
          <p:spPr>
            <a:xfrm>
              <a:off x="4363575" y="2552475"/>
              <a:ext cx="2800" cy="1650"/>
            </a:xfrm>
            <a:custGeom>
              <a:avLst/>
              <a:gdLst/>
              <a:ahLst/>
              <a:cxnLst/>
              <a:rect l="l" t="t" r="r" b="b"/>
              <a:pathLst>
                <a:path w="112" h="66" extrusionOk="0">
                  <a:moveTo>
                    <a:pt x="111" y="0"/>
                  </a:moveTo>
                  <a:cubicBezTo>
                    <a:pt x="73" y="21"/>
                    <a:pt x="36" y="41"/>
                    <a:pt x="0" y="65"/>
                  </a:cubicBezTo>
                  <a:lnTo>
                    <a:pt x="111" y="0"/>
                  </a:lnTo>
                  <a:close/>
                </a:path>
              </a:pathLst>
            </a:custGeom>
            <a:solidFill>
              <a:srgbClr val="FFF5E6"/>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314" name="Google Shape;1314;p43"/>
            <p:cNvSpPr/>
            <p:nvPr/>
          </p:nvSpPr>
          <p:spPr>
            <a:xfrm>
              <a:off x="4325950" y="2574200"/>
              <a:ext cx="2800" cy="1600"/>
            </a:xfrm>
            <a:custGeom>
              <a:avLst/>
              <a:gdLst/>
              <a:ahLst/>
              <a:cxnLst/>
              <a:rect l="l" t="t" r="r" b="b"/>
              <a:pathLst>
                <a:path w="112" h="64" extrusionOk="0">
                  <a:moveTo>
                    <a:pt x="112" y="0"/>
                  </a:moveTo>
                  <a:cubicBezTo>
                    <a:pt x="73" y="21"/>
                    <a:pt x="36" y="41"/>
                    <a:pt x="1" y="64"/>
                  </a:cubicBezTo>
                  <a:lnTo>
                    <a:pt x="112" y="0"/>
                  </a:lnTo>
                  <a:close/>
                </a:path>
              </a:pathLst>
            </a:custGeom>
            <a:solidFill>
              <a:srgbClr val="FFF5E6"/>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315" name="Google Shape;1315;p43"/>
            <p:cNvSpPr/>
            <p:nvPr/>
          </p:nvSpPr>
          <p:spPr>
            <a:xfrm>
              <a:off x="4288325" y="2595900"/>
              <a:ext cx="2775" cy="1625"/>
            </a:xfrm>
            <a:custGeom>
              <a:avLst/>
              <a:gdLst/>
              <a:ahLst/>
              <a:cxnLst/>
              <a:rect l="l" t="t" r="r" b="b"/>
              <a:pathLst>
                <a:path w="111" h="65" extrusionOk="0">
                  <a:moveTo>
                    <a:pt x="111" y="1"/>
                  </a:moveTo>
                  <a:cubicBezTo>
                    <a:pt x="73" y="21"/>
                    <a:pt x="36" y="42"/>
                    <a:pt x="1" y="65"/>
                  </a:cubicBezTo>
                  <a:lnTo>
                    <a:pt x="111" y="1"/>
                  </a:lnTo>
                  <a:close/>
                </a:path>
              </a:pathLst>
            </a:custGeom>
            <a:solidFill>
              <a:srgbClr val="FFF5E6"/>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316" name="Google Shape;1316;p43"/>
            <p:cNvSpPr/>
            <p:nvPr/>
          </p:nvSpPr>
          <p:spPr>
            <a:xfrm>
              <a:off x="3794925" y="3107975"/>
              <a:ext cx="25" cy="25"/>
            </a:xfrm>
            <a:custGeom>
              <a:avLst/>
              <a:gdLst/>
              <a:ahLst/>
              <a:cxnLst/>
              <a:rect l="l" t="t" r="r" b="b"/>
              <a:pathLst>
                <a:path w="1" h="1" extrusionOk="0">
                  <a:moveTo>
                    <a:pt x="0" y="0"/>
                  </a:moveTo>
                  <a:lnTo>
                    <a:pt x="0" y="0"/>
                  </a:lnTo>
                  <a:close/>
                </a:path>
              </a:pathLst>
            </a:custGeom>
            <a:solidFill>
              <a:srgbClr val="FFF5E6"/>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317" name="Google Shape;1317;p43"/>
            <p:cNvSpPr/>
            <p:nvPr/>
          </p:nvSpPr>
          <p:spPr>
            <a:xfrm>
              <a:off x="4403950" y="2466200"/>
              <a:ext cx="221550" cy="234275"/>
            </a:xfrm>
            <a:custGeom>
              <a:avLst/>
              <a:gdLst/>
              <a:ahLst/>
              <a:cxnLst/>
              <a:rect l="l" t="t" r="r" b="b"/>
              <a:pathLst>
                <a:path w="8862" h="9371" extrusionOk="0">
                  <a:moveTo>
                    <a:pt x="4872" y="1"/>
                  </a:moveTo>
                  <a:cubicBezTo>
                    <a:pt x="4581" y="1"/>
                    <a:pt x="4319" y="75"/>
                    <a:pt x="4097" y="218"/>
                  </a:cubicBezTo>
                  <a:lnTo>
                    <a:pt x="1" y="2584"/>
                  </a:lnTo>
                  <a:cubicBezTo>
                    <a:pt x="197" y="2483"/>
                    <a:pt x="420" y="2430"/>
                    <a:pt x="663" y="2430"/>
                  </a:cubicBezTo>
                  <a:cubicBezTo>
                    <a:pt x="1034" y="2430"/>
                    <a:pt x="1452" y="2551"/>
                    <a:pt x="1894" y="2807"/>
                  </a:cubicBezTo>
                  <a:cubicBezTo>
                    <a:pt x="3418" y="3687"/>
                    <a:pt x="4654" y="5825"/>
                    <a:pt x="4654" y="7584"/>
                  </a:cubicBezTo>
                  <a:cubicBezTo>
                    <a:pt x="4654" y="8464"/>
                    <a:pt x="4345" y="9081"/>
                    <a:pt x="3845" y="9371"/>
                  </a:cubicBezTo>
                  <a:lnTo>
                    <a:pt x="8053" y="6941"/>
                  </a:lnTo>
                  <a:cubicBezTo>
                    <a:pt x="8552" y="6652"/>
                    <a:pt x="8861" y="6035"/>
                    <a:pt x="8861" y="5155"/>
                  </a:cubicBezTo>
                  <a:cubicBezTo>
                    <a:pt x="8861" y="3396"/>
                    <a:pt x="7626" y="1256"/>
                    <a:pt x="6103" y="377"/>
                  </a:cubicBezTo>
                  <a:cubicBezTo>
                    <a:pt x="5660" y="121"/>
                    <a:pt x="5242" y="1"/>
                    <a:pt x="4872" y="1"/>
                  </a:cubicBezTo>
                  <a:close/>
                </a:path>
              </a:pathLst>
            </a:custGeom>
            <a:solidFill>
              <a:srgbClr val="002060"/>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318" name="Google Shape;1318;p43"/>
            <p:cNvSpPr/>
            <p:nvPr/>
          </p:nvSpPr>
          <p:spPr>
            <a:xfrm>
              <a:off x="4366350" y="2526925"/>
              <a:ext cx="153925" cy="195250"/>
            </a:xfrm>
            <a:custGeom>
              <a:avLst/>
              <a:gdLst/>
              <a:ahLst/>
              <a:cxnLst/>
              <a:rect l="l" t="t" r="r" b="b"/>
              <a:pathLst>
                <a:path w="6157" h="7810" extrusionOk="0">
                  <a:moveTo>
                    <a:pt x="2168" y="1"/>
                  </a:moveTo>
                  <a:cubicBezTo>
                    <a:pt x="1924" y="1"/>
                    <a:pt x="1701" y="53"/>
                    <a:pt x="1505" y="154"/>
                  </a:cubicBezTo>
                  <a:lnTo>
                    <a:pt x="1394" y="217"/>
                  </a:lnTo>
                  <a:lnTo>
                    <a:pt x="0" y="1022"/>
                  </a:lnTo>
                  <a:cubicBezTo>
                    <a:pt x="196" y="921"/>
                    <a:pt x="420" y="870"/>
                    <a:pt x="665" y="870"/>
                  </a:cubicBezTo>
                  <a:cubicBezTo>
                    <a:pt x="724" y="870"/>
                    <a:pt x="784" y="873"/>
                    <a:pt x="846" y="879"/>
                  </a:cubicBezTo>
                  <a:cubicBezTo>
                    <a:pt x="1169" y="912"/>
                    <a:pt x="1523" y="1032"/>
                    <a:pt x="1893" y="1245"/>
                  </a:cubicBezTo>
                  <a:cubicBezTo>
                    <a:pt x="3417" y="2125"/>
                    <a:pt x="4653" y="4264"/>
                    <a:pt x="4653" y="6024"/>
                  </a:cubicBezTo>
                  <a:cubicBezTo>
                    <a:pt x="4653" y="6452"/>
                    <a:pt x="4578" y="6818"/>
                    <a:pt x="4445" y="7114"/>
                  </a:cubicBezTo>
                  <a:cubicBezTo>
                    <a:pt x="4306" y="7426"/>
                    <a:pt x="4102" y="7660"/>
                    <a:pt x="3848" y="7808"/>
                  </a:cubicBezTo>
                  <a:lnTo>
                    <a:pt x="3848" y="7808"/>
                  </a:lnTo>
                  <a:lnTo>
                    <a:pt x="5349" y="6941"/>
                  </a:lnTo>
                  <a:cubicBezTo>
                    <a:pt x="5849" y="6652"/>
                    <a:pt x="6156" y="6035"/>
                    <a:pt x="6156" y="5155"/>
                  </a:cubicBezTo>
                  <a:cubicBezTo>
                    <a:pt x="6156" y="3396"/>
                    <a:pt x="4922" y="1256"/>
                    <a:pt x="3398" y="377"/>
                  </a:cubicBezTo>
                  <a:cubicBezTo>
                    <a:pt x="2956" y="121"/>
                    <a:pt x="2538" y="1"/>
                    <a:pt x="2168" y="1"/>
                  </a:cubicBezTo>
                  <a:close/>
                  <a:moveTo>
                    <a:pt x="3848" y="7808"/>
                  </a:moveTo>
                  <a:lnTo>
                    <a:pt x="3845" y="7810"/>
                  </a:lnTo>
                  <a:cubicBezTo>
                    <a:pt x="3846" y="7809"/>
                    <a:pt x="3847" y="7808"/>
                    <a:pt x="3848" y="7808"/>
                  </a:cubicBezTo>
                  <a:close/>
                </a:path>
              </a:pathLst>
            </a:custGeom>
            <a:solidFill>
              <a:srgbClr val="A5CBFA"/>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319" name="Google Shape;1319;p43"/>
            <p:cNvSpPr/>
            <p:nvPr/>
          </p:nvSpPr>
          <p:spPr>
            <a:xfrm>
              <a:off x="4328725" y="2548675"/>
              <a:ext cx="153950" cy="195225"/>
            </a:xfrm>
            <a:custGeom>
              <a:avLst/>
              <a:gdLst/>
              <a:ahLst/>
              <a:cxnLst/>
              <a:rect l="l" t="t" r="r" b="b"/>
              <a:pathLst>
                <a:path w="6158" h="7809" extrusionOk="0">
                  <a:moveTo>
                    <a:pt x="2166" y="0"/>
                  </a:moveTo>
                  <a:cubicBezTo>
                    <a:pt x="1923" y="0"/>
                    <a:pt x="1701" y="52"/>
                    <a:pt x="1505" y="152"/>
                  </a:cubicBezTo>
                  <a:lnTo>
                    <a:pt x="1394" y="216"/>
                  </a:lnTo>
                  <a:lnTo>
                    <a:pt x="1" y="1021"/>
                  </a:lnTo>
                  <a:cubicBezTo>
                    <a:pt x="197" y="920"/>
                    <a:pt x="421" y="868"/>
                    <a:pt x="665" y="868"/>
                  </a:cubicBezTo>
                  <a:cubicBezTo>
                    <a:pt x="725" y="868"/>
                    <a:pt x="785" y="871"/>
                    <a:pt x="846" y="877"/>
                  </a:cubicBezTo>
                  <a:cubicBezTo>
                    <a:pt x="1171" y="911"/>
                    <a:pt x="1523" y="1031"/>
                    <a:pt x="1895" y="1244"/>
                  </a:cubicBezTo>
                  <a:cubicBezTo>
                    <a:pt x="1983" y="1296"/>
                    <a:pt x="2071" y="1352"/>
                    <a:pt x="2158" y="1412"/>
                  </a:cubicBezTo>
                  <a:cubicBezTo>
                    <a:pt x="3471" y="2315"/>
                    <a:pt x="4515" y="4122"/>
                    <a:pt x="4640" y="5710"/>
                  </a:cubicBezTo>
                  <a:cubicBezTo>
                    <a:pt x="4649" y="5815"/>
                    <a:pt x="4653" y="5920"/>
                    <a:pt x="4653" y="6022"/>
                  </a:cubicBezTo>
                  <a:cubicBezTo>
                    <a:pt x="4653" y="6451"/>
                    <a:pt x="4580" y="6816"/>
                    <a:pt x="4447" y="7113"/>
                  </a:cubicBezTo>
                  <a:cubicBezTo>
                    <a:pt x="4306" y="7424"/>
                    <a:pt x="4102" y="7659"/>
                    <a:pt x="3848" y="7806"/>
                  </a:cubicBezTo>
                  <a:lnTo>
                    <a:pt x="3848" y="7806"/>
                  </a:lnTo>
                  <a:lnTo>
                    <a:pt x="5350" y="6940"/>
                  </a:lnTo>
                  <a:cubicBezTo>
                    <a:pt x="5607" y="6792"/>
                    <a:pt x="5812" y="6557"/>
                    <a:pt x="5952" y="6244"/>
                  </a:cubicBezTo>
                  <a:cubicBezTo>
                    <a:pt x="6084" y="5948"/>
                    <a:pt x="6158" y="5582"/>
                    <a:pt x="6158" y="5154"/>
                  </a:cubicBezTo>
                  <a:cubicBezTo>
                    <a:pt x="6158" y="3394"/>
                    <a:pt x="4922" y="1255"/>
                    <a:pt x="3400" y="375"/>
                  </a:cubicBezTo>
                  <a:cubicBezTo>
                    <a:pt x="3028" y="162"/>
                    <a:pt x="2674" y="42"/>
                    <a:pt x="2352" y="10"/>
                  </a:cubicBezTo>
                  <a:cubicBezTo>
                    <a:pt x="2289" y="3"/>
                    <a:pt x="2227" y="0"/>
                    <a:pt x="2166" y="0"/>
                  </a:cubicBezTo>
                  <a:close/>
                  <a:moveTo>
                    <a:pt x="3848" y="7806"/>
                  </a:moveTo>
                  <a:lnTo>
                    <a:pt x="3845" y="7808"/>
                  </a:lnTo>
                  <a:cubicBezTo>
                    <a:pt x="3846" y="7808"/>
                    <a:pt x="3847" y="7807"/>
                    <a:pt x="3848" y="7806"/>
                  </a:cubicBezTo>
                  <a:close/>
                </a:path>
              </a:pathLst>
            </a:custGeom>
            <a:solidFill>
              <a:srgbClr val="344593"/>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320" name="Google Shape;1320;p43"/>
            <p:cNvSpPr/>
            <p:nvPr/>
          </p:nvSpPr>
          <p:spPr>
            <a:xfrm>
              <a:off x="4291075" y="2570350"/>
              <a:ext cx="153975" cy="195275"/>
            </a:xfrm>
            <a:custGeom>
              <a:avLst/>
              <a:gdLst/>
              <a:ahLst/>
              <a:cxnLst/>
              <a:rect l="l" t="t" r="r" b="b"/>
              <a:pathLst>
                <a:path w="6159" h="7811" extrusionOk="0">
                  <a:moveTo>
                    <a:pt x="2169" y="1"/>
                  </a:moveTo>
                  <a:cubicBezTo>
                    <a:pt x="1925" y="1"/>
                    <a:pt x="1702" y="53"/>
                    <a:pt x="1505" y="154"/>
                  </a:cubicBezTo>
                  <a:lnTo>
                    <a:pt x="1394" y="218"/>
                  </a:lnTo>
                  <a:lnTo>
                    <a:pt x="1" y="1023"/>
                  </a:lnTo>
                  <a:cubicBezTo>
                    <a:pt x="197" y="922"/>
                    <a:pt x="420" y="870"/>
                    <a:pt x="664" y="870"/>
                  </a:cubicBezTo>
                  <a:cubicBezTo>
                    <a:pt x="724" y="870"/>
                    <a:pt x="785" y="873"/>
                    <a:pt x="848" y="879"/>
                  </a:cubicBezTo>
                  <a:cubicBezTo>
                    <a:pt x="1171" y="913"/>
                    <a:pt x="1525" y="1032"/>
                    <a:pt x="1895" y="1246"/>
                  </a:cubicBezTo>
                  <a:cubicBezTo>
                    <a:pt x="1984" y="1298"/>
                    <a:pt x="2073" y="1353"/>
                    <a:pt x="2159" y="1414"/>
                  </a:cubicBezTo>
                  <a:cubicBezTo>
                    <a:pt x="3472" y="2316"/>
                    <a:pt x="4516" y="4124"/>
                    <a:pt x="4640" y="5712"/>
                  </a:cubicBezTo>
                  <a:cubicBezTo>
                    <a:pt x="4649" y="5817"/>
                    <a:pt x="4653" y="5922"/>
                    <a:pt x="4653" y="6024"/>
                  </a:cubicBezTo>
                  <a:cubicBezTo>
                    <a:pt x="4653" y="6453"/>
                    <a:pt x="4580" y="6818"/>
                    <a:pt x="4447" y="7115"/>
                  </a:cubicBezTo>
                  <a:cubicBezTo>
                    <a:pt x="4308" y="7426"/>
                    <a:pt x="4104" y="7661"/>
                    <a:pt x="3849" y="7808"/>
                  </a:cubicBezTo>
                  <a:lnTo>
                    <a:pt x="3849" y="7808"/>
                  </a:lnTo>
                  <a:lnTo>
                    <a:pt x="5351" y="6941"/>
                  </a:lnTo>
                  <a:cubicBezTo>
                    <a:pt x="5607" y="6794"/>
                    <a:pt x="5812" y="6559"/>
                    <a:pt x="5952" y="6246"/>
                  </a:cubicBezTo>
                  <a:cubicBezTo>
                    <a:pt x="6085" y="5949"/>
                    <a:pt x="6158" y="5584"/>
                    <a:pt x="6158" y="5155"/>
                  </a:cubicBezTo>
                  <a:cubicBezTo>
                    <a:pt x="6158" y="5053"/>
                    <a:pt x="6153" y="4948"/>
                    <a:pt x="6145" y="4843"/>
                  </a:cubicBezTo>
                  <a:cubicBezTo>
                    <a:pt x="6021" y="3255"/>
                    <a:pt x="4976" y="1448"/>
                    <a:pt x="3664" y="545"/>
                  </a:cubicBezTo>
                  <a:cubicBezTo>
                    <a:pt x="3577" y="486"/>
                    <a:pt x="3489" y="429"/>
                    <a:pt x="3400" y="377"/>
                  </a:cubicBezTo>
                  <a:cubicBezTo>
                    <a:pt x="3029" y="164"/>
                    <a:pt x="2676" y="44"/>
                    <a:pt x="2352" y="10"/>
                  </a:cubicBezTo>
                  <a:cubicBezTo>
                    <a:pt x="2290" y="4"/>
                    <a:pt x="2229" y="1"/>
                    <a:pt x="2169" y="1"/>
                  </a:cubicBezTo>
                  <a:close/>
                  <a:moveTo>
                    <a:pt x="3849" y="7808"/>
                  </a:moveTo>
                  <a:lnTo>
                    <a:pt x="3846" y="7810"/>
                  </a:lnTo>
                  <a:cubicBezTo>
                    <a:pt x="3847" y="7809"/>
                    <a:pt x="3848" y="7809"/>
                    <a:pt x="3849" y="7808"/>
                  </a:cubicBezTo>
                  <a:close/>
                </a:path>
              </a:pathLst>
            </a:custGeom>
            <a:solidFill>
              <a:srgbClr val="A5CBFA"/>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321" name="Google Shape;1321;p43"/>
            <p:cNvSpPr/>
            <p:nvPr/>
          </p:nvSpPr>
          <p:spPr>
            <a:xfrm>
              <a:off x="3698825" y="2592075"/>
              <a:ext cx="669375" cy="374375"/>
            </a:xfrm>
            <a:custGeom>
              <a:avLst/>
              <a:gdLst/>
              <a:ahLst/>
              <a:cxnLst/>
              <a:rect l="l" t="t" r="r" b="b"/>
              <a:pathLst>
                <a:path w="26775" h="14975" extrusionOk="0">
                  <a:moveTo>
                    <a:pt x="24354" y="1"/>
                  </a:moveTo>
                  <a:cubicBezTo>
                    <a:pt x="24110" y="1"/>
                    <a:pt x="23887" y="53"/>
                    <a:pt x="23691" y="154"/>
                  </a:cubicBezTo>
                  <a:lnTo>
                    <a:pt x="23581" y="218"/>
                  </a:lnTo>
                  <a:lnTo>
                    <a:pt x="140" y="13768"/>
                  </a:lnTo>
                  <a:lnTo>
                    <a:pt x="0" y="13849"/>
                  </a:lnTo>
                  <a:cubicBezTo>
                    <a:pt x="18" y="13840"/>
                    <a:pt x="119" y="13820"/>
                    <a:pt x="274" y="13820"/>
                  </a:cubicBezTo>
                  <a:cubicBezTo>
                    <a:pt x="527" y="13820"/>
                    <a:pt x="923" y="13872"/>
                    <a:pt x="1336" y="14105"/>
                  </a:cubicBezTo>
                  <a:cubicBezTo>
                    <a:pt x="1832" y="14383"/>
                    <a:pt x="1839" y="14975"/>
                    <a:pt x="1839" y="14975"/>
                  </a:cubicBezTo>
                  <a:lnTo>
                    <a:pt x="26775" y="1375"/>
                  </a:lnTo>
                  <a:cubicBezTo>
                    <a:pt x="26490" y="1054"/>
                    <a:pt x="26178" y="772"/>
                    <a:pt x="25849" y="545"/>
                  </a:cubicBezTo>
                  <a:cubicBezTo>
                    <a:pt x="25763" y="486"/>
                    <a:pt x="25674" y="429"/>
                    <a:pt x="25585" y="377"/>
                  </a:cubicBezTo>
                  <a:cubicBezTo>
                    <a:pt x="25215" y="163"/>
                    <a:pt x="24861" y="44"/>
                    <a:pt x="24538" y="10"/>
                  </a:cubicBezTo>
                  <a:cubicBezTo>
                    <a:pt x="24475" y="4"/>
                    <a:pt x="24414" y="1"/>
                    <a:pt x="24354" y="1"/>
                  </a:cubicBezTo>
                  <a:close/>
                </a:path>
              </a:pathLst>
            </a:custGeom>
            <a:solidFill>
              <a:schemeClr val="accent2">
                <a:lumMod val="75000"/>
              </a:schemeClr>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322" name="Google Shape;1322;p43"/>
            <p:cNvSpPr/>
            <p:nvPr/>
          </p:nvSpPr>
          <p:spPr>
            <a:xfrm>
              <a:off x="3794925" y="2682750"/>
              <a:ext cx="612500" cy="425250"/>
            </a:xfrm>
            <a:custGeom>
              <a:avLst/>
              <a:gdLst/>
              <a:ahLst/>
              <a:cxnLst/>
              <a:rect l="l" t="t" r="r" b="b"/>
              <a:pathLst>
                <a:path w="24500" h="17010" extrusionOk="0">
                  <a:moveTo>
                    <a:pt x="24230" y="1"/>
                  </a:moveTo>
                  <a:lnTo>
                    <a:pt x="0" y="14822"/>
                  </a:lnTo>
                  <a:cubicBezTo>
                    <a:pt x="0" y="14822"/>
                    <a:pt x="503" y="15114"/>
                    <a:pt x="502" y="15690"/>
                  </a:cubicBezTo>
                  <a:cubicBezTo>
                    <a:pt x="500" y="16455"/>
                    <a:pt x="65" y="16972"/>
                    <a:pt x="0" y="17009"/>
                  </a:cubicBezTo>
                  <a:lnTo>
                    <a:pt x="196" y="16897"/>
                  </a:lnTo>
                  <a:lnTo>
                    <a:pt x="23691" y="3314"/>
                  </a:lnTo>
                  <a:cubicBezTo>
                    <a:pt x="23948" y="3167"/>
                    <a:pt x="24153" y="2932"/>
                    <a:pt x="24293" y="2619"/>
                  </a:cubicBezTo>
                  <a:cubicBezTo>
                    <a:pt x="24426" y="2322"/>
                    <a:pt x="24499" y="1957"/>
                    <a:pt x="24499" y="1528"/>
                  </a:cubicBezTo>
                  <a:cubicBezTo>
                    <a:pt x="24499" y="1426"/>
                    <a:pt x="24495" y="1321"/>
                    <a:pt x="24486" y="1216"/>
                  </a:cubicBezTo>
                  <a:cubicBezTo>
                    <a:pt x="24455" y="819"/>
                    <a:pt x="24366" y="407"/>
                    <a:pt x="24230" y="1"/>
                  </a:cubicBezTo>
                  <a:close/>
                </a:path>
              </a:pathLst>
            </a:custGeom>
            <a:solidFill>
              <a:schemeClr val="accent3">
                <a:lumMod val="50000"/>
              </a:schemeClr>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323" name="Google Shape;1323;p43"/>
            <p:cNvSpPr/>
            <p:nvPr/>
          </p:nvSpPr>
          <p:spPr>
            <a:xfrm>
              <a:off x="3744775" y="2613575"/>
              <a:ext cx="660525" cy="439725"/>
            </a:xfrm>
            <a:custGeom>
              <a:avLst/>
              <a:gdLst/>
              <a:ahLst/>
              <a:cxnLst/>
              <a:rect l="l" t="t" r="r" b="b"/>
              <a:pathLst>
                <a:path w="26421" h="17589" extrusionOk="0">
                  <a:moveTo>
                    <a:pt x="24416" y="1"/>
                  </a:moveTo>
                  <a:lnTo>
                    <a:pt x="1" y="14114"/>
                  </a:lnTo>
                  <a:cubicBezTo>
                    <a:pt x="5" y="14113"/>
                    <a:pt x="9" y="14113"/>
                    <a:pt x="13" y="14113"/>
                  </a:cubicBezTo>
                  <a:cubicBezTo>
                    <a:pt x="1007" y="14113"/>
                    <a:pt x="1755" y="15414"/>
                    <a:pt x="1755" y="15414"/>
                  </a:cubicBezTo>
                  <a:cubicBezTo>
                    <a:pt x="1755" y="15414"/>
                    <a:pt x="2507" y="16727"/>
                    <a:pt x="2006" y="17589"/>
                  </a:cubicBezTo>
                  <a:lnTo>
                    <a:pt x="26421" y="3475"/>
                  </a:lnTo>
                  <a:cubicBezTo>
                    <a:pt x="26375" y="3235"/>
                    <a:pt x="26314" y="2998"/>
                    <a:pt x="26236" y="2766"/>
                  </a:cubicBezTo>
                  <a:cubicBezTo>
                    <a:pt x="26096" y="2353"/>
                    <a:pt x="25917" y="1954"/>
                    <a:pt x="25697" y="1577"/>
                  </a:cubicBezTo>
                  <a:cubicBezTo>
                    <a:pt x="25480" y="1198"/>
                    <a:pt x="25225" y="842"/>
                    <a:pt x="24937" y="515"/>
                  </a:cubicBezTo>
                  <a:cubicBezTo>
                    <a:pt x="24774" y="331"/>
                    <a:pt x="24600" y="160"/>
                    <a:pt x="24416" y="1"/>
                  </a:cubicBezTo>
                  <a:close/>
                </a:path>
              </a:pathLst>
            </a:custGeom>
            <a:solidFill>
              <a:schemeClr val="accent6">
                <a:lumMod val="50000"/>
              </a:schemeClr>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324" name="Google Shape;1324;p43"/>
            <p:cNvSpPr/>
            <p:nvPr/>
          </p:nvSpPr>
          <p:spPr>
            <a:xfrm>
              <a:off x="3555975" y="3064350"/>
              <a:ext cx="88500" cy="72850"/>
            </a:xfrm>
            <a:custGeom>
              <a:avLst/>
              <a:gdLst/>
              <a:ahLst/>
              <a:cxnLst/>
              <a:rect l="l" t="t" r="r" b="b"/>
              <a:pathLst>
                <a:path w="3540" h="2914" extrusionOk="0">
                  <a:moveTo>
                    <a:pt x="2089" y="0"/>
                  </a:moveTo>
                  <a:cubicBezTo>
                    <a:pt x="1966" y="0"/>
                    <a:pt x="1857" y="37"/>
                    <a:pt x="1768" y="108"/>
                  </a:cubicBezTo>
                  <a:lnTo>
                    <a:pt x="1618" y="303"/>
                  </a:lnTo>
                  <a:lnTo>
                    <a:pt x="112" y="2268"/>
                  </a:lnTo>
                  <a:cubicBezTo>
                    <a:pt x="12" y="2396"/>
                    <a:pt x="1" y="2572"/>
                    <a:pt x="83" y="2710"/>
                  </a:cubicBezTo>
                  <a:lnTo>
                    <a:pt x="83" y="2712"/>
                  </a:lnTo>
                  <a:cubicBezTo>
                    <a:pt x="154" y="2837"/>
                    <a:pt x="286" y="2913"/>
                    <a:pt x="428" y="2913"/>
                  </a:cubicBezTo>
                  <a:cubicBezTo>
                    <a:pt x="445" y="2913"/>
                    <a:pt x="463" y="2912"/>
                    <a:pt x="481" y="2910"/>
                  </a:cubicBezTo>
                  <a:lnTo>
                    <a:pt x="2964" y="2591"/>
                  </a:lnTo>
                  <a:lnTo>
                    <a:pt x="3137" y="2570"/>
                  </a:lnTo>
                  <a:lnTo>
                    <a:pt x="3140" y="2570"/>
                  </a:lnTo>
                  <a:cubicBezTo>
                    <a:pt x="3384" y="2498"/>
                    <a:pt x="3540" y="2252"/>
                    <a:pt x="3540" y="1874"/>
                  </a:cubicBezTo>
                  <a:cubicBezTo>
                    <a:pt x="3540" y="1801"/>
                    <a:pt x="3535" y="1728"/>
                    <a:pt x="3524" y="1656"/>
                  </a:cubicBezTo>
                  <a:cubicBezTo>
                    <a:pt x="3440" y="1067"/>
                    <a:pt x="3029" y="422"/>
                    <a:pt x="2537" y="138"/>
                  </a:cubicBezTo>
                  <a:cubicBezTo>
                    <a:pt x="2376" y="45"/>
                    <a:pt x="2224" y="0"/>
                    <a:pt x="2089" y="0"/>
                  </a:cubicBezTo>
                  <a:close/>
                </a:path>
              </a:pathLst>
            </a:custGeom>
            <a:solidFill>
              <a:srgbClr val="2D2979"/>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325" name="Google Shape;1325;p43"/>
            <p:cNvSpPr/>
            <p:nvPr/>
          </p:nvSpPr>
          <p:spPr>
            <a:xfrm>
              <a:off x="3596400" y="3067000"/>
              <a:ext cx="3800" cy="4950"/>
            </a:xfrm>
            <a:custGeom>
              <a:avLst/>
              <a:gdLst/>
              <a:ahLst/>
              <a:cxnLst/>
              <a:rect l="l" t="t" r="r" b="b"/>
              <a:pathLst>
                <a:path w="152" h="198" extrusionOk="0">
                  <a:moveTo>
                    <a:pt x="151" y="1"/>
                  </a:moveTo>
                  <a:lnTo>
                    <a:pt x="151" y="1"/>
                  </a:lnTo>
                  <a:cubicBezTo>
                    <a:pt x="86" y="54"/>
                    <a:pt x="36" y="121"/>
                    <a:pt x="1" y="197"/>
                  </a:cubicBezTo>
                  <a:lnTo>
                    <a:pt x="151" y="1"/>
                  </a:lnTo>
                  <a:close/>
                </a:path>
              </a:pathLst>
            </a:custGeom>
            <a:solidFill>
              <a:srgbClr val="FFF5E6"/>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326" name="Google Shape;1326;p43"/>
            <p:cNvSpPr/>
            <p:nvPr/>
          </p:nvSpPr>
          <p:spPr>
            <a:xfrm>
              <a:off x="3630100" y="3128600"/>
              <a:ext cx="4325" cy="550"/>
            </a:xfrm>
            <a:custGeom>
              <a:avLst/>
              <a:gdLst/>
              <a:ahLst/>
              <a:cxnLst/>
              <a:rect l="l" t="t" r="r" b="b"/>
              <a:pathLst>
                <a:path w="173" h="22" extrusionOk="0">
                  <a:moveTo>
                    <a:pt x="173" y="0"/>
                  </a:moveTo>
                  <a:lnTo>
                    <a:pt x="0" y="21"/>
                  </a:lnTo>
                  <a:cubicBezTo>
                    <a:pt x="8" y="21"/>
                    <a:pt x="15" y="21"/>
                    <a:pt x="22" y="21"/>
                  </a:cubicBezTo>
                  <a:cubicBezTo>
                    <a:pt x="73" y="21"/>
                    <a:pt x="123" y="14"/>
                    <a:pt x="173" y="0"/>
                  </a:cubicBezTo>
                  <a:close/>
                </a:path>
              </a:pathLst>
            </a:custGeom>
            <a:solidFill>
              <a:srgbClr val="FFF5E6"/>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327" name="Google Shape;1327;p43"/>
            <p:cNvSpPr/>
            <p:nvPr/>
          </p:nvSpPr>
          <p:spPr>
            <a:xfrm>
              <a:off x="3558050" y="3105725"/>
              <a:ext cx="86425" cy="31475"/>
            </a:xfrm>
            <a:custGeom>
              <a:avLst/>
              <a:gdLst/>
              <a:ahLst/>
              <a:cxnLst/>
              <a:rect l="l" t="t" r="r" b="b"/>
              <a:pathLst>
                <a:path w="3457" h="1259" extrusionOk="0">
                  <a:moveTo>
                    <a:pt x="3440" y="1"/>
                  </a:moveTo>
                  <a:cubicBezTo>
                    <a:pt x="1714" y="584"/>
                    <a:pt x="237" y="1062"/>
                    <a:pt x="25" y="1062"/>
                  </a:cubicBezTo>
                  <a:cubicBezTo>
                    <a:pt x="12" y="1062"/>
                    <a:pt x="4" y="1060"/>
                    <a:pt x="1" y="1057"/>
                  </a:cubicBezTo>
                  <a:lnTo>
                    <a:pt x="1" y="1057"/>
                  </a:lnTo>
                  <a:cubicBezTo>
                    <a:pt x="72" y="1182"/>
                    <a:pt x="205" y="1258"/>
                    <a:pt x="346" y="1258"/>
                  </a:cubicBezTo>
                  <a:cubicBezTo>
                    <a:pt x="364" y="1258"/>
                    <a:pt x="381" y="1257"/>
                    <a:pt x="399" y="1255"/>
                  </a:cubicBezTo>
                  <a:lnTo>
                    <a:pt x="2882" y="935"/>
                  </a:lnTo>
                  <a:lnTo>
                    <a:pt x="3055" y="914"/>
                  </a:lnTo>
                  <a:lnTo>
                    <a:pt x="3059" y="914"/>
                  </a:lnTo>
                  <a:cubicBezTo>
                    <a:pt x="3301" y="843"/>
                    <a:pt x="3457" y="597"/>
                    <a:pt x="3457" y="219"/>
                  </a:cubicBezTo>
                  <a:cubicBezTo>
                    <a:pt x="3457" y="146"/>
                    <a:pt x="3451" y="72"/>
                    <a:pt x="3440" y="1"/>
                  </a:cubicBezTo>
                  <a:close/>
                </a:path>
              </a:pathLst>
            </a:custGeom>
            <a:solidFill>
              <a:srgbClr val="1A1A5B"/>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328" name="Google Shape;1328;p43"/>
            <p:cNvSpPr/>
            <p:nvPr/>
          </p:nvSpPr>
          <p:spPr>
            <a:xfrm>
              <a:off x="4291075" y="2526925"/>
              <a:ext cx="176975" cy="86675"/>
            </a:xfrm>
            <a:custGeom>
              <a:avLst/>
              <a:gdLst/>
              <a:ahLst/>
              <a:cxnLst/>
              <a:rect l="l" t="t" r="r" b="b"/>
              <a:pathLst>
                <a:path w="7079" h="3467" extrusionOk="0">
                  <a:moveTo>
                    <a:pt x="5180" y="1"/>
                  </a:moveTo>
                  <a:cubicBezTo>
                    <a:pt x="4936" y="1"/>
                    <a:pt x="4712" y="53"/>
                    <a:pt x="4516" y="154"/>
                  </a:cubicBezTo>
                  <a:lnTo>
                    <a:pt x="4405" y="219"/>
                  </a:lnTo>
                  <a:lnTo>
                    <a:pt x="3011" y="1022"/>
                  </a:lnTo>
                  <a:lnTo>
                    <a:pt x="2900" y="1086"/>
                  </a:lnTo>
                  <a:lnTo>
                    <a:pt x="1505" y="1891"/>
                  </a:lnTo>
                  <a:lnTo>
                    <a:pt x="1394" y="1955"/>
                  </a:lnTo>
                  <a:lnTo>
                    <a:pt x="1" y="2760"/>
                  </a:lnTo>
                  <a:cubicBezTo>
                    <a:pt x="197" y="2659"/>
                    <a:pt x="420" y="2607"/>
                    <a:pt x="664" y="2607"/>
                  </a:cubicBezTo>
                  <a:cubicBezTo>
                    <a:pt x="724" y="2607"/>
                    <a:pt x="785" y="2610"/>
                    <a:pt x="848" y="2616"/>
                  </a:cubicBezTo>
                  <a:cubicBezTo>
                    <a:pt x="1171" y="2649"/>
                    <a:pt x="1525" y="2768"/>
                    <a:pt x="1895" y="2982"/>
                  </a:cubicBezTo>
                  <a:cubicBezTo>
                    <a:pt x="1984" y="3034"/>
                    <a:pt x="2073" y="3090"/>
                    <a:pt x="2159" y="3151"/>
                  </a:cubicBezTo>
                  <a:cubicBezTo>
                    <a:pt x="2299" y="3248"/>
                    <a:pt x="2435" y="3355"/>
                    <a:pt x="2564" y="3467"/>
                  </a:cubicBezTo>
                  <a:lnTo>
                    <a:pt x="7079" y="862"/>
                  </a:lnTo>
                  <a:cubicBezTo>
                    <a:pt x="6871" y="680"/>
                    <a:pt x="6648" y="517"/>
                    <a:pt x="6410" y="377"/>
                  </a:cubicBezTo>
                  <a:cubicBezTo>
                    <a:pt x="5968" y="121"/>
                    <a:pt x="5550" y="1"/>
                    <a:pt x="5180" y="1"/>
                  </a:cubicBezTo>
                  <a:close/>
                </a:path>
              </a:pathLst>
            </a:custGeom>
            <a:solidFill>
              <a:srgbClr val="DAE6EA">
                <a:alpha val="25700"/>
              </a:srgbClr>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329" name="Google Shape;1329;p43"/>
            <p:cNvSpPr/>
            <p:nvPr/>
          </p:nvSpPr>
          <p:spPr>
            <a:xfrm>
              <a:off x="4403950" y="2466200"/>
              <a:ext cx="221425" cy="125950"/>
            </a:xfrm>
            <a:custGeom>
              <a:avLst/>
              <a:gdLst/>
              <a:ahLst/>
              <a:cxnLst/>
              <a:rect l="l" t="t" r="r" b="b"/>
              <a:pathLst>
                <a:path w="8857" h="5038" extrusionOk="0">
                  <a:moveTo>
                    <a:pt x="4871" y="0"/>
                  </a:moveTo>
                  <a:cubicBezTo>
                    <a:pt x="4580" y="0"/>
                    <a:pt x="4319" y="75"/>
                    <a:pt x="4097" y="218"/>
                  </a:cubicBezTo>
                  <a:lnTo>
                    <a:pt x="1" y="2583"/>
                  </a:lnTo>
                  <a:cubicBezTo>
                    <a:pt x="197" y="2482"/>
                    <a:pt x="420" y="2430"/>
                    <a:pt x="664" y="2430"/>
                  </a:cubicBezTo>
                  <a:cubicBezTo>
                    <a:pt x="1034" y="2430"/>
                    <a:pt x="1452" y="2550"/>
                    <a:pt x="1894" y="2806"/>
                  </a:cubicBezTo>
                  <a:cubicBezTo>
                    <a:pt x="2133" y="2944"/>
                    <a:pt x="2357" y="3106"/>
                    <a:pt x="2565" y="3288"/>
                  </a:cubicBezTo>
                  <a:cubicBezTo>
                    <a:pt x="2565" y="3288"/>
                    <a:pt x="4972" y="1900"/>
                    <a:pt x="5601" y="1536"/>
                  </a:cubicBezTo>
                  <a:cubicBezTo>
                    <a:pt x="5735" y="1459"/>
                    <a:pt x="5876" y="1423"/>
                    <a:pt x="6020" y="1423"/>
                  </a:cubicBezTo>
                  <a:cubicBezTo>
                    <a:pt x="7273" y="1423"/>
                    <a:pt x="8786" y="4114"/>
                    <a:pt x="8856" y="5038"/>
                  </a:cubicBezTo>
                  <a:cubicBezTo>
                    <a:pt x="8803" y="3300"/>
                    <a:pt x="7593" y="1237"/>
                    <a:pt x="6103" y="377"/>
                  </a:cubicBezTo>
                  <a:cubicBezTo>
                    <a:pt x="5660" y="121"/>
                    <a:pt x="5242" y="0"/>
                    <a:pt x="4871" y="0"/>
                  </a:cubicBezTo>
                  <a:close/>
                </a:path>
              </a:pathLst>
            </a:custGeom>
            <a:solidFill>
              <a:srgbClr val="FD9CCF"/>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330" name="Google Shape;1330;p43"/>
            <p:cNvSpPr/>
            <p:nvPr/>
          </p:nvSpPr>
          <p:spPr>
            <a:xfrm>
              <a:off x="3934350" y="2668225"/>
              <a:ext cx="970575" cy="712775"/>
            </a:xfrm>
            <a:custGeom>
              <a:avLst/>
              <a:gdLst/>
              <a:ahLst/>
              <a:cxnLst/>
              <a:rect l="l" t="t" r="r" b="b"/>
              <a:pathLst>
                <a:path w="38823" h="28511" extrusionOk="0">
                  <a:moveTo>
                    <a:pt x="17703" y="0"/>
                  </a:moveTo>
                  <a:lnTo>
                    <a:pt x="0" y="10220"/>
                  </a:lnTo>
                  <a:lnTo>
                    <a:pt x="0" y="13089"/>
                  </a:lnTo>
                  <a:cubicBezTo>
                    <a:pt x="0" y="14674"/>
                    <a:pt x="1779" y="16986"/>
                    <a:pt x="3974" y="18253"/>
                  </a:cubicBezTo>
                  <a:lnTo>
                    <a:pt x="21741" y="28510"/>
                  </a:lnTo>
                  <a:lnTo>
                    <a:pt x="38822" y="18648"/>
                  </a:lnTo>
                  <a:lnTo>
                    <a:pt x="21676" y="8749"/>
                  </a:lnTo>
                  <a:cubicBezTo>
                    <a:pt x="19482" y="7482"/>
                    <a:pt x="17703" y="5010"/>
                    <a:pt x="17703" y="3228"/>
                  </a:cubicBezTo>
                  <a:lnTo>
                    <a:pt x="17703" y="0"/>
                  </a:lnTo>
                  <a:close/>
                </a:path>
              </a:pathLst>
            </a:custGeom>
            <a:solidFill>
              <a:schemeClr val="lt2"/>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331" name="Google Shape;1331;p43"/>
            <p:cNvSpPr/>
            <p:nvPr/>
          </p:nvSpPr>
          <p:spPr>
            <a:xfrm>
              <a:off x="4151325" y="2942225"/>
              <a:ext cx="340525" cy="195025"/>
            </a:xfrm>
            <a:custGeom>
              <a:avLst/>
              <a:gdLst/>
              <a:ahLst/>
              <a:cxnLst/>
              <a:rect l="l" t="t" r="r" b="b"/>
              <a:pathLst>
                <a:path w="13621" h="7801" extrusionOk="0">
                  <a:moveTo>
                    <a:pt x="12867" y="0"/>
                  </a:moveTo>
                  <a:cubicBezTo>
                    <a:pt x="12723" y="0"/>
                    <a:pt x="12579" y="32"/>
                    <a:pt x="12470" y="95"/>
                  </a:cubicBezTo>
                  <a:lnTo>
                    <a:pt x="220" y="7167"/>
                  </a:lnTo>
                  <a:cubicBezTo>
                    <a:pt x="0" y="7294"/>
                    <a:pt x="0" y="7499"/>
                    <a:pt x="220" y="7626"/>
                  </a:cubicBezTo>
                  <a:lnTo>
                    <a:pt x="358" y="7705"/>
                  </a:lnTo>
                  <a:cubicBezTo>
                    <a:pt x="467" y="7769"/>
                    <a:pt x="611" y="7800"/>
                    <a:pt x="755" y="7800"/>
                  </a:cubicBezTo>
                  <a:cubicBezTo>
                    <a:pt x="898" y="7800"/>
                    <a:pt x="1042" y="7769"/>
                    <a:pt x="1152" y="7705"/>
                  </a:cubicBezTo>
                  <a:lnTo>
                    <a:pt x="13401" y="633"/>
                  </a:lnTo>
                  <a:cubicBezTo>
                    <a:pt x="13621" y="507"/>
                    <a:pt x="13621" y="300"/>
                    <a:pt x="13401" y="174"/>
                  </a:cubicBezTo>
                  <a:lnTo>
                    <a:pt x="13265" y="95"/>
                  </a:lnTo>
                  <a:cubicBezTo>
                    <a:pt x="13155" y="32"/>
                    <a:pt x="13011" y="0"/>
                    <a:pt x="12867" y="0"/>
                  </a:cubicBezTo>
                  <a:close/>
                </a:path>
              </a:pathLst>
            </a:custGeom>
            <a:solidFill>
              <a:srgbClr val="4C68A5"/>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332" name="Google Shape;1332;p43"/>
            <p:cNvSpPr/>
            <p:nvPr/>
          </p:nvSpPr>
          <p:spPr>
            <a:xfrm>
              <a:off x="4227250" y="2986050"/>
              <a:ext cx="340525" cy="195025"/>
            </a:xfrm>
            <a:custGeom>
              <a:avLst/>
              <a:gdLst/>
              <a:ahLst/>
              <a:cxnLst/>
              <a:rect l="l" t="t" r="r" b="b"/>
              <a:pathLst>
                <a:path w="13621" h="7801" extrusionOk="0">
                  <a:moveTo>
                    <a:pt x="12867" y="0"/>
                  </a:moveTo>
                  <a:cubicBezTo>
                    <a:pt x="12723" y="0"/>
                    <a:pt x="12580" y="32"/>
                    <a:pt x="12470" y="95"/>
                  </a:cubicBezTo>
                  <a:lnTo>
                    <a:pt x="220" y="7169"/>
                  </a:lnTo>
                  <a:cubicBezTo>
                    <a:pt x="1" y="7295"/>
                    <a:pt x="1" y="7500"/>
                    <a:pt x="220" y="7627"/>
                  </a:cubicBezTo>
                  <a:lnTo>
                    <a:pt x="358" y="7707"/>
                  </a:lnTo>
                  <a:cubicBezTo>
                    <a:pt x="468" y="7769"/>
                    <a:pt x="611" y="7801"/>
                    <a:pt x="755" y="7801"/>
                  </a:cubicBezTo>
                  <a:cubicBezTo>
                    <a:pt x="898" y="7801"/>
                    <a:pt x="1042" y="7769"/>
                    <a:pt x="1152" y="7707"/>
                  </a:cubicBezTo>
                  <a:lnTo>
                    <a:pt x="13401" y="633"/>
                  </a:lnTo>
                  <a:cubicBezTo>
                    <a:pt x="13621" y="507"/>
                    <a:pt x="13621" y="302"/>
                    <a:pt x="13401" y="175"/>
                  </a:cubicBezTo>
                  <a:lnTo>
                    <a:pt x="13265" y="95"/>
                  </a:lnTo>
                  <a:cubicBezTo>
                    <a:pt x="13155" y="32"/>
                    <a:pt x="13011" y="0"/>
                    <a:pt x="12867" y="0"/>
                  </a:cubicBezTo>
                  <a:close/>
                </a:path>
              </a:pathLst>
            </a:custGeom>
            <a:solidFill>
              <a:srgbClr val="4C68A5"/>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333" name="Google Shape;1333;p43"/>
            <p:cNvSpPr/>
            <p:nvPr/>
          </p:nvSpPr>
          <p:spPr>
            <a:xfrm>
              <a:off x="4100850" y="2911375"/>
              <a:ext cx="341375" cy="196725"/>
            </a:xfrm>
            <a:custGeom>
              <a:avLst/>
              <a:gdLst/>
              <a:ahLst/>
              <a:cxnLst/>
              <a:rect l="l" t="t" r="r" b="b"/>
              <a:pathLst>
                <a:path w="13655" h="7869" extrusionOk="0">
                  <a:moveTo>
                    <a:pt x="12940" y="0"/>
                  </a:moveTo>
                  <a:cubicBezTo>
                    <a:pt x="12831" y="0"/>
                    <a:pt x="12648" y="60"/>
                    <a:pt x="12477" y="159"/>
                  </a:cubicBezTo>
                  <a:lnTo>
                    <a:pt x="220" y="7236"/>
                  </a:lnTo>
                  <a:cubicBezTo>
                    <a:pt x="1" y="7362"/>
                    <a:pt x="1" y="7567"/>
                    <a:pt x="220" y="7694"/>
                  </a:cubicBezTo>
                  <a:lnTo>
                    <a:pt x="358" y="7774"/>
                  </a:lnTo>
                  <a:cubicBezTo>
                    <a:pt x="468" y="7837"/>
                    <a:pt x="612" y="7869"/>
                    <a:pt x="755" y="7869"/>
                  </a:cubicBezTo>
                  <a:cubicBezTo>
                    <a:pt x="899" y="7869"/>
                    <a:pt x="1043" y="7837"/>
                    <a:pt x="1152" y="7774"/>
                  </a:cubicBezTo>
                  <a:lnTo>
                    <a:pt x="13402" y="702"/>
                  </a:lnTo>
                  <a:cubicBezTo>
                    <a:pt x="13622" y="575"/>
                    <a:pt x="13655" y="388"/>
                    <a:pt x="13476" y="285"/>
                  </a:cubicBezTo>
                  <a:lnTo>
                    <a:pt x="13153" y="98"/>
                  </a:lnTo>
                  <a:cubicBezTo>
                    <a:pt x="13106" y="72"/>
                    <a:pt x="13059" y="44"/>
                    <a:pt x="13013" y="15"/>
                  </a:cubicBezTo>
                  <a:cubicBezTo>
                    <a:pt x="12996" y="5"/>
                    <a:pt x="12971" y="0"/>
                    <a:pt x="12940" y="0"/>
                  </a:cubicBezTo>
                  <a:close/>
                </a:path>
              </a:pathLst>
            </a:custGeom>
            <a:solidFill>
              <a:srgbClr val="4C68A5"/>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334" name="Google Shape;1334;p43"/>
            <p:cNvSpPr/>
            <p:nvPr/>
          </p:nvSpPr>
          <p:spPr>
            <a:xfrm>
              <a:off x="4058375" y="2882875"/>
              <a:ext cx="340450" cy="198350"/>
            </a:xfrm>
            <a:custGeom>
              <a:avLst/>
              <a:gdLst/>
              <a:ahLst/>
              <a:cxnLst/>
              <a:rect l="l" t="t" r="r" b="b"/>
              <a:pathLst>
                <a:path w="13618" h="7934" extrusionOk="0">
                  <a:moveTo>
                    <a:pt x="12942" y="1"/>
                  </a:moveTo>
                  <a:cubicBezTo>
                    <a:pt x="12838" y="1"/>
                    <a:pt x="12736" y="24"/>
                    <a:pt x="12650" y="74"/>
                  </a:cubicBezTo>
                  <a:lnTo>
                    <a:pt x="241" y="7239"/>
                  </a:lnTo>
                  <a:cubicBezTo>
                    <a:pt x="21" y="7366"/>
                    <a:pt x="1" y="7601"/>
                    <a:pt x="202" y="7754"/>
                  </a:cubicBezTo>
                  <a:lnTo>
                    <a:pt x="278" y="7811"/>
                  </a:lnTo>
                  <a:cubicBezTo>
                    <a:pt x="389" y="7893"/>
                    <a:pt x="543" y="7934"/>
                    <a:pt x="695" y="7934"/>
                  </a:cubicBezTo>
                  <a:cubicBezTo>
                    <a:pt x="823" y="7934"/>
                    <a:pt x="950" y="7905"/>
                    <a:pt x="1049" y="7847"/>
                  </a:cubicBezTo>
                  <a:lnTo>
                    <a:pt x="13381" y="728"/>
                  </a:lnTo>
                  <a:cubicBezTo>
                    <a:pt x="13601" y="601"/>
                    <a:pt x="13618" y="371"/>
                    <a:pt x="13428" y="203"/>
                  </a:cubicBezTo>
                  <a:lnTo>
                    <a:pt x="13381" y="160"/>
                  </a:lnTo>
                  <a:cubicBezTo>
                    <a:pt x="13267" y="57"/>
                    <a:pt x="13103" y="1"/>
                    <a:pt x="12942" y="1"/>
                  </a:cubicBezTo>
                  <a:close/>
                </a:path>
              </a:pathLst>
            </a:custGeom>
            <a:solidFill>
              <a:srgbClr val="4C68A5"/>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335" name="Google Shape;1335;p43"/>
            <p:cNvSpPr/>
            <p:nvPr/>
          </p:nvSpPr>
          <p:spPr>
            <a:xfrm>
              <a:off x="4277725" y="3015175"/>
              <a:ext cx="340525" cy="195050"/>
            </a:xfrm>
            <a:custGeom>
              <a:avLst/>
              <a:gdLst/>
              <a:ahLst/>
              <a:cxnLst/>
              <a:rect l="l" t="t" r="r" b="b"/>
              <a:pathLst>
                <a:path w="13621" h="7802" extrusionOk="0">
                  <a:moveTo>
                    <a:pt x="12867" y="1"/>
                  </a:moveTo>
                  <a:cubicBezTo>
                    <a:pt x="12723" y="1"/>
                    <a:pt x="12579" y="33"/>
                    <a:pt x="12469" y="96"/>
                  </a:cubicBezTo>
                  <a:lnTo>
                    <a:pt x="220" y="7169"/>
                  </a:lnTo>
                  <a:cubicBezTo>
                    <a:pt x="0" y="7296"/>
                    <a:pt x="0" y="7501"/>
                    <a:pt x="220" y="7628"/>
                  </a:cubicBezTo>
                  <a:lnTo>
                    <a:pt x="357" y="7706"/>
                  </a:lnTo>
                  <a:cubicBezTo>
                    <a:pt x="467" y="7769"/>
                    <a:pt x="611" y="7801"/>
                    <a:pt x="755" y="7801"/>
                  </a:cubicBezTo>
                  <a:cubicBezTo>
                    <a:pt x="899" y="7801"/>
                    <a:pt x="1042" y="7769"/>
                    <a:pt x="1151" y="7706"/>
                  </a:cubicBezTo>
                  <a:lnTo>
                    <a:pt x="13402" y="634"/>
                  </a:lnTo>
                  <a:cubicBezTo>
                    <a:pt x="13621" y="507"/>
                    <a:pt x="13621" y="302"/>
                    <a:pt x="13402" y="176"/>
                  </a:cubicBezTo>
                  <a:lnTo>
                    <a:pt x="13265" y="96"/>
                  </a:lnTo>
                  <a:cubicBezTo>
                    <a:pt x="13155" y="33"/>
                    <a:pt x="13011" y="1"/>
                    <a:pt x="12867" y="1"/>
                  </a:cubicBezTo>
                  <a:close/>
                </a:path>
              </a:pathLst>
            </a:custGeom>
            <a:solidFill>
              <a:srgbClr val="4C68A5"/>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336" name="Google Shape;1336;p43"/>
            <p:cNvSpPr/>
            <p:nvPr/>
          </p:nvSpPr>
          <p:spPr>
            <a:xfrm>
              <a:off x="3989250" y="2791200"/>
              <a:ext cx="355850" cy="219600"/>
            </a:xfrm>
            <a:custGeom>
              <a:avLst/>
              <a:gdLst/>
              <a:ahLst/>
              <a:cxnLst/>
              <a:rect l="l" t="t" r="r" b="b"/>
              <a:pathLst>
                <a:path w="14234" h="8784" extrusionOk="0">
                  <a:moveTo>
                    <a:pt x="13878" y="0"/>
                  </a:moveTo>
                  <a:cubicBezTo>
                    <a:pt x="13832" y="0"/>
                    <a:pt x="13779" y="18"/>
                    <a:pt x="13721" y="58"/>
                  </a:cubicBezTo>
                  <a:lnTo>
                    <a:pt x="162" y="7886"/>
                  </a:lnTo>
                  <a:cubicBezTo>
                    <a:pt x="1" y="8015"/>
                    <a:pt x="57" y="8783"/>
                    <a:pt x="397" y="8783"/>
                  </a:cubicBezTo>
                  <a:cubicBezTo>
                    <a:pt x="444" y="8783"/>
                    <a:pt x="496" y="8768"/>
                    <a:pt x="554" y="8735"/>
                  </a:cubicBezTo>
                  <a:lnTo>
                    <a:pt x="14016" y="963"/>
                  </a:lnTo>
                  <a:cubicBezTo>
                    <a:pt x="14233" y="823"/>
                    <a:pt x="14195" y="0"/>
                    <a:pt x="13878" y="0"/>
                  </a:cubicBezTo>
                  <a:close/>
                </a:path>
              </a:pathLst>
            </a:custGeom>
            <a:solidFill>
              <a:srgbClr val="4C68A5"/>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337" name="Google Shape;1337;p43"/>
            <p:cNvSpPr/>
            <p:nvPr/>
          </p:nvSpPr>
          <p:spPr>
            <a:xfrm>
              <a:off x="4328225" y="3044350"/>
              <a:ext cx="340525" cy="195025"/>
            </a:xfrm>
            <a:custGeom>
              <a:avLst/>
              <a:gdLst/>
              <a:ahLst/>
              <a:cxnLst/>
              <a:rect l="l" t="t" r="r" b="b"/>
              <a:pathLst>
                <a:path w="13621" h="7801" extrusionOk="0">
                  <a:moveTo>
                    <a:pt x="12867" y="1"/>
                  </a:moveTo>
                  <a:cubicBezTo>
                    <a:pt x="12723" y="1"/>
                    <a:pt x="12579" y="32"/>
                    <a:pt x="12469" y="96"/>
                  </a:cubicBezTo>
                  <a:lnTo>
                    <a:pt x="220" y="7168"/>
                  </a:lnTo>
                  <a:cubicBezTo>
                    <a:pt x="0" y="7294"/>
                    <a:pt x="0" y="7500"/>
                    <a:pt x="220" y="7626"/>
                  </a:cubicBezTo>
                  <a:lnTo>
                    <a:pt x="357" y="7706"/>
                  </a:lnTo>
                  <a:cubicBezTo>
                    <a:pt x="467" y="7769"/>
                    <a:pt x="611" y="7801"/>
                    <a:pt x="755" y="7801"/>
                  </a:cubicBezTo>
                  <a:cubicBezTo>
                    <a:pt x="898" y="7801"/>
                    <a:pt x="1042" y="7769"/>
                    <a:pt x="1151" y="7706"/>
                  </a:cubicBezTo>
                  <a:lnTo>
                    <a:pt x="13402" y="634"/>
                  </a:lnTo>
                  <a:cubicBezTo>
                    <a:pt x="13620" y="506"/>
                    <a:pt x="13620" y="302"/>
                    <a:pt x="13402" y="174"/>
                  </a:cubicBezTo>
                  <a:lnTo>
                    <a:pt x="13264" y="96"/>
                  </a:lnTo>
                  <a:cubicBezTo>
                    <a:pt x="13155" y="32"/>
                    <a:pt x="13011" y="1"/>
                    <a:pt x="12867" y="1"/>
                  </a:cubicBezTo>
                  <a:close/>
                </a:path>
              </a:pathLst>
            </a:custGeom>
            <a:solidFill>
              <a:srgbClr val="4C68A5"/>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338" name="Google Shape;1338;p43"/>
            <p:cNvSpPr/>
            <p:nvPr/>
          </p:nvSpPr>
          <p:spPr>
            <a:xfrm>
              <a:off x="4433925" y="3222275"/>
              <a:ext cx="120550" cy="63425"/>
            </a:xfrm>
            <a:custGeom>
              <a:avLst/>
              <a:gdLst/>
              <a:ahLst/>
              <a:cxnLst/>
              <a:rect l="l" t="t" r="r" b="b"/>
              <a:pathLst>
                <a:path w="4822" h="2537" extrusionOk="0">
                  <a:moveTo>
                    <a:pt x="2411" y="1"/>
                  </a:moveTo>
                  <a:cubicBezTo>
                    <a:pt x="1849" y="1"/>
                    <a:pt x="1287" y="124"/>
                    <a:pt x="858" y="372"/>
                  </a:cubicBezTo>
                  <a:cubicBezTo>
                    <a:pt x="0" y="866"/>
                    <a:pt x="0" y="1670"/>
                    <a:pt x="858" y="2165"/>
                  </a:cubicBezTo>
                  <a:cubicBezTo>
                    <a:pt x="1287" y="2413"/>
                    <a:pt x="1849" y="2537"/>
                    <a:pt x="2411" y="2537"/>
                  </a:cubicBezTo>
                  <a:cubicBezTo>
                    <a:pt x="2973" y="2537"/>
                    <a:pt x="3535" y="2413"/>
                    <a:pt x="3964" y="2165"/>
                  </a:cubicBezTo>
                  <a:cubicBezTo>
                    <a:pt x="4822" y="1670"/>
                    <a:pt x="4822" y="866"/>
                    <a:pt x="3964" y="372"/>
                  </a:cubicBezTo>
                  <a:cubicBezTo>
                    <a:pt x="3535" y="124"/>
                    <a:pt x="2973" y="1"/>
                    <a:pt x="2411" y="1"/>
                  </a:cubicBezTo>
                  <a:close/>
                </a:path>
              </a:pathLst>
            </a:custGeom>
            <a:solidFill>
              <a:srgbClr val="E7478D"/>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339" name="Google Shape;1339;p43"/>
            <p:cNvSpPr/>
            <p:nvPr/>
          </p:nvSpPr>
          <p:spPr>
            <a:xfrm>
              <a:off x="4433925" y="3216275"/>
              <a:ext cx="120550" cy="63400"/>
            </a:xfrm>
            <a:custGeom>
              <a:avLst/>
              <a:gdLst/>
              <a:ahLst/>
              <a:cxnLst/>
              <a:rect l="l" t="t" r="r" b="b"/>
              <a:pathLst>
                <a:path w="4822" h="2536" extrusionOk="0">
                  <a:moveTo>
                    <a:pt x="2412" y="0"/>
                  </a:moveTo>
                  <a:cubicBezTo>
                    <a:pt x="1850" y="0"/>
                    <a:pt x="1287" y="124"/>
                    <a:pt x="858" y="372"/>
                  </a:cubicBezTo>
                  <a:cubicBezTo>
                    <a:pt x="0" y="866"/>
                    <a:pt x="0" y="1670"/>
                    <a:pt x="858" y="2165"/>
                  </a:cubicBezTo>
                  <a:cubicBezTo>
                    <a:pt x="1287" y="2412"/>
                    <a:pt x="1849" y="2536"/>
                    <a:pt x="2411" y="2536"/>
                  </a:cubicBezTo>
                  <a:cubicBezTo>
                    <a:pt x="2973" y="2536"/>
                    <a:pt x="3535" y="2412"/>
                    <a:pt x="3964" y="2165"/>
                  </a:cubicBezTo>
                  <a:cubicBezTo>
                    <a:pt x="4822" y="1670"/>
                    <a:pt x="4822" y="866"/>
                    <a:pt x="3964" y="372"/>
                  </a:cubicBezTo>
                  <a:cubicBezTo>
                    <a:pt x="3535" y="124"/>
                    <a:pt x="2974" y="0"/>
                    <a:pt x="2412" y="0"/>
                  </a:cubicBezTo>
                  <a:close/>
                </a:path>
              </a:pathLst>
            </a:custGeom>
            <a:solidFill>
              <a:srgbClr val="FF66A7"/>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340" name="Google Shape;1340;p43"/>
            <p:cNvSpPr/>
            <p:nvPr/>
          </p:nvSpPr>
          <p:spPr>
            <a:xfrm>
              <a:off x="4460100" y="3230050"/>
              <a:ext cx="68200" cy="35850"/>
            </a:xfrm>
            <a:custGeom>
              <a:avLst/>
              <a:gdLst/>
              <a:ahLst/>
              <a:cxnLst/>
              <a:rect l="l" t="t" r="r" b="b"/>
              <a:pathLst>
                <a:path w="2728" h="1434" extrusionOk="0">
                  <a:moveTo>
                    <a:pt x="1364" y="0"/>
                  </a:moveTo>
                  <a:cubicBezTo>
                    <a:pt x="1047" y="0"/>
                    <a:pt x="729" y="70"/>
                    <a:pt x="486" y="210"/>
                  </a:cubicBezTo>
                  <a:cubicBezTo>
                    <a:pt x="0" y="490"/>
                    <a:pt x="0" y="944"/>
                    <a:pt x="486" y="1224"/>
                  </a:cubicBezTo>
                  <a:cubicBezTo>
                    <a:pt x="728" y="1364"/>
                    <a:pt x="1046" y="1434"/>
                    <a:pt x="1364" y="1434"/>
                  </a:cubicBezTo>
                  <a:cubicBezTo>
                    <a:pt x="1682" y="1434"/>
                    <a:pt x="2000" y="1364"/>
                    <a:pt x="2242" y="1224"/>
                  </a:cubicBezTo>
                  <a:cubicBezTo>
                    <a:pt x="2727" y="944"/>
                    <a:pt x="2727" y="490"/>
                    <a:pt x="2242" y="210"/>
                  </a:cubicBezTo>
                  <a:cubicBezTo>
                    <a:pt x="2000" y="70"/>
                    <a:pt x="1682" y="0"/>
                    <a:pt x="1364" y="0"/>
                  </a:cubicBezTo>
                  <a:close/>
                </a:path>
              </a:pathLst>
            </a:custGeom>
            <a:solidFill>
              <a:srgbClr val="FFDB4C"/>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341" name="Google Shape;1341;p43"/>
            <p:cNvSpPr/>
            <p:nvPr/>
          </p:nvSpPr>
          <p:spPr>
            <a:xfrm>
              <a:off x="4573100" y="3098875"/>
              <a:ext cx="179550" cy="113100"/>
            </a:xfrm>
            <a:custGeom>
              <a:avLst/>
              <a:gdLst/>
              <a:ahLst/>
              <a:cxnLst/>
              <a:rect l="l" t="t" r="r" b="b"/>
              <a:pathLst>
                <a:path w="7182" h="4524" extrusionOk="0">
                  <a:moveTo>
                    <a:pt x="4968" y="136"/>
                  </a:moveTo>
                  <a:cubicBezTo>
                    <a:pt x="4974" y="136"/>
                    <a:pt x="4979" y="141"/>
                    <a:pt x="4984" y="151"/>
                  </a:cubicBezTo>
                  <a:cubicBezTo>
                    <a:pt x="5013" y="209"/>
                    <a:pt x="4957" y="397"/>
                    <a:pt x="4945" y="453"/>
                  </a:cubicBezTo>
                  <a:cubicBezTo>
                    <a:pt x="4919" y="577"/>
                    <a:pt x="4880" y="696"/>
                    <a:pt x="4829" y="812"/>
                  </a:cubicBezTo>
                  <a:cubicBezTo>
                    <a:pt x="4826" y="743"/>
                    <a:pt x="4826" y="674"/>
                    <a:pt x="4831" y="607"/>
                  </a:cubicBezTo>
                  <a:cubicBezTo>
                    <a:pt x="4832" y="550"/>
                    <a:pt x="4914" y="136"/>
                    <a:pt x="4968" y="136"/>
                  </a:cubicBezTo>
                  <a:close/>
                  <a:moveTo>
                    <a:pt x="5012" y="0"/>
                  </a:moveTo>
                  <a:cubicBezTo>
                    <a:pt x="5005" y="0"/>
                    <a:pt x="4998" y="1"/>
                    <a:pt x="4992" y="3"/>
                  </a:cubicBezTo>
                  <a:cubicBezTo>
                    <a:pt x="4682" y="99"/>
                    <a:pt x="4642" y="592"/>
                    <a:pt x="4767" y="949"/>
                  </a:cubicBezTo>
                  <a:cubicBezTo>
                    <a:pt x="4763" y="955"/>
                    <a:pt x="4761" y="961"/>
                    <a:pt x="4758" y="967"/>
                  </a:cubicBezTo>
                  <a:cubicBezTo>
                    <a:pt x="4663" y="1163"/>
                    <a:pt x="4400" y="1600"/>
                    <a:pt x="4166" y="1697"/>
                  </a:cubicBezTo>
                  <a:cubicBezTo>
                    <a:pt x="4155" y="1702"/>
                    <a:pt x="4141" y="1704"/>
                    <a:pt x="4125" y="1704"/>
                  </a:cubicBezTo>
                  <a:cubicBezTo>
                    <a:pt x="4062" y="1704"/>
                    <a:pt x="3968" y="1677"/>
                    <a:pt x="3900" y="1677"/>
                  </a:cubicBezTo>
                  <a:cubicBezTo>
                    <a:pt x="3878" y="1677"/>
                    <a:pt x="3859" y="1679"/>
                    <a:pt x="3845" y="1687"/>
                  </a:cubicBezTo>
                  <a:cubicBezTo>
                    <a:pt x="3730" y="1745"/>
                    <a:pt x="3654" y="1901"/>
                    <a:pt x="3578" y="1999"/>
                  </a:cubicBezTo>
                  <a:cubicBezTo>
                    <a:pt x="3535" y="2053"/>
                    <a:pt x="3443" y="2204"/>
                    <a:pt x="3381" y="2238"/>
                  </a:cubicBezTo>
                  <a:cubicBezTo>
                    <a:pt x="3264" y="2304"/>
                    <a:pt x="3191" y="2330"/>
                    <a:pt x="3144" y="2330"/>
                  </a:cubicBezTo>
                  <a:cubicBezTo>
                    <a:pt x="3028" y="2330"/>
                    <a:pt x="3073" y="2173"/>
                    <a:pt x="3036" y="2070"/>
                  </a:cubicBezTo>
                  <a:cubicBezTo>
                    <a:pt x="3030" y="2053"/>
                    <a:pt x="3014" y="2047"/>
                    <a:pt x="2997" y="2047"/>
                  </a:cubicBezTo>
                  <a:cubicBezTo>
                    <a:pt x="2984" y="2047"/>
                    <a:pt x="2971" y="2051"/>
                    <a:pt x="2961" y="2056"/>
                  </a:cubicBezTo>
                  <a:cubicBezTo>
                    <a:pt x="2721" y="2187"/>
                    <a:pt x="2564" y="2576"/>
                    <a:pt x="2433" y="2804"/>
                  </a:cubicBezTo>
                  <a:cubicBezTo>
                    <a:pt x="2380" y="2896"/>
                    <a:pt x="2254" y="3243"/>
                    <a:pt x="2102" y="3243"/>
                  </a:cubicBezTo>
                  <a:cubicBezTo>
                    <a:pt x="2079" y="3243"/>
                    <a:pt x="2056" y="3235"/>
                    <a:pt x="2032" y="3218"/>
                  </a:cubicBezTo>
                  <a:cubicBezTo>
                    <a:pt x="1948" y="3155"/>
                    <a:pt x="1987" y="2880"/>
                    <a:pt x="2040" y="2642"/>
                  </a:cubicBezTo>
                  <a:cubicBezTo>
                    <a:pt x="2078" y="2526"/>
                    <a:pt x="2107" y="2407"/>
                    <a:pt x="2128" y="2288"/>
                  </a:cubicBezTo>
                  <a:cubicBezTo>
                    <a:pt x="2128" y="2284"/>
                    <a:pt x="2130" y="2279"/>
                    <a:pt x="2130" y="2277"/>
                  </a:cubicBezTo>
                  <a:cubicBezTo>
                    <a:pt x="2130" y="2272"/>
                    <a:pt x="2133" y="2267"/>
                    <a:pt x="2133" y="2262"/>
                  </a:cubicBezTo>
                  <a:cubicBezTo>
                    <a:pt x="2138" y="2231"/>
                    <a:pt x="2118" y="2219"/>
                    <a:pt x="2092" y="2219"/>
                  </a:cubicBezTo>
                  <a:cubicBezTo>
                    <a:pt x="2059" y="2219"/>
                    <a:pt x="2016" y="2240"/>
                    <a:pt x="2009" y="2272"/>
                  </a:cubicBezTo>
                  <a:cubicBezTo>
                    <a:pt x="1991" y="2365"/>
                    <a:pt x="1955" y="2484"/>
                    <a:pt x="1925" y="2611"/>
                  </a:cubicBezTo>
                  <a:cubicBezTo>
                    <a:pt x="1778" y="3066"/>
                    <a:pt x="1510" y="3482"/>
                    <a:pt x="1223" y="3861"/>
                  </a:cubicBezTo>
                  <a:cubicBezTo>
                    <a:pt x="1120" y="3997"/>
                    <a:pt x="801" y="4403"/>
                    <a:pt x="532" y="4403"/>
                  </a:cubicBezTo>
                  <a:cubicBezTo>
                    <a:pt x="427" y="4403"/>
                    <a:pt x="330" y="4341"/>
                    <a:pt x="256" y="4176"/>
                  </a:cubicBezTo>
                  <a:cubicBezTo>
                    <a:pt x="148" y="3935"/>
                    <a:pt x="241" y="3482"/>
                    <a:pt x="278" y="3247"/>
                  </a:cubicBezTo>
                  <a:cubicBezTo>
                    <a:pt x="373" y="2669"/>
                    <a:pt x="664" y="2166"/>
                    <a:pt x="1062" y="1741"/>
                  </a:cubicBezTo>
                  <a:cubicBezTo>
                    <a:pt x="1188" y="1607"/>
                    <a:pt x="1313" y="1547"/>
                    <a:pt x="1421" y="1547"/>
                  </a:cubicBezTo>
                  <a:cubicBezTo>
                    <a:pt x="1624" y="1547"/>
                    <a:pt x="1766" y="1758"/>
                    <a:pt x="1738" y="2085"/>
                  </a:cubicBezTo>
                  <a:cubicBezTo>
                    <a:pt x="1715" y="2360"/>
                    <a:pt x="1532" y="2548"/>
                    <a:pt x="1501" y="2806"/>
                  </a:cubicBezTo>
                  <a:cubicBezTo>
                    <a:pt x="1499" y="2829"/>
                    <a:pt x="1518" y="2840"/>
                    <a:pt x="1540" y="2840"/>
                  </a:cubicBezTo>
                  <a:cubicBezTo>
                    <a:pt x="1563" y="2840"/>
                    <a:pt x="1588" y="2829"/>
                    <a:pt x="1592" y="2808"/>
                  </a:cubicBezTo>
                  <a:cubicBezTo>
                    <a:pt x="1664" y="2449"/>
                    <a:pt x="2072" y="1997"/>
                    <a:pt x="1853" y="1620"/>
                  </a:cubicBezTo>
                  <a:cubicBezTo>
                    <a:pt x="1761" y="1462"/>
                    <a:pt x="1595" y="1354"/>
                    <a:pt x="1426" y="1354"/>
                  </a:cubicBezTo>
                  <a:cubicBezTo>
                    <a:pt x="1354" y="1354"/>
                    <a:pt x="1282" y="1373"/>
                    <a:pt x="1215" y="1416"/>
                  </a:cubicBezTo>
                  <a:cubicBezTo>
                    <a:pt x="933" y="1597"/>
                    <a:pt x="698" y="1946"/>
                    <a:pt x="525" y="2221"/>
                  </a:cubicBezTo>
                  <a:cubicBezTo>
                    <a:pt x="288" y="2600"/>
                    <a:pt x="155" y="3014"/>
                    <a:pt x="105" y="3458"/>
                  </a:cubicBezTo>
                  <a:cubicBezTo>
                    <a:pt x="75" y="3727"/>
                    <a:pt x="0" y="4207"/>
                    <a:pt x="220" y="4423"/>
                  </a:cubicBezTo>
                  <a:cubicBezTo>
                    <a:pt x="294" y="4496"/>
                    <a:pt x="392" y="4524"/>
                    <a:pt x="493" y="4524"/>
                  </a:cubicBezTo>
                  <a:cubicBezTo>
                    <a:pt x="604" y="4524"/>
                    <a:pt x="719" y="4489"/>
                    <a:pt x="810" y="4441"/>
                  </a:cubicBezTo>
                  <a:cubicBezTo>
                    <a:pt x="1138" y="4266"/>
                    <a:pt x="1368" y="3868"/>
                    <a:pt x="1564" y="3569"/>
                  </a:cubicBezTo>
                  <a:cubicBezTo>
                    <a:pt x="1674" y="3404"/>
                    <a:pt x="1774" y="3232"/>
                    <a:pt x="1866" y="3056"/>
                  </a:cubicBezTo>
                  <a:cubicBezTo>
                    <a:pt x="1869" y="3138"/>
                    <a:pt x="1888" y="3214"/>
                    <a:pt x="1926" y="3276"/>
                  </a:cubicBezTo>
                  <a:cubicBezTo>
                    <a:pt x="1973" y="3352"/>
                    <a:pt x="2028" y="3385"/>
                    <a:pt x="2086" y="3385"/>
                  </a:cubicBezTo>
                  <a:cubicBezTo>
                    <a:pt x="2142" y="3385"/>
                    <a:pt x="2200" y="3355"/>
                    <a:pt x="2254" y="3303"/>
                  </a:cubicBezTo>
                  <a:cubicBezTo>
                    <a:pt x="2403" y="3166"/>
                    <a:pt x="2493" y="2888"/>
                    <a:pt x="2597" y="2715"/>
                  </a:cubicBezTo>
                  <a:cubicBezTo>
                    <a:pt x="2650" y="2624"/>
                    <a:pt x="2803" y="2261"/>
                    <a:pt x="2905" y="2224"/>
                  </a:cubicBezTo>
                  <a:cubicBezTo>
                    <a:pt x="2931" y="2214"/>
                    <a:pt x="2944" y="2210"/>
                    <a:pt x="2950" y="2210"/>
                  </a:cubicBezTo>
                  <a:cubicBezTo>
                    <a:pt x="2966" y="2210"/>
                    <a:pt x="2909" y="2251"/>
                    <a:pt x="2951" y="2315"/>
                  </a:cubicBezTo>
                  <a:cubicBezTo>
                    <a:pt x="2970" y="2344"/>
                    <a:pt x="2969" y="2391"/>
                    <a:pt x="2994" y="2419"/>
                  </a:cubicBezTo>
                  <a:cubicBezTo>
                    <a:pt x="3031" y="2460"/>
                    <a:pt x="3079" y="2472"/>
                    <a:pt x="3129" y="2472"/>
                  </a:cubicBezTo>
                  <a:cubicBezTo>
                    <a:pt x="3152" y="2472"/>
                    <a:pt x="3175" y="2469"/>
                    <a:pt x="3197" y="2466"/>
                  </a:cubicBezTo>
                  <a:cubicBezTo>
                    <a:pt x="3485" y="2425"/>
                    <a:pt x="3599" y="2021"/>
                    <a:pt x="3793" y="1859"/>
                  </a:cubicBezTo>
                  <a:cubicBezTo>
                    <a:pt x="3855" y="1807"/>
                    <a:pt x="3879" y="1790"/>
                    <a:pt x="3887" y="1790"/>
                  </a:cubicBezTo>
                  <a:cubicBezTo>
                    <a:pt x="3903" y="1790"/>
                    <a:pt x="3852" y="1866"/>
                    <a:pt x="3944" y="1866"/>
                  </a:cubicBezTo>
                  <a:cubicBezTo>
                    <a:pt x="3952" y="1866"/>
                    <a:pt x="3961" y="1865"/>
                    <a:pt x="3971" y="1864"/>
                  </a:cubicBezTo>
                  <a:cubicBezTo>
                    <a:pt x="4051" y="1854"/>
                    <a:pt x="4104" y="1829"/>
                    <a:pt x="4172" y="1789"/>
                  </a:cubicBezTo>
                  <a:cubicBezTo>
                    <a:pt x="4442" y="1630"/>
                    <a:pt x="4663" y="1340"/>
                    <a:pt x="4814" y="1057"/>
                  </a:cubicBezTo>
                  <a:cubicBezTo>
                    <a:pt x="4868" y="1170"/>
                    <a:pt x="4942" y="1259"/>
                    <a:pt x="5030" y="1303"/>
                  </a:cubicBezTo>
                  <a:cubicBezTo>
                    <a:pt x="5120" y="1347"/>
                    <a:pt x="5215" y="1365"/>
                    <a:pt x="5311" y="1365"/>
                  </a:cubicBezTo>
                  <a:cubicBezTo>
                    <a:pt x="5572" y="1365"/>
                    <a:pt x="5844" y="1232"/>
                    <a:pt x="6066" y="1129"/>
                  </a:cubicBezTo>
                  <a:cubicBezTo>
                    <a:pt x="6481" y="936"/>
                    <a:pt x="6778" y="677"/>
                    <a:pt x="7141" y="410"/>
                  </a:cubicBezTo>
                  <a:cubicBezTo>
                    <a:pt x="7181" y="381"/>
                    <a:pt x="7146" y="353"/>
                    <a:pt x="7109" y="353"/>
                  </a:cubicBezTo>
                  <a:cubicBezTo>
                    <a:pt x="7096" y="353"/>
                    <a:pt x="7084" y="356"/>
                    <a:pt x="7074" y="363"/>
                  </a:cubicBezTo>
                  <a:cubicBezTo>
                    <a:pt x="6767" y="583"/>
                    <a:pt x="5919" y="1298"/>
                    <a:pt x="5341" y="1298"/>
                  </a:cubicBezTo>
                  <a:cubicBezTo>
                    <a:pt x="5137" y="1298"/>
                    <a:pt x="4966" y="1209"/>
                    <a:pt x="4866" y="976"/>
                  </a:cubicBezTo>
                  <a:cubicBezTo>
                    <a:pt x="4863" y="971"/>
                    <a:pt x="4862" y="966"/>
                    <a:pt x="4861" y="960"/>
                  </a:cubicBezTo>
                  <a:cubicBezTo>
                    <a:pt x="4867" y="947"/>
                    <a:pt x="4874" y="935"/>
                    <a:pt x="4880" y="922"/>
                  </a:cubicBezTo>
                  <a:cubicBezTo>
                    <a:pt x="4973" y="719"/>
                    <a:pt x="5196" y="227"/>
                    <a:pt x="5048" y="15"/>
                  </a:cubicBezTo>
                  <a:cubicBezTo>
                    <a:pt x="5040" y="5"/>
                    <a:pt x="5025" y="0"/>
                    <a:pt x="5012" y="0"/>
                  </a:cubicBezTo>
                  <a:close/>
                </a:path>
              </a:pathLst>
            </a:custGeom>
            <a:solidFill>
              <a:srgbClr val="4C68A5"/>
            </a:solidFill>
            <a:ln w="175" cap="flat" cmpd="sng">
              <a:solidFill>
                <a:srgbClr val="4C68A5"/>
              </a:solidFill>
              <a:prstDash val="solid"/>
              <a:miter lim="1206"/>
              <a:headEnd type="none" w="sm" len="sm"/>
              <a:tailEnd type="none" w="sm" len="sm"/>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grpSp>
      <p:sp>
        <p:nvSpPr>
          <p:cNvPr id="1342" name="Google Shape;1342;p43"/>
          <p:cNvSpPr txBox="1">
            <a:spLocks noGrp="1"/>
          </p:cNvSpPr>
          <p:nvPr>
            <p:ph type="title"/>
          </p:nvPr>
        </p:nvSpPr>
        <p:spPr>
          <a:xfrm>
            <a:off x="572233" y="362433"/>
            <a:ext cx="6302400" cy="4148400"/>
          </a:xfrm>
          <a:prstGeom prst="rect">
            <a:avLst/>
          </a:prstGeom>
        </p:spPr>
        <p:txBody>
          <a:bodyPr spcFirstLastPara="1" wrap="square" lIns="121900" tIns="121900" rIns="121900" bIns="121900" anchor="ctr" anchorCtr="0">
            <a:noAutofit/>
          </a:bodyPr>
          <a:lstStyle/>
          <a:p>
            <a:r>
              <a:rPr lang="az-Latn-AZ" sz="6000" dirty="0" smtClean="0">
                <a:solidFill>
                  <a:srgbClr val="002060"/>
                </a:solidFill>
                <a:effectLst>
                  <a:outerShdw blurRad="38100" dist="38100" dir="2700000" algn="tl">
                    <a:srgbClr val="000000">
                      <a:alpha val="43137"/>
                    </a:srgbClr>
                  </a:outerShdw>
                  <a:reflection blurRad="6350" stA="50000" endA="300" endPos="50000" dist="29997" dir="5400000" sy="-100000" algn="bl" rotWithShape="0"/>
                </a:effectLst>
              </a:rPr>
              <a:t>Diqqətiniz üçün təşəkkürlər</a:t>
            </a:r>
            <a:endParaRPr sz="6000" dirty="0">
              <a:solidFill>
                <a:srgbClr val="002060"/>
              </a:solidFill>
              <a:effectLst>
                <a:outerShdw blurRad="38100" dist="38100" dir="2700000" algn="tl">
                  <a:srgbClr val="000000">
                    <a:alpha val="43137"/>
                  </a:srgbClr>
                </a:outerShdw>
                <a:reflection blurRad="6350" stA="50000" endA="300" endPos="50000" dist="29997" dir="5400000" sy="-100000" algn="bl" rotWithShape="0"/>
              </a:effectLst>
            </a:endParaRPr>
          </a:p>
        </p:txBody>
      </p:sp>
      <p:grpSp>
        <p:nvGrpSpPr>
          <p:cNvPr id="1343" name="Google Shape;1343;p43"/>
          <p:cNvGrpSpPr/>
          <p:nvPr/>
        </p:nvGrpSpPr>
        <p:grpSpPr>
          <a:xfrm>
            <a:off x="8478817" y="542856"/>
            <a:ext cx="3300976" cy="4362453"/>
            <a:chOff x="1464525" y="2661900"/>
            <a:chExt cx="720150" cy="951725"/>
          </a:xfrm>
        </p:grpSpPr>
        <p:sp>
          <p:nvSpPr>
            <p:cNvPr id="1344" name="Google Shape;1344;p43"/>
            <p:cNvSpPr/>
            <p:nvPr/>
          </p:nvSpPr>
          <p:spPr>
            <a:xfrm>
              <a:off x="1544550" y="3319900"/>
              <a:ext cx="558350" cy="293725"/>
            </a:xfrm>
            <a:custGeom>
              <a:avLst/>
              <a:gdLst/>
              <a:ahLst/>
              <a:cxnLst/>
              <a:rect l="l" t="t" r="r" b="b"/>
              <a:pathLst>
                <a:path w="22334" h="11749" extrusionOk="0">
                  <a:moveTo>
                    <a:pt x="11166" y="1"/>
                  </a:moveTo>
                  <a:cubicBezTo>
                    <a:pt x="8563" y="1"/>
                    <a:pt x="5960" y="574"/>
                    <a:pt x="3974" y="1722"/>
                  </a:cubicBezTo>
                  <a:cubicBezTo>
                    <a:pt x="0" y="4014"/>
                    <a:pt x="0" y="7734"/>
                    <a:pt x="3974" y="10028"/>
                  </a:cubicBezTo>
                  <a:cubicBezTo>
                    <a:pt x="5960" y="11175"/>
                    <a:pt x="8563" y="11748"/>
                    <a:pt x="11167" y="11748"/>
                  </a:cubicBezTo>
                  <a:cubicBezTo>
                    <a:pt x="13771" y="11748"/>
                    <a:pt x="16374" y="11175"/>
                    <a:pt x="18360" y="10028"/>
                  </a:cubicBezTo>
                  <a:cubicBezTo>
                    <a:pt x="22334" y="7734"/>
                    <a:pt x="22334" y="4015"/>
                    <a:pt x="18360" y="1722"/>
                  </a:cubicBezTo>
                  <a:cubicBezTo>
                    <a:pt x="16374" y="574"/>
                    <a:pt x="13770" y="1"/>
                    <a:pt x="11166" y="1"/>
                  </a:cubicBezTo>
                  <a:close/>
                </a:path>
              </a:pathLst>
            </a:custGeom>
            <a:solidFill>
              <a:srgbClr val="C1CFF4"/>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345" name="Google Shape;1345;p43"/>
            <p:cNvSpPr/>
            <p:nvPr/>
          </p:nvSpPr>
          <p:spPr>
            <a:xfrm>
              <a:off x="2038900" y="3091075"/>
              <a:ext cx="145775" cy="92175"/>
            </a:xfrm>
            <a:custGeom>
              <a:avLst/>
              <a:gdLst/>
              <a:ahLst/>
              <a:cxnLst/>
              <a:rect l="l" t="t" r="r" b="b"/>
              <a:pathLst>
                <a:path w="5831" h="3687" extrusionOk="0">
                  <a:moveTo>
                    <a:pt x="511" y="0"/>
                  </a:moveTo>
                  <a:cubicBezTo>
                    <a:pt x="356" y="0"/>
                    <a:pt x="206" y="81"/>
                    <a:pt x="124" y="224"/>
                  </a:cubicBezTo>
                  <a:cubicBezTo>
                    <a:pt x="0" y="437"/>
                    <a:pt x="74" y="710"/>
                    <a:pt x="288" y="833"/>
                  </a:cubicBezTo>
                  <a:lnTo>
                    <a:pt x="5125" y="3626"/>
                  </a:lnTo>
                  <a:cubicBezTo>
                    <a:pt x="5193" y="3665"/>
                    <a:pt x="5269" y="3685"/>
                    <a:pt x="5347" y="3687"/>
                  </a:cubicBezTo>
                  <a:cubicBezTo>
                    <a:pt x="5548" y="3687"/>
                    <a:pt x="5726" y="3550"/>
                    <a:pt x="5779" y="3355"/>
                  </a:cubicBezTo>
                  <a:cubicBezTo>
                    <a:pt x="5831" y="3161"/>
                    <a:pt x="5745" y="2954"/>
                    <a:pt x="5571" y="2853"/>
                  </a:cubicBezTo>
                  <a:lnTo>
                    <a:pt x="734" y="61"/>
                  </a:lnTo>
                  <a:cubicBezTo>
                    <a:pt x="664" y="20"/>
                    <a:pt x="587" y="0"/>
                    <a:pt x="511" y="0"/>
                  </a:cubicBezTo>
                  <a:close/>
                </a:path>
              </a:pathLst>
            </a:custGeom>
            <a:solidFill>
              <a:srgbClr val="FDB724"/>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346" name="Google Shape;1346;p43"/>
            <p:cNvSpPr/>
            <p:nvPr/>
          </p:nvSpPr>
          <p:spPr>
            <a:xfrm>
              <a:off x="1464525" y="2761100"/>
              <a:ext cx="145775" cy="90525"/>
            </a:xfrm>
            <a:custGeom>
              <a:avLst/>
              <a:gdLst/>
              <a:ahLst/>
              <a:cxnLst/>
              <a:rect l="l" t="t" r="r" b="b"/>
              <a:pathLst>
                <a:path w="5831" h="3621" extrusionOk="0">
                  <a:moveTo>
                    <a:pt x="511" y="1"/>
                  </a:moveTo>
                  <a:cubicBezTo>
                    <a:pt x="354" y="1"/>
                    <a:pt x="203" y="83"/>
                    <a:pt x="121" y="228"/>
                  </a:cubicBezTo>
                  <a:cubicBezTo>
                    <a:pt x="0" y="443"/>
                    <a:pt x="76" y="715"/>
                    <a:pt x="291" y="836"/>
                  </a:cubicBezTo>
                  <a:lnTo>
                    <a:pt x="5128" y="3563"/>
                  </a:lnTo>
                  <a:cubicBezTo>
                    <a:pt x="5195" y="3601"/>
                    <a:pt x="5270" y="3620"/>
                    <a:pt x="5347" y="3620"/>
                  </a:cubicBezTo>
                  <a:cubicBezTo>
                    <a:pt x="5549" y="3620"/>
                    <a:pt x="5727" y="3484"/>
                    <a:pt x="5779" y="3287"/>
                  </a:cubicBezTo>
                  <a:cubicBezTo>
                    <a:pt x="5831" y="3090"/>
                    <a:pt x="5743" y="2884"/>
                    <a:pt x="5566" y="2785"/>
                  </a:cubicBezTo>
                  <a:lnTo>
                    <a:pt x="729" y="58"/>
                  </a:lnTo>
                  <a:cubicBezTo>
                    <a:pt x="660" y="19"/>
                    <a:pt x="585" y="1"/>
                    <a:pt x="511" y="1"/>
                  </a:cubicBezTo>
                  <a:close/>
                </a:path>
              </a:pathLst>
            </a:custGeom>
            <a:solidFill>
              <a:srgbClr val="FDB724"/>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347" name="Google Shape;1347;p43"/>
            <p:cNvSpPr/>
            <p:nvPr/>
          </p:nvSpPr>
          <p:spPr>
            <a:xfrm>
              <a:off x="1588550" y="3298125"/>
              <a:ext cx="470300" cy="271525"/>
            </a:xfrm>
            <a:custGeom>
              <a:avLst/>
              <a:gdLst/>
              <a:ahLst/>
              <a:cxnLst/>
              <a:rect l="l" t="t" r="r" b="b"/>
              <a:pathLst>
                <a:path w="18812" h="10861" extrusionOk="0">
                  <a:moveTo>
                    <a:pt x="9407" y="0"/>
                  </a:moveTo>
                  <a:cubicBezTo>
                    <a:pt x="7000" y="0"/>
                    <a:pt x="4593" y="530"/>
                    <a:pt x="2756" y="1591"/>
                  </a:cubicBezTo>
                  <a:cubicBezTo>
                    <a:pt x="1540" y="2292"/>
                    <a:pt x="730" y="3139"/>
                    <a:pt x="318" y="4034"/>
                  </a:cubicBezTo>
                  <a:lnTo>
                    <a:pt x="1" y="4034"/>
                  </a:lnTo>
                  <a:lnTo>
                    <a:pt x="1" y="5430"/>
                  </a:lnTo>
                  <a:cubicBezTo>
                    <a:pt x="1" y="6821"/>
                    <a:pt x="919" y="8209"/>
                    <a:pt x="2756" y="9270"/>
                  </a:cubicBezTo>
                  <a:cubicBezTo>
                    <a:pt x="4592" y="10331"/>
                    <a:pt x="6999" y="10861"/>
                    <a:pt x="9406" y="10861"/>
                  </a:cubicBezTo>
                  <a:cubicBezTo>
                    <a:pt x="11814" y="10861"/>
                    <a:pt x="14221" y="10331"/>
                    <a:pt x="16057" y="9270"/>
                  </a:cubicBezTo>
                  <a:cubicBezTo>
                    <a:pt x="17894" y="8209"/>
                    <a:pt x="18812" y="6821"/>
                    <a:pt x="18812" y="5430"/>
                  </a:cubicBezTo>
                  <a:lnTo>
                    <a:pt x="18812" y="4034"/>
                  </a:lnTo>
                  <a:lnTo>
                    <a:pt x="18496" y="4034"/>
                  </a:lnTo>
                  <a:cubicBezTo>
                    <a:pt x="18084" y="3139"/>
                    <a:pt x="17274" y="2292"/>
                    <a:pt x="16057" y="1591"/>
                  </a:cubicBezTo>
                  <a:cubicBezTo>
                    <a:pt x="14221" y="530"/>
                    <a:pt x="11814" y="0"/>
                    <a:pt x="9407" y="0"/>
                  </a:cubicBezTo>
                  <a:close/>
                </a:path>
              </a:pathLst>
            </a:custGeom>
            <a:solidFill>
              <a:srgbClr val="E7478D"/>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348" name="Google Shape;1348;p43"/>
            <p:cNvSpPr/>
            <p:nvPr/>
          </p:nvSpPr>
          <p:spPr>
            <a:xfrm>
              <a:off x="1588600" y="3263200"/>
              <a:ext cx="470300" cy="271550"/>
            </a:xfrm>
            <a:custGeom>
              <a:avLst/>
              <a:gdLst/>
              <a:ahLst/>
              <a:cxnLst/>
              <a:rect l="l" t="t" r="r" b="b"/>
              <a:pathLst>
                <a:path w="18812" h="10862" extrusionOk="0">
                  <a:moveTo>
                    <a:pt x="9406" y="0"/>
                  </a:moveTo>
                  <a:cubicBezTo>
                    <a:pt x="6910" y="0"/>
                    <a:pt x="4518" y="572"/>
                    <a:pt x="2755" y="1591"/>
                  </a:cubicBezTo>
                  <a:cubicBezTo>
                    <a:pt x="991" y="2609"/>
                    <a:pt x="0" y="3991"/>
                    <a:pt x="0" y="5430"/>
                  </a:cubicBezTo>
                  <a:cubicBezTo>
                    <a:pt x="0" y="6871"/>
                    <a:pt x="991" y="8253"/>
                    <a:pt x="2755" y="9271"/>
                  </a:cubicBezTo>
                  <a:cubicBezTo>
                    <a:pt x="4518" y="10289"/>
                    <a:pt x="6910" y="10861"/>
                    <a:pt x="9406" y="10861"/>
                  </a:cubicBezTo>
                  <a:cubicBezTo>
                    <a:pt x="11900" y="10861"/>
                    <a:pt x="14292" y="10289"/>
                    <a:pt x="16055" y="9271"/>
                  </a:cubicBezTo>
                  <a:cubicBezTo>
                    <a:pt x="17819" y="8253"/>
                    <a:pt x="18811" y="6871"/>
                    <a:pt x="18811" y="5430"/>
                  </a:cubicBezTo>
                  <a:cubicBezTo>
                    <a:pt x="18811" y="3991"/>
                    <a:pt x="17819" y="2609"/>
                    <a:pt x="16055" y="1591"/>
                  </a:cubicBezTo>
                  <a:cubicBezTo>
                    <a:pt x="14292" y="572"/>
                    <a:pt x="11900" y="0"/>
                    <a:pt x="9406" y="0"/>
                  </a:cubicBezTo>
                  <a:close/>
                </a:path>
              </a:pathLst>
            </a:custGeom>
            <a:solidFill>
              <a:srgbClr val="FF66A7"/>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349" name="Google Shape;1349;p43"/>
            <p:cNvSpPr/>
            <p:nvPr/>
          </p:nvSpPr>
          <p:spPr>
            <a:xfrm>
              <a:off x="1777150" y="3362250"/>
              <a:ext cx="93150" cy="73450"/>
            </a:xfrm>
            <a:custGeom>
              <a:avLst/>
              <a:gdLst/>
              <a:ahLst/>
              <a:cxnLst/>
              <a:rect l="l" t="t" r="r" b="b"/>
              <a:pathLst>
                <a:path w="3726" h="2938" extrusionOk="0">
                  <a:moveTo>
                    <a:pt x="1864" y="1"/>
                  </a:moveTo>
                  <a:cubicBezTo>
                    <a:pt x="834" y="1"/>
                    <a:pt x="1" y="835"/>
                    <a:pt x="1" y="1863"/>
                  </a:cubicBezTo>
                  <a:cubicBezTo>
                    <a:pt x="1" y="2138"/>
                    <a:pt x="183" y="2413"/>
                    <a:pt x="546" y="2623"/>
                  </a:cubicBezTo>
                  <a:cubicBezTo>
                    <a:pt x="910" y="2833"/>
                    <a:pt x="1386" y="2938"/>
                    <a:pt x="1863" y="2938"/>
                  </a:cubicBezTo>
                  <a:cubicBezTo>
                    <a:pt x="2340" y="2938"/>
                    <a:pt x="2816" y="2833"/>
                    <a:pt x="3180" y="2623"/>
                  </a:cubicBezTo>
                  <a:cubicBezTo>
                    <a:pt x="3543" y="2413"/>
                    <a:pt x="3725" y="2138"/>
                    <a:pt x="3725" y="1863"/>
                  </a:cubicBezTo>
                  <a:cubicBezTo>
                    <a:pt x="3725" y="835"/>
                    <a:pt x="2892" y="1"/>
                    <a:pt x="1864" y="1"/>
                  </a:cubicBezTo>
                  <a:close/>
                </a:path>
              </a:pathLst>
            </a:custGeom>
            <a:solidFill>
              <a:srgbClr val="E7478D"/>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350" name="Google Shape;1350;p43"/>
            <p:cNvSpPr/>
            <p:nvPr/>
          </p:nvSpPr>
          <p:spPr>
            <a:xfrm>
              <a:off x="1777150" y="3362225"/>
              <a:ext cx="74675" cy="73450"/>
            </a:xfrm>
            <a:custGeom>
              <a:avLst/>
              <a:gdLst/>
              <a:ahLst/>
              <a:cxnLst/>
              <a:rect l="l" t="t" r="r" b="b"/>
              <a:pathLst>
                <a:path w="2987" h="2938" extrusionOk="0">
                  <a:moveTo>
                    <a:pt x="1864" y="1"/>
                  </a:moveTo>
                  <a:cubicBezTo>
                    <a:pt x="834" y="1"/>
                    <a:pt x="1" y="835"/>
                    <a:pt x="1" y="1864"/>
                  </a:cubicBezTo>
                  <a:cubicBezTo>
                    <a:pt x="1" y="2139"/>
                    <a:pt x="183" y="2414"/>
                    <a:pt x="546" y="2624"/>
                  </a:cubicBezTo>
                  <a:cubicBezTo>
                    <a:pt x="909" y="2833"/>
                    <a:pt x="1385" y="2938"/>
                    <a:pt x="1860" y="2938"/>
                  </a:cubicBezTo>
                  <a:cubicBezTo>
                    <a:pt x="2258" y="2938"/>
                    <a:pt x="2655" y="2865"/>
                    <a:pt x="2987" y="2719"/>
                  </a:cubicBezTo>
                  <a:lnTo>
                    <a:pt x="2987" y="2719"/>
                  </a:lnTo>
                  <a:cubicBezTo>
                    <a:pt x="2878" y="2751"/>
                    <a:pt x="2741" y="2767"/>
                    <a:pt x="2589" y="2767"/>
                  </a:cubicBezTo>
                  <a:cubicBezTo>
                    <a:pt x="1846" y="2767"/>
                    <a:pt x="731" y="2393"/>
                    <a:pt x="622" y="1750"/>
                  </a:cubicBezTo>
                  <a:cubicBezTo>
                    <a:pt x="489" y="975"/>
                    <a:pt x="1410" y="1"/>
                    <a:pt x="1864" y="1"/>
                  </a:cubicBezTo>
                  <a:close/>
                </a:path>
              </a:pathLst>
            </a:custGeom>
            <a:solidFill>
              <a:srgbClr val="BF2878"/>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351" name="Google Shape;1351;p43"/>
            <p:cNvSpPr/>
            <p:nvPr/>
          </p:nvSpPr>
          <p:spPr>
            <a:xfrm>
              <a:off x="1806000" y="3275100"/>
              <a:ext cx="35450" cy="105400"/>
            </a:xfrm>
            <a:custGeom>
              <a:avLst/>
              <a:gdLst/>
              <a:ahLst/>
              <a:cxnLst/>
              <a:rect l="l" t="t" r="r" b="b"/>
              <a:pathLst>
                <a:path w="1418" h="4216" extrusionOk="0">
                  <a:moveTo>
                    <a:pt x="709" y="1"/>
                  </a:moveTo>
                  <a:cubicBezTo>
                    <a:pt x="645" y="1"/>
                    <a:pt x="582" y="15"/>
                    <a:pt x="533" y="43"/>
                  </a:cubicBezTo>
                  <a:cubicBezTo>
                    <a:pt x="490" y="69"/>
                    <a:pt x="467" y="100"/>
                    <a:pt x="462" y="134"/>
                  </a:cubicBezTo>
                  <a:lnTo>
                    <a:pt x="460" y="134"/>
                  </a:lnTo>
                  <a:lnTo>
                    <a:pt x="0" y="3806"/>
                  </a:lnTo>
                  <a:cubicBezTo>
                    <a:pt x="0" y="3912"/>
                    <a:pt x="69" y="4015"/>
                    <a:pt x="208" y="4095"/>
                  </a:cubicBezTo>
                  <a:cubicBezTo>
                    <a:pt x="346" y="4175"/>
                    <a:pt x="527" y="4215"/>
                    <a:pt x="709" y="4215"/>
                  </a:cubicBezTo>
                  <a:cubicBezTo>
                    <a:pt x="891" y="4215"/>
                    <a:pt x="1072" y="4175"/>
                    <a:pt x="1210" y="4095"/>
                  </a:cubicBezTo>
                  <a:cubicBezTo>
                    <a:pt x="1349" y="4015"/>
                    <a:pt x="1418" y="3910"/>
                    <a:pt x="1418" y="3806"/>
                  </a:cubicBezTo>
                  <a:lnTo>
                    <a:pt x="957" y="134"/>
                  </a:lnTo>
                  <a:lnTo>
                    <a:pt x="956" y="134"/>
                  </a:lnTo>
                  <a:cubicBezTo>
                    <a:pt x="951" y="101"/>
                    <a:pt x="928" y="69"/>
                    <a:pt x="885" y="43"/>
                  </a:cubicBezTo>
                  <a:cubicBezTo>
                    <a:pt x="836" y="15"/>
                    <a:pt x="773" y="1"/>
                    <a:pt x="709" y="1"/>
                  </a:cubicBezTo>
                  <a:close/>
                </a:path>
              </a:pathLst>
            </a:custGeom>
            <a:solidFill>
              <a:srgbClr val="BF2878"/>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352" name="Google Shape;1352;p43"/>
            <p:cNvSpPr/>
            <p:nvPr/>
          </p:nvSpPr>
          <p:spPr>
            <a:xfrm>
              <a:off x="1466750" y="2741375"/>
              <a:ext cx="689250" cy="588825"/>
            </a:xfrm>
            <a:custGeom>
              <a:avLst/>
              <a:gdLst/>
              <a:ahLst/>
              <a:cxnLst/>
              <a:rect l="l" t="t" r="r" b="b"/>
              <a:pathLst>
                <a:path w="27570" h="23553" extrusionOk="0">
                  <a:moveTo>
                    <a:pt x="4020" y="0"/>
                  </a:moveTo>
                  <a:cubicBezTo>
                    <a:pt x="3894" y="0"/>
                    <a:pt x="3769" y="53"/>
                    <a:pt x="3681" y="156"/>
                  </a:cubicBezTo>
                  <a:cubicBezTo>
                    <a:pt x="1500" y="2688"/>
                    <a:pt x="1" y="5927"/>
                    <a:pt x="1" y="9274"/>
                  </a:cubicBezTo>
                  <a:cubicBezTo>
                    <a:pt x="1" y="16982"/>
                    <a:pt x="6571" y="23552"/>
                    <a:pt x="14280" y="23552"/>
                  </a:cubicBezTo>
                  <a:cubicBezTo>
                    <a:pt x="20231" y="23552"/>
                    <a:pt x="25540" y="19479"/>
                    <a:pt x="27491" y="13859"/>
                  </a:cubicBezTo>
                  <a:cubicBezTo>
                    <a:pt x="27569" y="13626"/>
                    <a:pt x="27446" y="13374"/>
                    <a:pt x="27215" y="13293"/>
                  </a:cubicBezTo>
                  <a:cubicBezTo>
                    <a:pt x="27166" y="13277"/>
                    <a:pt x="27117" y="13269"/>
                    <a:pt x="27069" y="13269"/>
                  </a:cubicBezTo>
                  <a:cubicBezTo>
                    <a:pt x="26885" y="13269"/>
                    <a:pt x="26712" y="13383"/>
                    <a:pt x="26647" y="13566"/>
                  </a:cubicBezTo>
                  <a:cubicBezTo>
                    <a:pt x="24821" y="18827"/>
                    <a:pt x="19851" y="22361"/>
                    <a:pt x="14280" y="22361"/>
                  </a:cubicBezTo>
                  <a:cubicBezTo>
                    <a:pt x="7063" y="22361"/>
                    <a:pt x="1191" y="16490"/>
                    <a:pt x="1191" y="9274"/>
                  </a:cubicBezTo>
                  <a:cubicBezTo>
                    <a:pt x="1191" y="6141"/>
                    <a:pt x="2315" y="3112"/>
                    <a:pt x="4358" y="737"/>
                  </a:cubicBezTo>
                  <a:cubicBezTo>
                    <a:pt x="4519" y="550"/>
                    <a:pt x="4498" y="269"/>
                    <a:pt x="4311" y="109"/>
                  </a:cubicBezTo>
                  <a:cubicBezTo>
                    <a:pt x="4226" y="36"/>
                    <a:pt x="4123" y="0"/>
                    <a:pt x="4020" y="0"/>
                  </a:cubicBezTo>
                  <a:close/>
                </a:path>
              </a:pathLst>
            </a:custGeom>
            <a:solidFill>
              <a:srgbClr val="FFDB4C"/>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353" name="Google Shape;1353;p43"/>
            <p:cNvSpPr/>
            <p:nvPr/>
          </p:nvSpPr>
          <p:spPr>
            <a:xfrm>
              <a:off x="1510975" y="2661900"/>
              <a:ext cx="625500" cy="625475"/>
            </a:xfrm>
            <a:custGeom>
              <a:avLst/>
              <a:gdLst/>
              <a:ahLst/>
              <a:cxnLst/>
              <a:rect l="l" t="t" r="r" b="b"/>
              <a:pathLst>
                <a:path w="25020" h="25019" extrusionOk="0">
                  <a:moveTo>
                    <a:pt x="12509" y="1"/>
                  </a:moveTo>
                  <a:cubicBezTo>
                    <a:pt x="9192" y="1"/>
                    <a:pt x="6011" y="1319"/>
                    <a:pt x="3665" y="3664"/>
                  </a:cubicBezTo>
                  <a:cubicBezTo>
                    <a:pt x="1318" y="6010"/>
                    <a:pt x="0" y="9192"/>
                    <a:pt x="0" y="12510"/>
                  </a:cubicBezTo>
                  <a:cubicBezTo>
                    <a:pt x="0" y="15828"/>
                    <a:pt x="1318" y="19010"/>
                    <a:pt x="3665" y="21356"/>
                  </a:cubicBezTo>
                  <a:cubicBezTo>
                    <a:pt x="6011" y="23701"/>
                    <a:pt x="9192" y="25019"/>
                    <a:pt x="12509" y="25019"/>
                  </a:cubicBezTo>
                  <a:cubicBezTo>
                    <a:pt x="15828" y="25019"/>
                    <a:pt x="19009" y="23701"/>
                    <a:pt x="21355" y="21356"/>
                  </a:cubicBezTo>
                  <a:cubicBezTo>
                    <a:pt x="23701" y="19010"/>
                    <a:pt x="25020" y="15828"/>
                    <a:pt x="25020" y="12510"/>
                  </a:cubicBezTo>
                  <a:cubicBezTo>
                    <a:pt x="25020" y="9192"/>
                    <a:pt x="23701" y="6010"/>
                    <a:pt x="21355" y="3664"/>
                  </a:cubicBezTo>
                  <a:cubicBezTo>
                    <a:pt x="19009" y="1319"/>
                    <a:pt x="15828" y="1"/>
                    <a:pt x="12509" y="1"/>
                  </a:cubicBezTo>
                  <a:close/>
                </a:path>
              </a:pathLst>
            </a:custGeom>
            <a:solidFill>
              <a:srgbClr val="90C4FE"/>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354" name="Google Shape;1354;p43"/>
            <p:cNvSpPr/>
            <p:nvPr/>
          </p:nvSpPr>
          <p:spPr>
            <a:xfrm>
              <a:off x="1860075" y="2709050"/>
              <a:ext cx="124275" cy="83800"/>
            </a:xfrm>
            <a:custGeom>
              <a:avLst/>
              <a:gdLst/>
              <a:ahLst/>
              <a:cxnLst/>
              <a:rect l="l" t="t" r="r" b="b"/>
              <a:pathLst>
                <a:path w="4971" h="3352" extrusionOk="0">
                  <a:moveTo>
                    <a:pt x="384" y="0"/>
                  </a:moveTo>
                  <a:cubicBezTo>
                    <a:pt x="134" y="0"/>
                    <a:pt x="1" y="98"/>
                    <a:pt x="205" y="371"/>
                  </a:cubicBezTo>
                  <a:cubicBezTo>
                    <a:pt x="577" y="871"/>
                    <a:pt x="881" y="1025"/>
                    <a:pt x="728" y="1419"/>
                  </a:cubicBezTo>
                  <a:cubicBezTo>
                    <a:pt x="575" y="1812"/>
                    <a:pt x="155" y="2121"/>
                    <a:pt x="170" y="2449"/>
                  </a:cubicBezTo>
                  <a:cubicBezTo>
                    <a:pt x="184" y="2771"/>
                    <a:pt x="260" y="3171"/>
                    <a:pt x="490" y="3171"/>
                  </a:cubicBezTo>
                  <a:cubicBezTo>
                    <a:pt x="494" y="3171"/>
                    <a:pt x="498" y="3171"/>
                    <a:pt x="501" y="3171"/>
                  </a:cubicBezTo>
                  <a:cubicBezTo>
                    <a:pt x="701" y="3160"/>
                    <a:pt x="1295" y="2880"/>
                    <a:pt x="1662" y="2880"/>
                  </a:cubicBezTo>
                  <a:cubicBezTo>
                    <a:pt x="1733" y="2880"/>
                    <a:pt x="1796" y="2891"/>
                    <a:pt x="1846" y="2916"/>
                  </a:cubicBezTo>
                  <a:cubicBezTo>
                    <a:pt x="2081" y="3036"/>
                    <a:pt x="2770" y="3351"/>
                    <a:pt x="3205" y="3351"/>
                  </a:cubicBezTo>
                  <a:cubicBezTo>
                    <a:pt x="3331" y="3351"/>
                    <a:pt x="3436" y="3325"/>
                    <a:pt x="3502" y="3260"/>
                  </a:cubicBezTo>
                  <a:cubicBezTo>
                    <a:pt x="3799" y="2970"/>
                    <a:pt x="3947" y="3060"/>
                    <a:pt x="4361" y="2771"/>
                  </a:cubicBezTo>
                  <a:cubicBezTo>
                    <a:pt x="4776" y="2484"/>
                    <a:pt x="4971" y="1957"/>
                    <a:pt x="4658" y="1829"/>
                  </a:cubicBezTo>
                  <a:cubicBezTo>
                    <a:pt x="4344" y="1701"/>
                    <a:pt x="4249" y="1819"/>
                    <a:pt x="3739" y="1571"/>
                  </a:cubicBezTo>
                  <a:cubicBezTo>
                    <a:pt x="3230" y="1322"/>
                    <a:pt x="3125" y="877"/>
                    <a:pt x="2577" y="765"/>
                  </a:cubicBezTo>
                  <a:cubicBezTo>
                    <a:pt x="2029" y="651"/>
                    <a:pt x="1516" y="310"/>
                    <a:pt x="1124" y="160"/>
                  </a:cubicBezTo>
                  <a:cubicBezTo>
                    <a:pt x="881" y="68"/>
                    <a:pt x="592" y="0"/>
                    <a:pt x="384" y="0"/>
                  </a:cubicBezTo>
                  <a:close/>
                </a:path>
              </a:pathLst>
            </a:custGeom>
            <a:solidFill>
              <a:srgbClr val="4C68A5"/>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355" name="Google Shape;1355;p43"/>
            <p:cNvSpPr/>
            <p:nvPr/>
          </p:nvSpPr>
          <p:spPr>
            <a:xfrm>
              <a:off x="1566750" y="2671475"/>
              <a:ext cx="294000" cy="486650"/>
            </a:xfrm>
            <a:custGeom>
              <a:avLst/>
              <a:gdLst/>
              <a:ahLst/>
              <a:cxnLst/>
              <a:rect l="l" t="t" r="r" b="b"/>
              <a:pathLst>
                <a:path w="11760" h="19466" extrusionOk="0">
                  <a:moveTo>
                    <a:pt x="7386" y="1980"/>
                  </a:moveTo>
                  <a:cubicBezTo>
                    <a:pt x="7570" y="1980"/>
                    <a:pt x="7802" y="2032"/>
                    <a:pt x="8045" y="2094"/>
                  </a:cubicBezTo>
                  <a:cubicBezTo>
                    <a:pt x="8238" y="2143"/>
                    <a:pt x="8430" y="2167"/>
                    <a:pt x="8625" y="2167"/>
                  </a:cubicBezTo>
                  <a:cubicBezTo>
                    <a:pt x="8925" y="2167"/>
                    <a:pt x="9234" y="2112"/>
                    <a:pt x="9570" y="2013"/>
                  </a:cubicBezTo>
                  <a:cubicBezTo>
                    <a:pt x="9643" y="1992"/>
                    <a:pt x="9696" y="1982"/>
                    <a:pt x="9732" y="1982"/>
                  </a:cubicBezTo>
                  <a:cubicBezTo>
                    <a:pt x="9916" y="1982"/>
                    <a:pt x="9676" y="2227"/>
                    <a:pt x="9428" y="2468"/>
                  </a:cubicBezTo>
                  <a:cubicBezTo>
                    <a:pt x="9131" y="2758"/>
                    <a:pt x="9022" y="2634"/>
                    <a:pt x="8611" y="2917"/>
                  </a:cubicBezTo>
                  <a:cubicBezTo>
                    <a:pt x="8307" y="3126"/>
                    <a:pt x="7961" y="3209"/>
                    <a:pt x="7691" y="3209"/>
                  </a:cubicBezTo>
                  <a:cubicBezTo>
                    <a:pt x="7596" y="3209"/>
                    <a:pt x="7510" y="3199"/>
                    <a:pt x="7439" y="3180"/>
                  </a:cubicBezTo>
                  <a:cubicBezTo>
                    <a:pt x="7168" y="3109"/>
                    <a:pt x="6925" y="2475"/>
                    <a:pt x="7017" y="2182"/>
                  </a:cubicBezTo>
                  <a:cubicBezTo>
                    <a:pt x="7063" y="2033"/>
                    <a:pt x="7200" y="1980"/>
                    <a:pt x="7386" y="1980"/>
                  </a:cubicBezTo>
                  <a:close/>
                  <a:moveTo>
                    <a:pt x="7208" y="0"/>
                  </a:moveTo>
                  <a:cubicBezTo>
                    <a:pt x="4317" y="733"/>
                    <a:pt x="1736" y="2488"/>
                    <a:pt x="0" y="4986"/>
                  </a:cubicBezTo>
                  <a:cubicBezTo>
                    <a:pt x="26" y="5347"/>
                    <a:pt x="95" y="5698"/>
                    <a:pt x="200" y="6008"/>
                  </a:cubicBezTo>
                  <a:cubicBezTo>
                    <a:pt x="443" y="6732"/>
                    <a:pt x="891" y="6992"/>
                    <a:pt x="1428" y="7337"/>
                  </a:cubicBezTo>
                  <a:cubicBezTo>
                    <a:pt x="1966" y="7682"/>
                    <a:pt x="1652" y="7936"/>
                    <a:pt x="1802" y="8395"/>
                  </a:cubicBezTo>
                  <a:cubicBezTo>
                    <a:pt x="1950" y="8852"/>
                    <a:pt x="1993" y="9102"/>
                    <a:pt x="2246" y="9417"/>
                  </a:cubicBezTo>
                  <a:cubicBezTo>
                    <a:pt x="2501" y="9731"/>
                    <a:pt x="1918" y="9901"/>
                    <a:pt x="1639" y="10226"/>
                  </a:cubicBezTo>
                  <a:cubicBezTo>
                    <a:pt x="1360" y="10551"/>
                    <a:pt x="1240" y="10747"/>
                    <a:pt x="1202" y="11617"/>
                  </a:cubicBezTo>
                  <a:cubicBezTo>
                    <a:pt x="1164" y="12488"/>
                    <a:pt x="1695" y="13419"/>
                    <a:pt x="1807" y="13808"/>
                  </a:cubicBezTo>
                  <a:cubicBezTo>
                    <a:pt x="1919" y="14195"/>
                    <a:pt x="1392" y="14382"/>
                    <a:pt x="1242" y="15042"/>
                  </a:cubicBezTo>
                  <a:cubicBezTo>
                    <a:pt x="1094" y="15701"/>
                    <a:pt x="405" y="17331"/>
                    <a:pt x="629" y="18494"/>
                  </a:cubicBezTo>
                  <a:cubicBezTo>
                    <a:pt x="760" y="19172"/>
                    <a:pt x="950" y="19466"/>
                    <a:pt x="1126" y="19466"/>
                  </a:cubicBezTo>
                  <a:cubicBezTo>
                    <a:pt x="1251" y="19466"/>
                    <a:pt x="1369" y="19316"/>
                    <a:pt x="1453" y="19048"/>
                  </a:cubicBezTo>
                  <a:cubicBezTo>
                    <a:pt x="1656" y="18405"/>
                    <a:pt x="1690" y="17735"/>
                    <a:pt x="2238" y="17412"/>
                  </a:cubicBezTo>
                  <a:cubicBezTo>
                    <a:pt x="2787" y="17087"/>
                    <a:pt x="3468" y="17505"/>
                    <a:pt x="4060" y="16748"/>
                  </a:cubicBezTo>
                  <a:cubicBezTo>
                    <a:pt x="4650" y="15991"/>
                    <a:pt x="4793" y="16097"/>
                    <a:pt x="5306" y="15964"/>
                  </a:cubicBezTo>
                  <a:cubicBezTo>
                    <a:pt x="5818" y="15832"/>
                    <a:pt x="5740" y="15511"/>
                    <a:pt x="6373" y="14997"/>
                  </a:cubicBezTo>
                  <a:cubicBezTo>
                    <a:pt x="7006" y="14483"/>
                    <a:pt x="7364" y="13904"/>
                    <a:pt x="6929" y="13416"/>
                  </a:cubicBezTo>
                  <a:cubicBezTo>
                    <a:pt x="6493" y="12926"/>
                    <a:pt x="6120" y="12809"/>
                    <a:pt x="5910" y="11978"/>
                  </a:cubicBezTo>
                  <a:cubicBezTo>
                    <a:pt x="5701" y="11148"/>
                    <a:pt x="5224" y="10233"/>
                    <a:pt x="4693" y="9597"/>
                  </a:cubicBezTo>
                  <a:cubicBezTo>
                    <a:pt x="4164" y="8960"/>
                    <a:pt x="2913" y="8979"/>
                    <a:pt x="2534" y="8682"/>
                  </a:cubicBezTo>
                  <a:cubicBezTo>
                    <a:pt x="2157" y="8386"/>
                    <a:pt x="2212" y="7465"/>
                    <a:pt x="2365" y="7159"/>
                  </a:cubicBezTo>
                  <a:cubicBezTo>
                    <a:pt x="2520" y="6854"/>
                    <a:pt x="2234" y="6646"/>
                    <a:pt x="1896" y="6601"/>
                  </a:cubicBezTo>
                  <a:cubicBezTo>
                    <a:pt x="1557" y="6555"/>
                    <a:pt x="1464" y="6288"/>
                    <a:pt x="1545" y="5843"/>
                  </a:cubicBezTo>
                  <a:cubicBezTo>
                    <a:pt x="1608" y="5489"/>
                    <a:pt x="2153" y="5251"/>
                    <a:pt x="2643" y="5251"/>
                  </a:cubicBezTo>
                  <a:cubicBezTo>
                    <a:pt x="2772" y="5251"/>
                    <a:pt x="2897" y="5267"/>
                    <a:pt x="3009" y="5302"/>
                  </a:cubicBezTo>
                  <a:cubicBezTo>
                    <a:pt x="3545" y="5471"/>
                    <a:pt x="3728" y="5822"/>
                    <a:pt x="3562" y="6534"/>
                  </a:cubicBezTo>
                  <a:cubicBezTo>
                    <a:pt x="3397" y="7246"/>
                    <a:pt x="3707" y="7757"/>
                    <a:pt x="4139" y="8069"/>
                  </a:cubicBezTo>
                  <a:cubicBezTo>
                    <a:pt x="4220" y="8127"/>
                    <a:pt x="4282" y="8153"/>
                    <a:pt x="4328" y="8153"/>
                  </a:cubicBezTo>
                  <a:cubicBezTo>
                    <a:pt x="4529" y="8153"/>
                    <a:pt x="4433" y="7672"/>
                    <a:pt x="4267" y="7285"/>
                  </a:cubicBezTo>
                  <a:cubicBezTo>
                    <a:pt x="4063" y="6807"/>
                    <a:pt x="4164" y="6488"/>
                    <a:pt x="4721" y="5839"/>
                  </a:cubicBezTo>
                  <a:cubicBezTo>
                    <a:pt x="5278" y="5190"/>
                    <a:pt x="5886" y="5500"/>
                    <a:pt x="6633" y="4997"/>
                  </a:cubicBezTo>
                  <a:cubicBezTo>
                    <a:pt x="6851" y="4850"/>
                    <a:pt x="6996" y="4793"/>
                    <a:pt x="7102" y="4793"/>
                  </a:cubicBezTo>
                  <a:cubicBezTo>
                    <a:pt x="7360" y="4793"/>
                    <a:pt x="7394" y="5126"/>
                    <a:pt x="7711" y="5308"/>
                  </a:cubicBezTo>
                  <a:cubicBezTo>
                    <a:pt x="7831" y="5378"/>
                    <a:pt x="7922" y="5409"/>
                    <a:pt x="7996" y="5409"/>
                  </a:cubicBezTo>
                  <a:cubicBezTo>
                    <a:pt x="8198" y="5409"/>
                    <a:pt x="8284" y="5185"/>
                    <a:pt x="8538" y="4921"/>
                  </a:cubicBezTo>
                  <a:cubicBezTo>
                    <a:pt x="8620" y="4836"/>
                    <a:pt x="8707" y="4805"/>
                    <a:pt x="8801" y="4805"/>
                  </a:cubicBezTo>
                  <a:cubicBezTo>
                    <a:pt x="9063" y="4805"/>
                    <a:pt x="9378" y="5046"/>
                    <a:pt x="9767" y="5046"/>
                  </a:cubicBezTo>
                  <a:cubicBezTo>
                    <a:pt x="9835" y="5046"/>
                    <a:pt x="9905" y="5038"/>
                    <a:pt x="9978" y="5021"/>
                  </a:cubicBezTo>
                  <a:cubicBezTo>
                    <a:pt x="10615" y="4868"/>
                    <a:pt x="9799" y="3906"/>
                    <a:pt x="10056" y="3457"/>
                  </a:cubicBezTo>
                  <a:cubicBezTo>
                    <a:pt x="10315" y="3010"/>
                    <a:pt x="10780" y="3216"/>
                    <a:pt x="10802" y="2398"/>
                  </a:cubicBezTo>
                  <a:cubicBezTo>
                    <a:pt x="10824" y="1581"/>
                    <a:pt x="11198" y="1699"/>
                    <a:pt x="11492" y="1509"/>
                  </a:cubicBezTo>
                  <a:cubicBezTo>
                    <a:pt x="11759" y="1336"/>
                    <a:pt x="11595" y="1001"/>
                    <a:pt x="11016" y="1001"/>
                  </a:cubicBezTo>
                  <a:cubicBezTo>
                    <a:pt x="10957" y="1001"/>
                    <a:pt x="10894" y="1004"/>
                    <a:pt x="10826" y="1012"/>
                  </a:cubicBezTo>
                  <a:cubicBezTo>
                    <a:pt x="10618" y="1035"/>
                    <a:pt x="10349" y="1049"/>
                    <a:pt x="10060" y="1049"/>
                  </a:cubicBezTo>
                  <a:cubicBezTo>
                    <a:pt x="9336" y="1049"/>
                    <a:pt x="8483" y="957"/>
                    <a:pt x="8110" y="672"/>
                  </a:cubicBezTo>
                  <a:cubicBezTo>
                    <a:pt x="7851" y="472"/>
                    <a:pt x="7550" y="218"/>
                    <a:pt x="7208" y="0"/>
                  </a:cubicBezTo>
                  <a:close/>
                </a:path>
              </a:pathLst>
            </a:custGeom>
            <a:solidFill>
              <a:srgbClr val="4C68A5"/>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356" name="Google Shape;1356;p43"/>
            <p:cNvSpPr/>
            <p:nvPr/>
          </p:nvSpPr>
          <p:spPr>
            <a:xfrm>
              <a:off x="1847450" y="2837325"/>
              <a:ext cx="295150" cy="387625"/>
            </a:xfrm>
            <a:custGeom>
              <a:avLst/>
              <a:gdLst/>
              <a:ahLst/>
              <a:cxnLst/>
              <a:rect l="l" t="t" r="r" b="b"/>
              <a:pathLst>
                <a:path w="11806" h="15505" extrusionOk="0">
                  <a:moveTo>
                    <a:pt x="8713" y="1"/>
                  </a:moveTo>
                  <a:cubicBezTo>
                    <a:pt x="8660" y="1"/>
                    <a:pt x="8607" y="10"/>
                    <a:pt x="8555" y="31"/>
                  </a:cubicBezTo>
                  <a:cubicBezTo>
                    <a:pt x="8220" y="160"/>
                    <a:pt x="7482" y="164"/>
                    <a:pt x="7039" y="172"/>
                  </a:cubicBezTo>
                  <a:cubicBezTo>
                    <a:pt x="6597" y="179"/>
                    <a:pt x="6314" y="325"/>
                    <a:pt x="6154" y="746"/>
                  </a:cubicBezTo>
                  <a:cubicBezTo>
                    <a:pt x="6022" y="1092"/>
                    <a:pt x="5989" y="1309"/>
                    <a:pt x="5823" y="1309"/>
                  </a:cubicBezTo>
                  <a:cubicBezTo>
                    <a:pt x="5787" y="1309"/>
                    <a:pt x="5745" y="1298"/>
                    <a:pt x="5694" y="1277"/>
                  </a:cubicBezTo>
                  <a:cubicBezTo>
                    <a:pt x="5407" y="1159"/>
                    <a:pt x="5182" y="940"/>
                    <a:pt x="5151" y="665"/>
                  </a:cubicBezTo>
                  <a:cubicBezTo>
                    <a:pt x="5131" y="493"/>
                    <a:pt x="5027" y="329"/>
                    <a:pt x="4849" y="329"/>
                  </a:cubicBezTo>
                  <a:cubicBezTo>
                    <a:pt x="4743" y="329"/>
                    <a:pt x="4612" y="387"/>
                    <a:pt x="4456" y="535"/>
                  </a:cubicBezTo>
                  <a:cubicBezTo>
                    <a:pt x="4037" y="933"/>
                    <a:pt x="4022" y="1166"/>
                    <a:pt x="4211" y="1313"/>
                  </a:cubicBezTo>
                  <a:cubicBezTo>
                    <a:pt x="4402" y="1460"/>
                    <a:pt x="4697" y="1640"/>
                    <a:pt x="4311" y="1931"/>
                  </a:cubicBezTo>
                  <a:cubicBezTo>
                    <a:pt x="3926" y="2222"/>
                    <a:pt x="3604" y="1945"/>
                    <a:pt x="3271" y="2252"/>
                  </a:cubicBezTo>
                  <a:cubicBezTo>
                    <a:pt x="2938" y="2558"/>
                    <a:pt x="2617" y="2929"/>
                    <a:pt x="2814" y="3048"/>
                  </a:cubicBezTo>
                  <a:cubicBezTo>
                    <a:pt x="2923" y="3115"/>
                    <a:pt x="3196" y="3170"/>
                    <a:pt x="3460" y="3170"/>
                  </a:cubicBezTo>
                  <a:cubicBezTo>
                    <a:pt x="3676" y="3170"/>
                    <a:pt x="3885" y="3133"/>
                    <a:pt x="3995" y="3036"/>
                  </a:cubicBezTo>
                  <a:cubicBezTo>
                    <a:pt x="4118" y="2928"/>
                    <a:pt x="4186" y="2898"/>
                    <a:pt x="4267" y="2898"/>
                  </a:cubicBezTo>
                  <a:cubicBezTo>
                    <a:pt x="4347" y="2898"/>
                    <a:pt x="4441" y="2927"/>
                    <a:pt x="4613" y="2937"/>
                  </a:cubicBezTo>
                  <a:cubicBezTo>
                    <a:pt x="4959" y="2959"/>
                    <a:pt x="5263" y="3110"/>
                    <a:pt x="5411" y="3393"/>
                  </a:cubicBezTo>
                  <a:cubicBezTo>
                    <a:pt x="5558" y="3676"/>
                    <a:pt x="5943" y="3761"/>
                    <a:pt x="5862" y="4018"/>
                  </a:cubicBezTo>
                  <a:cubicBezTo>
                    <a:pt x="5781" y="4275"/>
                    <a:pt x="5544" y="4464"/>
                    <a:pt x="5565" y="4588"/>
                  </a:cubicBezTo>
                  <a:cubicBezTo>
                    <a:pt x="5571" y="4623"/>
                    <a:pt x="5592" y="4635"/>
                    <a:pt x="5620" y="4635"/>
                  </a:cubicBezTo>
                  <a:cubicBezTo>
                    <a:pt x="5694" y="4635"/>
                    <a:pt x="5814" y="4549"/>
                    <a:pt x="5814" y="4549"/>
                  </a:cubicBezTo>
                  <a:cubicBezTo>
                    <a:pt x="5814" y="4549"/>
                    <a:pt x="5821" y="4769"/>
                    <a:pt x="5866" y="4769"/>
                  </a:cubicBezTo>
                  <a:cubicBezTo>
                    <a:pt x="5876" y="4769"/>
                    <a:pt x="5889" y="4757"/>
                    <a:pt x="5904" y="4728"/>
                  </a:cubicBezTo>
                  <a:cubicBezTo>
                    <a:pt x="5971" y="4597"/>
                    <a:pt x="6078" y="4268"/>
                    <a:pt x="6186" y="4268"/>
                  </a:cubicBezTo>
                  <a:cubicBezTo>
                    <a:pt x="6206" y="4268"/>
                    <a:pt x="6225" y="4278"/>
                    <a:pt x="6244" y="4302"/>
                  </a:cubicBezTo>
                  <a:cubicBezTo>
                    <a:pt x="6371" y="4460"/>
                    <a:pt x="6645" y="4339"/>
                    <a:pt x="6675" y="4614"/>
                  </a:cubicBezTo>
                  <a:cubicBezTo>
                    <a:pt x="6705" y="4888"/>
                    <a:pt x="6753" y="5016"/>
                    <a:pt x="7093" y="5155"/>
                  </a:cubicBezTo>
                  <a:cubicBezTo>
                    <a:pt x="7433" y="5293"/>
                    <a:pt x="7708" y="5351"/>
                    <a:pt x="7675" y="5546"/>
                  </a:cubicBezTo>
                  <a:cubicBezTo>
                    <a:pt x="7646" y="5728"/>
                    <a:pt x="7688" y="6082"/>
                    <a:pt x="7454" y="6082"/>
                  </a:cubicBezTo>
                  <a:cubicBezTo>
                    <a:pt x="7435" y="6082"/>
                    <a:pt x="7414" y="6079"/>
                    <a:pt x="7392" y="6075"/>
                  </a:cubicBezTo>
                  <a:cubicBezTo>
                    <a:pt x="7089" y="6009"/>
                    <a:pt x="6951" y="5790"/>
                    <a:pt x="6682" y="5617"/>
                  </a:cubicBezTo>
                  <a:cubicBezTo>
                    <a:pt x="6414" y="5445"/>
                    <a:pt x="6106" y="5495"/>
                    <a:pt x="5827" y="5348"/>
                  </a:cubicBezTo>
                  <a:cubicBezTo>
                    <a:pt x="5548" y="5201"/>
                    <a:pt x="5540" y="4668"/>
                    <a:pt x="5214" y="4301"/>
                  </a:cubicBezTo>
                  <a:cubicBezTo>
                    <a:pt x="4888" y="3934"/>
                    <a:pt x="4502" y="3577"/>
                    <a:pt x="3763" y="3492"/>
                  </a:cubicBezTo>
                  <a:cubicBezTo>
                    <a:pt x="3669" y="3482"/>
                    <a:pt x="3570" y="3477"/>
                    <a:pt x="3470" y="3477"/>
                  </a:cubicBezTo>
                  <a:cubicBezTo>
                    <a:pt x="2784" y="3477"/>
                    <a:pt x="1988" y="3713"/>
                    <a:pt x="1475" y="4039"/>
                  </a:cubicBezTo>
                  <a:cubicBezTo>
                    <a:pt x="886" y="4413"/>
                    <a:pt x="317" y="4442"/>
                    <a:pt x="158" y="5507"/>
                  </a:cubicBezTo>
                  <a:cubicBezTo>
                    <a:pt x="0" y="6574"/>
                    <a:pt x="33" y="6937"/>
                    <a:pt x="305" y="7287"/>
                  </a:cubicBezTo>
                  <a:cubicBezTo>
                    <a:pt x="578" y="7638"/>
                    <a:pt x="1331" y="7670"/>
                    <a:pt x="1692" y="7929"/>
                  </a:cubicBezTo>
                  <a:cubicBezTo>
                    <a:pt x="2051" y="8188"/>
                    <a:pt x="2656" y="8791"/>
                    <a:pt x="2400" y="9886"/>
                  </a:cubicBezTo>
                  <a:cubicBezTo>
                    <a:pt x="2144" y="10983"/>
                    <a:pt x="2224" y="10918"/>
                    <a:pt x="1826" y="11528"/>
                  </a:cubicBezTo>
                  <a:cubicBezTo>
                    <a:pt x="1427" y="12139"/>
                    <a:pt x="1238" y="12844"/>
                    <a:pt x="1222" y="13545"/>
                  </a:cubicBezTo>
                  <a:cubicBezTo>
                    <a:pt x="1208" y="14246"/>
                    <a:pt x="1320" y="15105"/>
                    <a:pt x="1716" y="15347"/>
                  </a:cubicBezTo>
                  <a:cubicBezTo>
                    <a:pt x="1891" y="15454"/>
                    <a:pt x="2090" y="15505"/>
                    <a:pt x="2290" y="15505"/>
                  </a:cubicBezTo>
                  <a:cubicBezTo>
                    <a:pt x="2539" y="15505"/>
                    <a:pt x="2790" y="15426"/>
                    <a:pt x="3000" y="15280"/>
                  </a:cubicBezTo>
                  <a:cubicBezTo>
                    <a:pt x="3379" y="15016"/>
                    <a:pt x="3882" y="14352"/>
                    <a:pt x="4417" y="14049"/>
                  </a:cubicBezTo>
                  <a:cubicBezTo>
                    <a:pt x="4953" y="13746"/>
                    <a:pt x="5619" y="13780"/>
                    <a:pt x="5698" y="13247"/>
                  </a:cubicBezTo>
                  <a:cubicBezTo>
                    <a:pt x="5777" y="12712"/>
                    <a:pt x="6336" y="11769"/>
                    <a:pt x="6753" y="11754"/>
                  </a:cubicBezTo>
                  <a:cubicBezTo>
                    <a:pt x="7172" y="11738"/>
                    <a:pt x="8090" y="11526"/>
                    <a:pt x="8234" y="11072"/>
                  </a:cubicBezTo>
                  <a:cubicBezTo>
                    <a:pt x="8376" y="10617"/>
                    <a:pt x="8279" y="10176"/>
                    <a:pt x="9074" y="9984"/>
                  </a:cubicBezTo>
                  <a:cubicBezTo>
                    <a:pt x="9870" y="9793"/>
                    <a:pt x="9805" y="10096"/>
                    <a:pt x="10327" y="9554"/>
                  </a:cubicBezTo>
                  <a:cubicBezTo>
                    <a:pt x="10522" y="9353"/>
                    <a:pt x="10755" y="9285"/>
                    <a:pt x="10972" y="9282"/>
                  </a:cubicBezTo>
                  <a:lnTo>
                    <a:pt x="10981" y="9248"/>
                  </a:lnTo>
                  <a:cubicBezTo>
                    <a:pt x="11806" y="6626"/>
                    <a:pt x="11722" y="3932"/>
                    <a:pt x="10904" y="1513"/>
                  </a:cubicBezTo>
                  <a:cubicBezTo>
                    <a:pt x="10837" y="1537"/>
                    <a:pt x="10770" y="1552"/>
                    <a:pt x="10703" y="1552"/>
                  </a:cubicBezTo>
                  <a:cubicBezTo>
                    <a:pt x="10628" y="1552"/>
                    <a:pt x="10553" y="1533"/>
                    <a:pt x="10480" y="1488"/>
                  </a:cubicBezTo>
                  <a:cubicBezTo>
                    <a:pt x="9985" y="1185"/>
                    <a:pt x="9518" y="892"/>
                    <a:pt x="9389" y="558"/>
                  </a:cubicBezTo>
                  <a:cubicBezTo>
                    <a:pt x="9280" y="275"/>
                    <a:pt x="8999" y="1"/>
                    <a:pt x="8713" y="1"/>
                  </a:cubicBezTo>
                  <a:close/>
                </a:path>
              </a:pathLst>
            </a:custGeom>
            <a:solidFill>
              <a:srgbClr val="4C68A5"/>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357" name="Google Shape;1357;p43"/>
            <p:cNvSpPr/>
            <p:nvPr/>
          </p:nvSpPr>
          <p:spPr>
            <a:xfrm>
              <a:off x="1978050" y="3187600"/>
              <a:ext cx="42300" cy="30225"/>
            </a:xfrm>
            <a:custGeom>
              <a:avLst/>
              <a:gdLst/>
              <a:ahLst/>
              <a:cxnLst/>
              <a:rect l="l" t="t" r="r" b="b"/>
              <a:pathLst>
                <a:path w="1692" h="1209" extrusionOk="0">
                  <a:moveTo>
                    <a:pt x="1088" y="0"/>
                  </a:moveTo>
                  <a:cubicBezTo>
                    <a:pt x="992" y="0"/>
                    <a:pt x="929" y="79"/>
                    <a:pt x="764" y="179"/>
                  </a:cubicBezTo>
                  <a:cubicBezTo>
                    <a:pt x="510" y="335"/>
                    <a:pt x="167" y="491"/>
                    <a:pt x="118" y="740"/>
                  </a:cubicBezTo>
                  <a:cubicBezTo>
                    <a:pt x="76" y="957"/>
                    <a:pt x="0" y="1208"/>
                    <a:pt x="155" y="1208"/>
                  </a:cubicBezTo>
                  <a:cubicBezTo>
                    <a:pt x="178" y="1208"/>
                    <a:pt x="206" y="1203"/>
                    <a:pt x="241" y="1190"/>
                  </a:cubicBezTo>
                  <a:cubicBezTo>
                    <a:pt x="506" y="1097"/>
                    <a:pt x="520" y="867"/>
                    <a:pt x="848" y="853"/>
                  </a:cubicBezTo>
                  <a:cubicBezTo>
                    <a:pt x="1176" y="837"/>
                    <a:pt x="1691" y="323"/>
                    <a:pt x="1295" y="81"/>
                  </a:cubicBezTo>
                  <a:cubicBezTo>
                    <a:pt x="1202" y="24"/>
                    <a:pt x="1140" y="0"/>
                    <a:pt x="1088" y="0"/>
                  </a:cubicBezTo>
                  <a:close/>
                </a:path>
              </a:pathLst>
            </a:custGeom>
            <a:solidFill>
              <a:srgbClr val="4C68A5"/>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grpSp>
    </p:spTree>
    <p:extLst>
      <p:ext uri="{BB962C8B-B14F-4D97-AF65-F5344CB8AC3E}">
        <p14:creationId xmlns:p14="http://schemas.microsoft.com/office/powerpoint/2010/main" val="30113462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30627" y="217714"/>
            <a:ext cx="11742059" cy="632822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221997" y="377371"/>
            <a:ext cx="6310859" cy="2983042"/>
          </a:xfrm>
          <a:prstGeom prst="roundRect">
            <a:avLst/>
          </a:prstGeom>
          <a:gradFill>
            <a:gsLst>
              <a:gs pos="2000">
                <a:srgbClr val="324888"/>
              </a:gs>
              <a:gs pos="100000">
                <a:schemeClr val="accent1">
                  <a:lumMod val="45000"/>
                  <a:lumOff val="55000"/>
                </a:schemeClr>
              </a:gs>
              <a:gs pos="100000">
                <a:schemeClr val="accent1">
                  <a:lumMod val="45000"/>
                  <a:lumOff val="55000"/>
                </a:schemeClr>
              </a:gs>
              <a:gs pos="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dirty="0" smtClean="0"/>
              <a:t>v</a:t>
            </a:r>
            <a:endParaRPr lang="en-US" dirty="0"/>
          </a:p>
        </p:txBody>
      </p:sp>
      <p:sp>
        <p:nvSpPr>
          <p:cNvPr id="3" name="Rectangle 2"/>
          <p:cNvSpPr/>
          <p:nvPr/>
        </p:nvSpPr>
        <p:spPr>
          <a:xfrm>
            <a:off x="358099" y="483255"/>
            <a:ext cx="5297715" cy="2677656"/>
          </a:xfrm>
          <a:prstGeom prst="rect">
            <a:avLst/>
          </a:prstGeom>
        </p:spPr>
        <p:txBody>
          <a:bodyPr wrap="square">
            <a:spAutoFit/>
          </a:bodyPr>
          <a:lstStyle/>
          <a:p>
            <a:pPr marL="211662" indent="0">
              <a:buNone/>
            </a:pPr>
            <a:r>
              <a:rPr lang="en-US" sz="2400" b="1" dirty="0" err="1">
                <a:solidFill>
                  <a:schemeClr val="bg1"/>
                </a:solidFill>
                <a:effectLst>
                  <a:outerShdw blurRad="38100" dist="38100" dir="2700000" algn="tl">
                    <a:srgbClr val="000000">
                      <a:alpha val="43137"/>
                    </a:srgbClr>
                  </a:outerShdw>
                </a:effectLst>
              </a:rPr>
              <a:t>Pasportun</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ön</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və</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arxa</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qapağına</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və</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ya</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mərkəz</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səhifəsinə</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yerləşdirilmiş</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mikroprosessor</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çipi</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kompüter</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çipi</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və</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antenni</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rabitə</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üçün</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güc</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üçün</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daxil</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olmaqla</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təmasız</a:t>
            </a:r>
            <a:r>
              <a:rPr lang="en-US" sz="2400" b="1" dirty="0">
                <a:solidFill>
                  <a:schemeClr val="bg1"/>
                </a:solidFill>
                <a:effectLst>
                  <a:outerShdw blurRad="38100" dist="38100" dir="2700000" algn="tl">
                    <a:srgbClr val="000000">
                      <a:alpha val="43137"/>
                    </a:srgbClr>
                  </a:outerShdw>
                </a:effectLst>
              </a:rPr>
              <a:t> smart kart </a:t>
            </a:r>
            <a:r>
              <a:rPr lang="en-US" sz="2400" b="1" dirty="0" err="1">
                <a:solidFill>
                  <a:schemeClr val="bg1"/>
                </a:solidFill>
                <a:effectLst>
                  <a:outerShdw blurRad="38100" dist="38100" dir="2700000" algn="tl">
                    <a:srgbClr val="000000">
                      <a:alpha val="43137"/>
                    </a:srgbClr>
                  </a:outerShdw>
                </a:effectLst>
              </a:rPr>
              <a:t>texnologiyasından</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istifadə</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edir</a:t>
            </a:r>
            <a:r>
              <a:rPr lang="en-US" sz="2400" b="1" dirty="0">
                <a:solidFill>
                  <a:schemeClr val="bg1"/>
                </a:solidFill>
                <a:effectLst>
                  <a:outerShdw blurRad="38100" dist="38100" dir="2700000" algn="tl">
                    <a:srgbClr val="000000">
                      <a:alpha val="43137"/>
                    </a:srgbClr>
                  </a:outerShdw>
                </a:effectLst>
              </a:rPr>
              <a:t>. </a:t>
            </a:r>
            <a:endParaRPr lang="en-US" sz="2400" b="1" dirty="0">
              <a:solidFill>
                <a:schemeClr val="bg1"/>
              </a:solidFill>
              <a:effectLst>
                <a:outerShdw blurRad="38100" dist="38100" dir="2700000" algn="tl">
                  <a:srgbClr val="000000">
                    <a:alpha val="43137"/>
                  </a:srgbClr>
                </a:outerShdw>
              </a:effectLst>
            </a:endParaRPr>
          </a:p>
        </p:txBody>
      </p:sp>
      <p:sp>
        <p:nvSpPr>
          <p:cNvPr id="7" name="Rounded Rectangle 6"/>
          <p:cNvSpPr/>
          <p:nvPr/>
        </p:nvSpPr>
        <p:spPr>
          <a:xfrm>
            <a:off x="282553" y="3515668"/>
            <a:ext cx="6310859" cy="2983042"/>
          </a:xfrm>
          <a:prstGeom prst="roundRect">
            <a:avLst/>
          </a:prstGeom>
          <a:gradFill>
            <a:gsLst>
              <a:gs pos="100000">
                <a:srgbClr val="324888"/>
              </a:gs>
              <a:gs pos="100000">
                <a:schemeClr val="accent1">
                  <a:lumMod val="45000"/>
                  <a:lumOff val="55000"/>
                </a:schemeClr>
              </a:gs>
              <a:gs pos="100000">
                <a:schemeClr val="accent1">
                  <a:lumMod val="45000"/>
                  <a:lumOff val="55000"/>
                </a:schemeClr>
              </a:gs>
              <a:gs pos="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615786" y="4035160"/>
            <a:ext cx="4806846" cy="1938992"/>
          </a:xfrm>
          <a:prstGeom prst="rect">
            <a:avLst/>
          </a:prstGeom>
        </p:spPr>
        <p:txBody>
          <a:bodyPr wrap="square">
            <a:spAutoFit/>
          </a:bodyPr>
          <a:lstStyle/>
          <a:p>
            <a:pPr lvl="0"/>
            <a:r>
              <a:rPr lang="az-Latn-AZ" sz="2400" b="1" dirty="0" smtClean="0">
                <a:solidFill>
                  <a:srgbClr val="FFFFFF"/>
                </a:solidFill>
                <a:effectLst>
                  <a:outerShdw blurRad="38100" dist="38100" dir="2700000" algn="tl">
                    <a:srgbClr val="000000">
                      <a:alpha val="43137"/>
                    </a:srgbClr>
                  </a:outerShdw>
                </a:effectLst>
              </a:rPr>
              <a:t>Forması 1920-ci </a:t>
            </a:r>
            <a:r>
              <a:rPr lang="az-Latn-AZ" sz="2400" b="1" dirty="0">
                <a:solidFill>
                  <a:srgbClr val="FFFFFF"/>
                </a:solidFill>
                <a:effectLst>
                  <a:outerShdw blurRad="38100" dist="38100" dir="2700000" algn="tl">
                    <a:srgbClr val="000000">
                      <a:alpha val="43137"/>
                    </a:srgbClr>
                  </a:outerShdw>
                </a:effectLst>
              </a:rPr>
              <a:t>ildə müəyyən edilmiş pasport </a:t>
            </a:r>
            <a:r>
              <a:rPr lang="az-Latn-AZ" sz="2400" b="1" dirty="0" smtClean="0">
                <a:solidFill>
                  <a:srgbClr val="FFFFFF"/>
                </a:solidFill>
                <a:effectLst>
                  <a:outerShdw blurRad="38100" dist="38100" dir="2700000" algn="tl">
                    <a:srgbClr val="000000">
                      <a:alpha val="43137"/>
                    </a:srgbClr>
                  </a:outerShdw>
                </a:effectLst>
              </a:rPr>
              <a:t>formatı ilə eynidir. </a:t>
            </a:r>
            <a:r>
              <a:rPr lang="az-Latn-AZ" sz="2400" b="1" dirty="0">
                <a:solidFill>
                  <a:srgbClr val="FFFFFF"/>
                </a:solidFill>
                <a:effectLst>
                  <a:outerShdw blurRad="38100" dist="38100" dir="2700000" algn="tl">
                    <a:srgbClr val="000000">
                      <a:alpha val="43137"/>
                    </a:srgbClr>
                  </a:outerShdw>
                </a:effectLst>
              </a:rPr>
              <a:t>Kitabça ölçüsü tanış B7 formatıdır (125 × 88 mm və ya 4.921 × 3.465 in).</a:t>
            </a:r>
            <a:endParaRPr lang="en-US" sz="2400" dirty="0">
              <a:solidFill>
                <a:srgbClr val="FFFFFF"/>
              </a:solidFill>
              <a:effectLst>
                <a:outerShdw blurRad="38100" dist="38100" dir="2700000" algn="tl">
                  <a:srgbClr val="000000">
                    <a:alpha val="43137"/>
                  </a:srgbClr>
                </a:outerShdw>
              </a:effectLst>
            </a:endParaRPr>
          </a:p>
        </p:txBody>
      </p:sp>
      <p:pic>
        <p:nvPicPr>
          <p:cNvPr id="4100" name="Picture 4" descr="Passeport - Semlex Grou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1351" y="376951"/>
            <a:ext cx="7201079" cy="5897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8283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alpha val="8000"/>
          </a:schemeClr>
        </a:solidFill>
        <a:effectLst/>
      </p:bgPr>
    </p:bg>
    <p:spTree>
      <p:nvGrpSpPr>
        <p:cNvPr id="1" name="Shape 1144"/>
        <p:cNvGrpSpPr/>
        <p:nvPr/>
      </p:nvGrpSpPr>
      <p:grpSpPr>
        <a:xfrm>
          <a:off x="0" y="0"/>
          <a:ext cx="0" cy="0"/>
          <a:chOff x="0" y="0"/>
          <a:chExt cx="0" cy="0"/>
        </a:xfrm>
      </p:grpSpPr>
      <p:sp>
        <p:nvSpPr>
          <p:cNvPr id="3" name="Rectangle 2"/>
          <p:cNvSpPr/>
          <p:nvPr/>
        </p:nvSpPr>
        <p:spPr>
          <a:xfrm>
            <a:off x="0" y="5455920"/>
            <a:ext cx="12192000" cy="1402080"/>
          </a:xfrm>
          <a:prstGeom prst="rect">
            <a:avLst/>
          </a:prstGeom>
          <a:solidFill>
            <a:srgbClr val="9DC3E6">
              <a:alpha val="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9" name="Google Shape;2233;p36"/>
          <p:cNvGrpSpPr/>
          <p:nvPr/>
        </p:nvGrpSpPr>
        <p:grpSpPr>
          <a:xfrm rot="5400000">
            <a:off x="-2092147" y="3433267"/>
            <a:ext cx="4846320" cy="662026"/>
            <a:chOff x="504546" y="564561"/>
            <a:chExt cx="1627907" cy="212437"/>
          </a:xfrm>
        </p:grpSpPr>
        <p:sp>
          <p:nvSpPr>
            <p:cNvPr id="130" name="Google Shape;2234;p36"/>
            <p:cNvSpPr/>
            <p:nvPr/>
          </p:nvSpPr>
          <p:spPr>
            <a:xfrm>
              <a:off x="1603542" y="598605"/>
              <a:ext cx="63707" cy="48096"/>
            </a:xfrm>
            <a:custGeom>
              <a:avLst/>
              <a:gdLst/>
              <a:ahLst/>
              <a:cxnLst/>
              <a:rect l="l" t="t" r="r" b="b"/>
              <a:pathLst>
                <a:path w="7909" h="5971" extrusionOk="0">
                  <a:moveTo>
                    <a:pt x="1204" y="2253"/>
                  </a:moveTo>
                  <a:lnTo>
                    <a:pt x="5238" y="0"/>
                  </a:lnTo>
                  <a:lnTo>
                    <a:pt x="7909" y="2305"/>
                  </a:lnTo>
                  <a:lnTo>
                    <a:pt x="5604" y="3300"/>
                  </a:lnTo>
                  <a:lnTo>
                    <a:pt x="5709" y="5605"/>
                  </a:lnTo>
                  <a:lnTo>
                    <a:pt x="524" y="5971"/>
                  </a:lnTo>
                  <a:lnTo>
                    <a:pt x="0" y="4767"/>
                  </a:lnTo>
                  <a:close/>
                </a:path>
              </a:pathLst>
            </a:custGeom>
            <a:solidFill>
              <a:srgbClr val="978344"/>
            </a:solidFill>
            <a:ln>
              <a:noFill/>
            </a:ln>
          </p:spPr>
          <p:txBody>
            <a:bodyPr/>
            <a:lstStyle/>
            <a:p>
              <a:endParaRPr lang="en-US">
                <a:solidFill>
                  <a:prstClr val="black"/>
                </a:solidFill>
              </a:endParaRPr>
            </a:p>
          </p:txBody>
        </p:sp>
        <p:sp>
          <p:nvSpPr>
            <p:cNvPr id="131" name="Google Shape;2235;p36"/>
            <p:cNvSpPr/>
            <p:nvPr/>
          </p:nvSpPr>
          <p:spPr>
            <a:xfrm>
              <a:off x="1568946" y="683408"/>
              <a:ext cx="63280" cy="65817"/>
            </a:xfrm>
            <a:custGeom>
              <a:avLst/>
              <a:gdLst/>
              <a:ahLst/>
              <a:cxnLst/>
              <a:rect l="l" t="t" r="r" b="b"/>
              <a:pathLst>
                <a:path w="7856" h="8171" extrusionOk="0">
                  <a:moveTo>
                    <a:pt x="0" y="5081"/>
                  </a:moveTo>
                  <a:lnTo>
                    <a:pt x="471" y="8171"/>
                  </a:lnTo>
                  <a:lnTo>
                    <a:pt x="3561" y="7647"/>
                  </a:lnTo>
                  <a:lnTo>
                    <a:pt x="6861" y="4976"/>
                  </a:lnTo>
                  <a:lnTo>
                    <a:pt x="7856" y="2724"/>
                  </a:lnTo>
                  <a:lnTo>
                    <a:pt x="6547" y="0"/>
                  </a:lnTo>
                  <a:lnTo>
                    <a:pt x="2881" y="681"/>
                  </a:lnTo>
                  <a:lnTo>
                    <a:pt x="2357" y="2933"/>
                  </a:lnTo>
                  <a:lnTo>
                    <a:pt x="1990" y="4505"/>
                  </a:lnTo>
                  <a:close/>
                </a:path>
              </a:pathLst>
            </a:custGeom>
            <a:solidFill>
              <a:srgbClr val="978344"/>
            </a:solidFill>
            <a:ln>
              <a:noFill/>
            </a:ln>
          </p:spPr>
          <p:txBody>
            <a:bodyPr/>
            <a:lstStyle/>
            <a:p>
              <a:endParaRPr lang="en-US">
                <a:solidFill>
                  <a:prstClr val="black"/>
                </a:solidFill>
              </a:endParaRPr>
            </a:p>
          </p:txBody>
        </p:sp>
        <p:sp>
          <p:nvSpPr>
            <p:cNvPr id="132" name="Google Shape;2236;p36"/>
            <p:cNvSpPr/>
            <p:nvPr/>
          </p:nvSpPr>
          <p:spPr>
            <a:xfrm>
              <a:off x="1730956" y="636576"/>
              <a:ext cx="261900" cy="69600"/>
            </a:xfrm>
            <a:prstGeom prst="rect">
              <a:avLst/>
            </a:prstGeom>
            <a:solidFill>
              <a:srgbClr val="6C7E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33" name="Google Shape;2237;p36"/>
            <p:cNvSpPr/>
            <p:nvPr/>
          </p:nvSpPr>
          <p:spPr>
            <a:xfrm>
              <a:off x="1768082" y="649657"/>
              <a:ext cx="41773" cy="39663"/>
            </a:xfrm>
            <a:custGeom>
              <a:avLst/>
              <a:gdLst/>
              <a:ahLst/>
              <a:cxnLst/>
              <a:rect l="l" t="t" r="r" b="b"/>
              <a:pathLst>
                <a:path w="5186" h="4924" extrusionOk="0">
                  <a:moveTo>
                    <a:pt x="0" y="2619"/>
                  </a:moveTo>
                  <a:lnTo>
                    <a:pt x="2462" y="0"/>
                  </a:lnTo>
                  <a:lnTo>
                    <a:pt x="5186" y="2619"/>
                  </a:lnTo>
                  <a:lnTo>
                    <a:pt x="2200" y="4924"/>
                  </a:lnTo>
                  <a:close/>
                </a:path>
              </a:pathLst>
            </a:custGeom>
            <a:solidFill>
              <a:srgbClr val="EFD67E"/>
            </a:solidFill>
            <a:ln>
              <a:noFill/>
            </a:ln>
          </p:spPr>
          <p:txBody>
            <a:bodyPr/>
            <a:lstStyle/>
            <a:p>
              <a:endParaRPr lang="en-US">
                <a:solidFill>
                  <a:prstClr val="black"/>
                </a:solidFill>
              </a:endParaRPr>
            </a:p>
          </p:txBody>
        </p:sp>
        <p:sp>
          <p:nvSpPr>
            <p:cNvPr id="134" name="Google Shape;2238;p36"/>
            <p:cNvSpPr/>
            <p:nvPr/>
          </p:nvSpPr>
          <p:spPr>
            <a:xfrm>
              <a:off x="1967056" y="668224"/>
              <a:ext cx="42627" cy="38044"/>
            </a:xfrm>
            <a:custGeom>
              <a:avLst/>
              <a:gdLst/>
              <a:ahLst/>
              <a:cxnLst/>
              <a:rect l="l" t="t" r="r" b="b"/>
              <a:pathLst>
                <a:path w="1424" h="1401" extrusionOk="0">
                  <a:moveTo>
                    <a:pt x="517" y="0"/>
                  </a:moveTo>
                  <a:cubicBezTo>
                    <a:pt x="333" y="0"/>
                    <a:pt x="149" y="69"/>
                    <a:pt x="0" y="184"/>
                  </a:cubicBezTo>
                  <a:cubicBezTo>
                    <a:pt x="253" y="379"/>
                    <a:pt x="356" y="700"/>
                    <a:pt x="276" y="1010"/>
                  </a:cubicBezTo>
                  <a:cubicBezTo>
                    <a:pt x="253" y="1136"/>
                    <a:pt x="207" y="1263"/>
                    <a:pt x="161" y="1400"/>
                  </a:cubicBezTo>
                  <a:lnTo>
                    <a:pt x="1182" y="1400"/>
                  </a:lnTo>
                  <a:cubicBezTo>
                    <a:pt x="1228" y="1263"/>
                    <a:pt x="1263" y="1136"/>
                    <a:pt x="1297" y="1010"/>
                  </a:cubicBezTo>
                  <a:cubicBezTo>
                    <a:pt x="1423" y="494"/>
                    <a:pt x="1045" y="0"/>
                    <a:pt x="517" y="0"/>
                  </a:cubicBezTo>
                  <a:close/>
                </a:path>
              </a:pathLst>
            </a:custGeom>
            <a:solidFill>
              <a:srgbClr val="37495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35" name="Google Shape;2239;p36"/>
            <p:cNvSpPr/>
            <p:nvPr/>
          </p:nvSpPr>
          <p:spPr>
            <a:xfrm>
              <a:off x="1358412" y="635738"/>
              <a:ext cx="184800" cy="69600"/>
            </a:xfrm>
            <a:prstGeom prst="rect">
              <a:avLst/>
            </a:prstGeom>
            <a:solidFill>
              <a:srgbClr val="6C7E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36" name="Google Shape;2240;p36"/>
            <p:cNvSpPr/>
            <p:nvPr/>
          </p:nvSpPr>
          <p:spPr>
            <a:xfrm>
              <a:off x="1426340" y="640797"/>
              <a:ext cx="41773" cy="50626"/>
            </a:xfrm>
            <a:custGeom>
              <a:avLst/>
              <a:gdLst/>
              <a:ahLst/>
              <a:cxnLst/>
              <a:rect l="l" t="t" r="r" b="b"/>
              <a:pathLst>
                <a:path w="5186" h="6285" extrusionOk="0">
                  <a:moveTo>
                    <a:pt x="0" y="3719"/>
                  </a:moveTo>
                  <a:lnTo>
                    <a:pt x="1624" y="0"/>
                  </a:lnTo>
                  <a:lnTo>
                    <a:pt x="5186" y="3771"/>
                  </a:lnTo>
                  <a:lnTo>
                    <a:pt x="2043" y="6285"/>
                  </a:lnTo>
                  <a:close/>
                </a:path>
              </a:pathLst>
            </a:custGeom>
            <a:solidFill>
              <a:srgbClr val="EFD67E"/>
            </a:solidFill>
            <a:ln>
              <a:noFill/>
            </a:ln>
          </p:spPr>
          <p:txBody>
            <a:bodyPr/>
            <a:lstStyle/>
            <a:p>
              <a:endParaRPr lang="en-US">
                <a:solidFill>
                  <a:prstClr val="black"/>
                </a:solidFill>
              </a:endParaRPr>
            </a:p>
          </p:txBody>
        </p:sp>
        <p:sp>
          <p:nvSpPr>
            <p:cNvPr id="137" name="Google Shape;2241;p36"/>
            <p:cNvSpPr/>
            <p:nvPr/>
          </p:nvSpPr>
          <p:spPr>
            <a:xfrm>
              <a:off x="574516" y="598186"/>
              <a:ext cx="64134" cy="54001"/>
            </a:xfrm>
            <a:custGeom>
              <a:avLst/>
              <a:gdLst/>
              <a:ahLst/>
              <a:cxnLst/>
              <a:rect l="l" t="t" r="r" b="b"/>
              <a:pathLst>
                <a:path w="7962" h="6704" extrusionOk="0">
                  <a:moveTo>
                    <a:pt x="1310" y="2462"/>
                  </a:moveTo>
                  <a:lnTo>
                    <a:pt x="4819" y="0"/>
                  </a:lnTo>
                  <a:lnTo>
                    <a:pt x="7962" y="2357"/>
                  </a:lnTo>
                  <a:lnTo>
                    <a:pt x="5710" y="3457"/>
                  </a:lnTo>
                  <a:lnTo>
                    <a:pt x="6076" y="6233"/>
                  </a:lnTo>
                  <a:lnTo>
                    <a:pt x="0" y="6704"/>
                  </a:lnTo>
                  <a:lnTo>
                    <a:pt x="367" y="4714"/>
                  </a:lnTo>
                  <a:close/>
                </a:path>
              </a:pathLst>
            </a:custGeom>
            <a:solidFill>
              <a:srgbClr val="978344"/>
            </a:solidFill>
            <a:ln>
              <a:noFill/>
            </a:ln>
          </p:spPr>
          <p:txBody>
            <a:bodyPr/>
            <a:lstStyle/>
            <a:p>
              <a:endParaRPr lang="en-US">
                <a:solidFill>
                  <a:prstClr val="black"/>
                </a:solidFill>
              </a:endParaRPr>
            </a:p>
          </p:txBody>
        </p:sp>
        <p:sp>
          <p:nvSpPr>
            <p:cNvPr id="138" name="Google Shape;2242;p36"/>
            <p:cNvSpPr/>
            <p:nvPr/>
          </p:nvSpPr>
          <p:spPr>
            <a:xfrm>
              <a:off x="1228469" y="714629"/>
              <a:ext cx="53163" cy="27846"/>
            </a:xfrm>
            <a:custGeom>
              <a:avLst/>
              <a:gdLst/>
              <a:ahLst/>
              <a:cxnLst/>
              <a:rect l="l" t="t" r="r" b="b"/>
              <a:pathLst>
                <a:path w="6600" h="3457" extrusionOk="0">
                  <a:moveTo>
                    <a:pt x="0" y="1153"/>
                  </a:moveTo>
                  <a:lnTo>
                    <a:pt x="419" y="3457"/>
                  </a:lnTo>
                  <a:lnTo>
                    <a:pt x="4557" y="2724"/>
                  </a:lnTo>
                  <a:lnTo>
                    <a:pt x="6600" y="1100"/>
                  </a:lnTo>
                  <a:lnTo>
                    <a:pt x="4923" y="0"/>
                  </a:lnTo>
                  <a:close/>
                </a:path>
              </a:pathLst>
            </a:custGeom>
            <a:solidFill>
              <a:srgbClr val="978344"/>
            </a:solidFill>
            <a:ln>
              <a:noFill/>
            </a:ln>
          </p:spPr>
          <p:txBody>
            <a:bodyPr/>
            <a:lstStyle/>
            <a:p>
              <a:endParaRPr lang="en-US">
                <a:solidFill>
                  <a:prstClr val="black"/>
                </a:solidFill>
              </a:endParaRPr>
            </a:p>
          </p:txBody>
        </p:sp>
        <p:sp>
          <p:nvSpPr>
            <p:cNvPr id="139" name="Google Shape;2243;p36"/>
            <p:cNvSpPr/>
            <p:nvPr/>
          </p:nvSpPr>
          <p:spPr>
            <a:xfrm>
              <a:off x="1227212" y="705350"/>
              <a:ext cx="63011" cy="18704"/>
            </a:xfrm>
            <a:custGeom>
              <a:avLst/>
              <a:gdLst/>
              <a:ahLst/>
              <a:cxnLst/>
              <a:rect l="l" t="t" r="r" b="b"/>
              <a:pathLst>
                <a:path w="2480" h="701" extrusionOk="0">
                  <a:moveTo>
                    <a:pt x="677" y="0"/>
                  </a:moveTo>
                  <a:cubicBezTo>
                    <a:pt x="643" y="58"/>
                    <a:pt x="597" y="115"/>
                    <a:pt x="551" y="173"/>
                  </a:cubicBezTo>
                  <a:lnTo>
                    <a:pt x="505" y="230"/>
                  </a:lnTo>
                  <a:cubicBezTo>
                    <a:pt x="471" y="276"/>
                    <a:pt x="436" y="310"/>
                    <a:pt x="402" y="345"/>
                  </a:cubicBezTo>
                  <a:cubicBezTo>
                    <a:pt x="367" y="391"/>
                    <a:pt x="367" y="391"/>
                    <a:pt x="344" y="402"/>
                  </a:cubicBezTo>
                  <a:cubicBezTo>
                    <a:pt x="321" y="425"/>
                    <a:pt x="264" y="482"/>
                    <a:pt x="218" y="517"/>
                  </a:cubicBezTo>
                  <a:lnTo>
                    <a:pt x="172" y="563"/>
                  </a:lnTo>
                  <a:cubicBezTo>
                    <a:pt x="126" y="609"/>
                    <a:pt x="69" y="643"/>
                    <a:pt x="23" y="689"/>
                  </a:cubicBezTo>
                  <a:lnTo>
                    <a:pt x="0" y="701"/>
                  </a:lnTo>
                  <a:lnTo>
                    <a:pt x="2158" y="701"/>
                  </a:lnTo>
                  <a:cubicBezTo>
                    <a:pt x="2192" y="620"/>
                    <a:pt x="2238" y="551"/>
                    <a:pt x="2273" y="471"/>
                  </a:cubicBezTo>
                  <a:lnTo>
                    <a:pt x="2307" y="414"/>
                  </a:lnTo>
                  <a:cubicBezTo>
                    <a:pt x="2341" y="333"/>
                    <a:pt x="2376" y="253"/>
                    <a:pt x="2410" y="161"/>
                  </a:cubicBezTo>
                  <a:cubicBezTo>
                    <a:pt x="2433" y="115"/>
                    <a:pt x="2456" y="58"/>
                    <a:pt x="2479" y="0"/>
                  </a:cubicBezTo>
                  <a:close/>
                </a:path>
              </a:pathLst>
            </a:custGeom>
            <a:solidFill>
              <a:srgbClr val="A5B7C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40" name="Google Shape;2244;p36"/>
            <p:cNvSpPr/>
            <p:nvPr/>
          </p:nvSpPr>
          <p:spPr>
            <a:xfrm>
              <a:off x="918948" y="616696"/>
              <a:ext cx="64277" cy="19436"/>
            </a:xfrm>
            <a:custGeom>
              <a:avLst/>
              <a:gdLst/>
              <a:ahLst/>
              <a:cxnLst/>
              <a:rect l="l" t="t" r="r" b="b"/>
              <a:pathLst>
                <a:path w="2515" h="736" extrusionOk="0">
                  <a:moveTo>
                    <a:pt x="345" y="1"/>
                  </a:moveTo>
                  <a:lnTo>
                    <a:pt x="299" y="81"/>
                  </a:lnTo>
                  <a:lnTo>
                    <a:pt x="287" y="116"/>
                  </a:lnTo>
                  <a:lnTo>
                    <a:pt x="230" y="219"/>
                  </a:lnTo>
                  <a:cubicBezTo>
                    <a:pt x="196" y="276"/>
                    <a:pt x="173" y="322"/>
                    <a:pt x="150" y="380"/>
                  </a:cubicBezTo>
                  <a:lnTo>
                    <a:pt x="104" y="483"/>
                  </a:lnTo>
                  <a:cubicBezTo>
                    <a:pt x="69" y="552"/>
                    <a:pt x="46" y="609"/>
                    <a:pt x="23" y="678"/>
                  </a:cubicBezTo>
                  <a:cubicBezTo>
                    <a:pt x="23" y="690"/>
                    <a:pt x="12" y="713"/>
                    <a:pt x="1" y="735"/>
                  </a:cubicBezTo>
                  <a:lnTo>
                    <a:pt x="1791" y="735"/>
                  </a:lnTo>
                  <a:cubicBezTo>
                    <a:pt x="1791" y="735"/>
                    <a:pt x="1802" y="724"/>
                    <a:pt x="1802" y="724"/>
                  </a:cubicBezTo>
                  <a:cubicBezTo>
                    <a:pt x="1814" y="701"/>
                    <a:pt x="1825" y="690"/>
                    <a:pt x="1837" y="667"/>
                  </a:cubicBezTo>
                  <a:cubicBezTo>
                    <a:pt x="1848" y="655"/>
                    <a:pt x="1871" y="621"/>
                    <a:pt x="1894" y="598"/>
                  </a:cubicBezTo>
                  <a:lnTo>
                    <a:pt x="1906" y="586"/>
                  </a:lnTo>
                  <a:cubicBezTo>
                    <a:pt x="2043" y="391"/>
                    <a:pt x="2216" y="219"/>
                    <a:pt x="2411" y="81"/>
                  </a:cubicBezTo>
                  <a:cubicBezTo>
                    <a:pt x="2445" y="47"/>
                    <a:pt x="2480" y="24"/>
                    <a:pt x="2514" y="1"/>
                  </a:cubicBezTo>
                  <a:close/>
                </a:path>
              </a:pathLst>
            </a:custGeom>
            <a:solidFill>
              <a:srgbClr val="A5B7C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41" name="Google Shape;2245;p36"/>
            <p:cNvSpPr/>
            <p:nvPr/>
          </p:nvSpPr>
          <p:spPr>
            <a:xfrm>
              <a:off x="884239" y="705656"/>
              <a:ext cx="63903" cy="18704"/>
            </a:xfrm>
            <a:custGeom>
              <a:avLst/>
              <a:gdLst/>
              <a:ahLst/>
              <a:cxnLst/>
              <a:rect l="l" t="t" r="r" b="b"/>
              <a:pathLst>
                <a:path w="2480" h="701" extrusionOk="0">
                  <a:moveTo>
                    <a:pt x="677" y="0"/>
                  </a:moveTo>
                  <a:cubicBezTo>
                    <a:pt x="643" y="58"/>
                    <a:pt x="597" y="115"/>
                    <a:pt x="551" y="173"/>
                  </a:cubicBezTo>
                  <a:lnTo>
                    <a:pt x="505" y="230"/>
                  </a:lnTo>
                  <a:cubicBezTo>
                    <a:pt x="471" y="276"/>
                    <a:pt x="436" y="310"/>
                    <a:pt x="402" y="345"/>
                  </a:cubicBezTo>
                  <a:cubicBezTo>
                    <a:pt x="367" y="391"/>
                    <a:pt x="367" y="391"/>
                    <a:pt x="344" y="402"/>
                  </a:cubicBezTo>
                  <a:cubicBezTo>
                    <a:pt x="322" y="425"/>
                    <a:pt x="264" y="482"/>
                    <a:pt x="218" y="517"/>
                  </a:cubicBezTo>
                  <a:lnTo>
                    <a:pt x="172" y="563"/>
                  </a:lnTo>
                  <a:cubicBezTo>
                    <a:pt x="126" y="609"/>
                    <a:pt x="69" y="643"/>
                    <a:pt x="12" y="689"/>
                  </a:cubicBezTo>
                  <a:lnTo>
                    <a:pt x="0" y="701"/>
                  </a:lnTo>
                  <a:lnTo>
                    <a:pt x="2146" y="701"/>
                  </a:lnTo>
                  <a:cubicBezTo>
                    <a:pt x="2192" y="620"/>
                    <a:pt x="2227" y="551"/>
                    <a:pt x="2273" y="471"/>
                  </a:cubicBezTo>
                  <a:lnTo>
                    <a:pt x="2296" y="414"/>
                  </a:lnTo>
                  <a:cubicBezTo>
                    <a:pt x="2342" y="333"/>
                    <a:pt x="2376" y="253"/>
                    <a:pt x="2410" y="161"/>
                  </a:cubicBezTo>
                  <a:cubicBezTo>
                    <a:pt x="2433" y="115"/>
                    <a:pt x="2456" y="58"/>
                    <a:pt x="2479" y="0"/>
                  </a:cubicBezTo>
                  <a:close/>
                </a:path>
              </a:pathLst>
            </a:custGeom>
            <a:solidFill>
              <a:srgbClr val="A5B7C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42" name="Google Shape;2246;p36"/>
            <p:cNvSpPr/>
            <p:nvPr/>
          </p:nvSpPr>
          <p:spPr>
            <a:xfrm>
              <a:off x="1063422" y="636133"/>
              <a:ext cx="108600" cy="69600"/>
            </a:xfrm>
            <a:prstGeom prst="rect">
              <a:avLst/>
            </a:prstGeom>
            <a:solidFill>
              <a:srgbClr val="6C7E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43" name="Google Shape;2247;p36"/>
            <p:cNvSpPr/>
            <p:nvPr/>
          </p:nvSpPr>
          <p:spPr>
            <a:xfrm>
              <a:off x="1055174" y="609084"/>
              <a:ext cx="70006" cy="79986"/>
            </a:xfrm>
            <a:custGeom>
              <a:avLst/>
              <a:gdLst/>
              <a:ahLst/>
              <a:cxnLst/>
              <a:rect l="l" t="t" r="r" b="b"/>
              <a:pathLst>
                <a:path w="8691" h="9930" extrusionOk="0">
                  <a:moveTo>
                    <a:pt x="0" y="905"/>
                  </a:moveTo>
                  <a:lnTo>
                    <a:pt x="405" y="0"/>
                  </a:lnTo>
                  <a:lnTo>
                    <a:pt x="5286" y="48"/>
                  </a:lnTo>
                  <a:lnTo>
                    <a:pt x="6810" y="929"/>
                  </a:lnTo>
                  <a:lnTo>
                    <a:pt x="8691" y="7668"/>
                  </a:lnTo>
                  <a:lnTo>
                    <a:pt x="6691" y="9930"/>
                  </a:lnTo>
                  <a:lnTo>
                    <a:pt x="3643" y="7691"/>
                  </a:lnTo>
                  <a:lnTo>
                    <a:pt x="4286" y="2857"/>
                  </a:lnTo>
                  <a:close/>
                </a:path>
              </a:pathLst>
            </a:custGeom>
            <a:solidFill>
              <a:srgbClr val="EFD67E"/>
            </a:solidFill>
            <a:ln>
              <a:noFill/>
            </a:ln>
          </p:spPr>
          <p:txBody>
            <a:bodyPr/>
            <a:lstStyle/>
            <a:p>
              <a:endParaRPr lang="en-US">
                <a:solidFill>
                  <a:prstClr val="black"/>
                </a:solidFill>
              </a:endParaRPr>
            </a:p>
          </p:txBody>
        </p:sp>
        <p:sp>
          <p:nvSpPr>
            <p:cNvPr id="144" name="Google Shape;2248;p36"/>
            <p:cNvSpPr/>
            <p:nvPr/>
          </p:nvSpPr>
          <p:spPr>
            <a:xfrm>
              <a:off x="792967" y="638429"/>
              <a:ext cx="42600" cy="65100"/>
            </a:xfrm>
            <a:prstGeom prst="rect">
              <a:avLst/>
            </a:prstGeom>
            <a:solidFill>
              <a:srgbClr val="6C7E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45" name="Google Shape;2249;p36"/>
            <p:cNvSpPr/>
            <p:nvPr/>
          </p:nvSpPr>
          <p:spPr>
            <a:xfrm>
              <a:off x="730243" y="635553"/>
              <a:ext cx="66000" cy="70200"/>
            </a:xfrm>
            <a:prstGeom prst="rect">
              <a:avLst/>
            </a:prstGeom>
            <a:solidFill>
              <a:srgbClr val="EFD67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46" name="Google Shape;2250;p36"/>
            <p:cNvSpPr/>
            <p:nvPr/>
          </p:nvSpPr>
          <p:spPr>
            <a:xfrm>
              <a:off x="802598" y="635375"/>
              <a:ext cx="287565" cy="70887"/>
            </a:xfrm>
            <a:custGeom>
              <a:avLst/>
              <a:gdLst/>
              <a:ahLst/>
              <a:cxnLst/>
              <a:rect l="l" t="t" r="r" b="b"/>
              <a:pathLst>
                <a:path w="11317" h="2790" extrusionOk="0">
                  <a:moveTo>
                    <a:pt x="0" y="0"/>
                  </a:moveTo>
                  <a:cubicBezTo>
                    <a:pt x="161" y="448"/>
                    <a:pt x="241" y="919"/>
                    <a:pt x="241" y="1389"/>
                  </a:cubicBezTo>
                  <a:cubicBezTo>
                    <a:pt x="241" y="1883"/>
                    <a:pt x="390" y="2365"/>
                    <a:pt x="654" y="2789"/>
                  </a:cubicBezTo>
                  <a:lnTo>
                    <a:pt x="11317" y="2789"/>
                  </a:lnTo>
                  <a:cubicBezTo>
                    <a:pt x="11156" y="2342"/>
                    <a:pt x="11076" y="1871"/>
                    <a:pt x="11076" y="1389"/>
                  </a:cubicBezTo>
                  <a:cubicBezTo>
                    <a:pt x="11076" y="896"/>
                    <a:pt x="10926" y="414"/>
                    <a:pt x="10663"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47" name="Google Shape;2251;p36"/>
            <p:cNvSpPr/>
            <p:nvPr/>
          </p:nvSpPr>
          <p:spPr>
            <a:xfrm>
              <a:off x="1144963" y="635375"/>
              <a:ext cx="287285" cy="70887"/>
            </a:xfrm>
            <a:custGeom>
              <a:avLst/>
              <a:gdLst/>
              <a:ahLst/>
              <a:cxnLst/>
              <a:rect l="l" t="t" r="r" b="b"/>
              <a:pathLst>
                <a:path w="11306" h="2790" extrusionOk="0">
                  <a:moveTo>
                    <a:pt x="0" y="0"/>
                  </a:moveTo>
                  <a:cubicBezTo>
                    <a:pt x="150" y="448"/>
                    <a:pt x="230" y="919"/>
                    <a:pt x="241" y="1389"/>
                  </a:cubicBezTo>
                  <a:cubicBezTo>
                    <a:pt x="230" y="1883"/>
                    <a:pt x="379" y="2365"/>
                    <a:pt x="655" y="2789"/>
                  </a:cubicBezTo>
                  <a:lnTo>
                    <a:pt x="11306" y="2789"/>
                  </a:lnTo>
                  <a:cubicBezTo>
                    <a:pt x="11145" y="2342"/>
                    <a:pt x="11065" y="1871"/>
                    <a:pt x="11065" y="1389"/>
                  </a:cubicBezTo>
                  <a:cubicBezTo>
                    <a:pt x="11065" y="896"/>
                    <a:pt x="10927" y="414"/>
                    <a:pt x="10651"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48" name="Google Shape;2252;p36"/>
            <p:cNvSpPr/>
            <p:nvPr/>
          </p:nvSpPr>
          <p:spPr>
            <a:xfrm>
              <a:off x="1487048" y="635375"/>
              <a:ext cx="287565" cy="70887"/>
            </a:xfrm>
            <a:custGeom>
              <a:avLst/>
              <a:gdLst/>
              <a:ahLst/>
              <a:cxnLst/>
              <a:rect l="l" t="t" r="r" b="b"/>
              <a:pathLst>
                <a:path w="11317" h="2790" extrusionOk="0">
                  <a:moveTo>
                    <a:pt x="0" y="0"/>
                  </a:moveTo>
                  <a:cubicBezTo>
                    <a:pt x="161" y="448"/>
                    <a:pt x="241" y="919"/>
                    <a:pt x="241" y="1389"/>
                  </a:cubicBezTo>
                  <a:cubicBezTo>
                    <a:pt x="241" y="1883"/>
                    <a:pt x="379" y="2365"/>
                    <a:pt x="655" y="2789"/>
                  </a:cubicBezTo>
                  <a:lnTo>
                    <a:pt x="11317" y="2789"/>
                  </a:lnTo>
                  <a:cubicBezTo>
                    <a:pt x="11156" y="2342"/>
                    <a:pt x="11076" y="1871"/>
                    <a:pt x="11076" y="1389"/>
                  </a:cubicBezTo>
                  <a:cubicBezTo>
                    <a:pt x="11076" y="896"/>
                    <a:pt x="10927" y="414"/>
                    <a:pt x="10663"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49" name="Google Shape;2253;p36"/>
            <p:cNvSpPr/>
            <p:nvPr/>
          </p:nvSpPr>
          <p:spPr>
            <a:xfrm>
              <a:off x="504546" y="635375"/>
              <a:ext cx="243250" cy="70887"/>
            </a:xfrm>
            <a:custGeom>
              <a:avLst/>
              <a:gdLst/>
              <a:ahLst/>
              <a:cxnLst/>
              <a:rect l="l" t="t" r="r" b="b"/>
              <a:pathLst>
                <a:path w="9573" h="2790" extrusionOk="0">
                  <a:moveTo>
                    <a:pt x="0" y="0"/>
                  </a:moveTo>
                  <a:lnTo>
                    <a:pt x="1332" y="1389"/>
                  </a:lnTo>
                  <a:lnTo>
                    <a:pt x="0" y="2789"/>
                  </a:lnTo>
                  <a:lnTo>
                    <a:pt x="9572" y="2789"/>
                  </a:lnTo>
                  <a:cubicBezTo>
                    <a:pt x="9423" y="2342"/>
                    <a:pt x="9331" y="1871"/>
                    <a:pt x="9331" y="1389"/>
                  </a:cubicBezTo>
                  <a:cubicBezTo>
                    <a:pt x="9343" y="896"/>
                    <a:pt x="9194" y="414"/>
                    <a:pt x="8918"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50" name="Google Shape;2254;p36"/>
            <p:cNvSpPr/>
            <p:nvPr/>
          </p:nvSpPr>
          <p:spPr>
            <a:xfrm>
              <a:off x="1829134" y="635375"/>
              <a:ext cx="303319" cy="70887"/>
            </a:xfrm>
            <a:custGeom>
              <a:avLst/>
              <a:gdLst/>
              <a:ahLst/>
              <a:cxnLst/>
              <a:rect l="l" t="t" r="r" b="b"/>
              <a:pathLst>
                <a:path w="11937" h="2790" extrusionOk="0">
                  <a:moveTo>
                    <a:pt x="0" y="0"/>
                  </a:moveTo>
                  <a:cubicBezTo>
                    <a:pt x="161" y="448"/>
                    <a:pt x="241" y="919"/>
                    <a:pt x="241" y="1389"/>
                  </a:cubicBezTo>
                  <a:cubicBezTo>
                    <a:pt x="241" y="1883"/>
                    <a:pt x="390" y="2365"/>
                    <a:pt x="654" y="2789"/>
                  </a:cubicBezTo>
                  <a:lnTo>
                    <a:pt x="3925" y="2789"/>
                  </a:lnTo>
                  <a:cubicBezTo>
                    <a:pt x="4086" y="2537"/>
                    <a:pt x="4201" y="2273"/>
                    <a:pt x="4270" y="1998"/>
                  </a:cubicBezTo>
                  <a:cubicBezTo>
                    <a:pt x="4369" y="1616"/>
                    <a:pt x="4706" y="1392"/>
                    <a:pt x="5056" y="1392"/>
                  </a:cubicBezTo>
                  <a:cubicBezTo>
                    <a:pt x="5232" y="1392"/>
                    <a:pt x="5412" y="1450"/>
                    <a:pt x="5567" y="1573"/>
                  </a:cubicBezTo>
                  <a:cubicBezTo>
                    <a:pt x="5722" y="1447"/>
                    <a:pt x="5896" y="1392"/>
                    <a:pt x="6066" y="1392"/>
                  </a:cubicBezTo>
                  <a:cubicBezTo>
                    <a:pt x="6546" y="1392"/>
                    <a:pt x="6988" y="1839"/>
                    <a:pt x="6852" y="2399"/>
                  </a:cubicBezTo>
                  <a:cubicBezTo>
                    <a:pt x="6818" y="2525"/>
                    <a:pt x="6783" y="2652"/>
                    <a:pt x="6737" y="2789"/>
                  </a:cubicBezTo>
                  <a:lnTo>
                    <a:pt x="10605" y="2789"/>
                  </a:lnTo>
                  <a:lnTo>
                    <a:pt x="11937" y="1389"/>
                  </a:lnTo>
                  <a:lnTo>
                    <a:pt x="10605" y="0"/>
                  </a:ln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51" name="Google Shape;2255;p36"/>
            <p:cNvSpPr/>
            <p:nvPr/>
          </p:nvSpPr>
          <p:spPr>
            <a:xfrm>
              <a:off x="1803471" y="635375"/>
              <a:ext cx="42587" cy="70887"/>
            </a:xfrm>
            <a:custGeom>
              <a:avLst/>
              <a:gdLst/>
              <a:ahLst/>
              <a:cxnLst/>
              <a:rect l="l" t="t" r="r" b="b"/>
              <a:pathLst>
                <a:path w="1676" h="2790" extrusionOk="0">
                  <a:moveTo>
                    <a:pt x="0" y="0"/>
                  </a:moveTo>
                  <a:cubicBezTo>
                    <a:pt x="161" y="448"/>
                    <a:pt x="241" y="919"/>
                    <a:pt x="241" y="1389"/>
                  </a:cubicBezTo>
                  <a:cubicBezTo>
                    <a:pt x="241" y="1883"/>
                    <a:pt x="379" y="2365"/>
                    <a:pt x="654" y="2789"/>
                  </a:cubicBezTo>
                  <a:lnTo>
                    <a:pt x="1676" y="2789"/>
                  </a:lnTo>
                  <a:cubicBezTo>
                    <a:pt x="1400" y="2365"/>
                    <a:pt x="1263" y="1883"/>
                    <a:pt x="1263" y="1389"/>
                  </a:cubicBezTo>
                  <a:cubicBezTo>
                    <a:pt x="1263" y="919"/>
                    <a:pt x="1182" y="448"/>
                    <a:pt x="1022" y="0"/>
                  </a:cubicBezTo>
                  <a:close/>
                </a:path>
              </a:pathLst>
            </a:custGeom>
            <a:solidFill>
              <a:srgbClr val="37495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52" name="Google Shape;2256;p36"/>
            <p:cNvSpPr/>
            <p:nvPr/>
          </p:nvSpPr>
          <p:spPr>
            <a:xfrm>
              <a:off x="1461080" y="635375"/>
              <a:ext cx="42613" cy="70887"/>
            </a:xfrm>
            <a:custGeom>
              <a:avLst/>
              <a:gdLst/>
              <a:ahLst/>
              <a:cxnLst/>
              <a:rect l="l" t="t" r="r" b="b"/>
              <a:pathLst>
                <a:path w="1677" h="2790" extrusionOk="0">
                  <a:moveTo>
                    <a:pt x="1" y="0"/>
                  </a:moveTo>
                  <a:cubicBezTo>
                    <a:pt x="162" y="448"/>
                    <a:pt x="242" y="919"/>
                    <a:pt x="242" y="1389"/>
                  </a:cubicBezTo>
                  <a:cubicBezTo>
                    <a:pt x="242" y="1883"/>
                    <a:pt x="391" y="2365"/>
                    <a:pt x="655" y="2789"/>
                  </a:cubicBezTo>
                  <a:lnTo>
                    <a:pt x="1677" y="2789"/>
                  </a:lnTo>
                  <a:cubicBezTo>
                    <a:pt x="1401" y="2365"/>
                    <a:pt x="1263" y="1883"/>
                    <a:pt x="1263" y="1389"/>
                  </a:cubicBezTo>
                  <a:cubicBezTo>
                    <a:pt x="1263" y="919"/>
                    <a:pt x="1183" y="448"/>
                    <a:pt x="1022" y="0"/>
                  </a:cubicBezTo>
                  <a:close/>
                </a:path>
              </a:pathLst>
            </a:custGeom>
            <a:solidFill>
              <a:srgbClr val="37495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53" name="Google Shape;2257;p36"/>
            <p:cNvSpPr/>
            <p:nvPr/>
          </p:nvSpPr>
          <p:spPr>
            <a:xfrm>
              <a:off x="1118994" y="635375"/>
              <a:ext cx="42613" cy="70887"/>
            </a:xfrm>
            <a:custGeom>
              <a:avLst/>
              <a:gdLst/>
              <a:ahLst/>
              <a:cxnLst/>
              <a:rect l="l" t="t" r="r" b="b"/>
              <a:pathLst>
                <a:path w="1677" h="2790" extrusionOk="0">
                  <a:moveTo>
                    <a:pt x="1" y="0"/>
                  </a:moveTo>
                  <a:cubicBezTo>
                    <a:pt x="162" y="448"/>
                    <a:pt x="242" y="919"/>
                    <a:pt x="242" y="1389"/>
                  </a:cubicBezTo>
                  <a:cubicBezTo>
                    <a:pt x="242" y="1883"/>
                    <a:pt x="380" y="2365"/>
                    <a:pt x="655" y="2789"/>
                  </a:cubicBezTo>
                  <a:lnTo>
                    <a:pt x="1677" y="2789"/>
                  </a:lnTo>
                  <a:cubicBezTo>
                    <a:pt x="1401" y="2365"/>
                    <a:pt x="1252" y="1883"/>
                    <a:pt x="1252" y="1389"/>
                  </a:cubicBezTo>
                  <a:cubicBezTo>
                    <a:pt x="1252" y="919"/>
                    <a:pt x="1172" y="448"/>
                    <a:pt x="1022" y="0"/>
                  </a:cubicBezTo>
                  <a:close/>
                </a:path>
              </a:pathLst>
            </a:custGeom>
            <a:solidFill>
              <a:srgbClr val="37495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54" name="Google Shape;2258;p36"/>
            <p:cNvSpPr/>
            <p:nvPr/>
          </p:nvSpPr>
          <p:spPr>
            <a:xfrm>
              <a:off x="776629" y="635375"/>
              <a:ext cx="42613" cy="70887"/>
            </a:xfrm>
            <a:custGeom>
              <a:avLst/>
              <a:gdLst/>
              <a:ahLst/>
              <a:cxnLst/>
              <a:rect l="l" t="t" r="r" b="b"/>
              <a:pathLst>
                <a:path w="1677" h="2790" extrusionOk="0">
                  <a:moveTo>
                    <a:pt x="1" y="0"/>
                  </a:moveTo>
                  <a:cubicBezTo>
                    <a:pt x="161" y="448"/>
                    <a:pt x="242" y="919"/>
                    <a:pt x="242" y="1389"/>
                  </a:cubicBezTo>
                  <a:cubicBezTo>
                    <a:pt x="242" y="1883"/>
                    <a:pt x="391" y="2365"/>
                    <a:pt x="655" y="2789"/>
                  </a:cubicBezTo>
                  <a:lnTo>
                    <a:pt x="1676" y="2789"/>
                  </a:lnTo>
                  <a:cubicBezTo>
                    <a:pt x="1412" y="2365"/>
                    <a:pt x="1263" y="1883"/>
                    <a:pt x="1263" y="1389"/>
                  </a:cubicBezTo>
                  <a:cubicBezTo>
                    <a:pt x="1263" y="919"/>
                    <a:pt x="1183" y="448"/>
                    <a:pt x="1022" y="0"/>
                  </a:cubicBezTo>
                  <a:close/>
                </a:path>
              </a:pathLst>
            </a:custGeom>
            <a:solidFill>
              <a:srgbClr val="37495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55" name="Google Shape;2259;p36"/>
            <p:cNvSpPr/>
            <p:nvPr/>
          </p:nvSpPr>
          <p:spPr>
            <a:xfrm>
              <a:off x="1612443" y="564866"/>
              <a:ext cx="196877" cy="105822"/>
            </a:xfrm>
            <a:custGeom>
              <a:avLst/>
              <a:gdLst/>
              <a:ahLst/>
              <a:cxnLst/>
              <a:rect l="l" t="t" r="r" b="b"/>
              <a:pathLst>
                <a:path w="7748" h="4165" extrusionOk="0">
                  <a:moveTo>
                    <a:pt x="2082" y="2101"/>
                  </a:moveTo>
                  <a:lnTo>
                    <a:pt x="2082" y="2101"/>
                  </a:lnTo>
                  <a:cubicBezTo>
                    <a:pt x="2073" y="2108"/>
                    <a:pt x="2064" y="2115"/>
                    <a:pt x="2055" y="2121"/>
                  </a:cubicBezTo>
                  <a:cubicBezTo>
                    <a:pt x="2064" y="2115"/>
                    <a:pt x="2073" y="2108"/>
                    <a:pt x="2082" y="2101"/>
                  </a:cubicBezTo>
                  <a:close/>
                  <a:moveTo>
                    <a:pt x="3587" y="0"/>
                  </a:moveTo>
                  <a:cubicBezTo>
                    <a:pt x="2139" y="0"/>
                    <a:pt x="762" y="757"/>
                    <a:pt x="1" y="2041"/>
                  </a:cubicBezTo>
                  <a:lnTo>
                    <a:pt x="2158" y="2041"/>
                  </a:lnTo>
                  <a:cubicBezTo>
                    <a:pt x="2133" y="2058"/>
                    <a:pt x="2107" y="2081"/>
                    <a:pt x="2082" y="2101"/>
                  </a:cubicBezTo>
                  <a:lnTo>
                    <a:pt x="2082" y="2101"/>
                  </a:lnTo>
                  <a:cubicBezTo>
                    <a:pt x="2549" y="1761"/>
                    <a:pt x="3068" y="1607"/>
                    <a:pt x="3575" y="1607"/>
                  </a:cubicBezTo>
                  <a:cubicBezTo>
                    <a:pt x="4896" y="1607"/>
                    <a:pt x="6133" y="2654"/>
                    <a:pt x="6141" y="4164"/>
                  </a:cubicBezTo>
                  <a:lnTo>
                    <a:pt x="7748" y="4164"/>
                  </a:lnTo>
                  <a:cubicBezTo>
                    <a:pt x="7748" y="2293"/>
                    <a:pt x="6497" y="641"/>
                    <a:pt x="4683" y="147"/>
                  </a:cubicBezTo>
                  <a:cubicBezTo>
                    <a:pt x="4319" y="48"/>
                    <a:pt x="3951" y="0"/>
                    <a:pt x="3587"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56" name="Google Shape;2260;p36"/>
            <p:cNvSpPr/>
            <p:nvPr/>
          </p:nvSpPr>
          <p:spPr>
            <a:xfrm>
              <a:off x="1270078" y="564561"/>
              <a:ext cx="197156" cy="106127"/>
            </a:xfrm>
            <a:custGeom>
              <a:avLst/>
              <a:gdLst/>
              <a:ahLst/>
              <a:cxnLst/>
              <a:rect l="l" t="t" r="r" b="b"/>
              <a:pathLst>
                <a:path w="7759" h="4177" extrusionOk="0">
                  <a:moveTo>
                    <a:pt x="3588" y="1"/>
                  </a:moveTo>
                  <a:cubicBezTo>
                    <a:pt x="2139" y="1"/>
                    <a:pt x="762" y="759"/>
                    <a:pt x="0" y="2053"/>
                  </a:cubicBezTo>
                  <a:lnTo>
                    <a:pt x="2158" y="2053"/>
                  </a:lnTo>
                  <a:cubicBezTo>
                    <a:pt x="2583" y="1777"/>
                    <a:pt x="3076" y="1617"/>
                    <a:pt x="3581" y="1617"/>
                  </a:cubicBezTo>
                  <a:cubicBezTo>
                    <a:pt x="4993" y="1628"/>
                    <a:pt x="6141" y="2765"/>
                    <a:pt x="6141" y="4176"/>
                  </a:cubicBezTo>
                  <a:lnTo>
                    <a:pt x="7759" y="4176"/>
                  </a:lnTo>
                  <a:cubicBezTo>
                    <a:pt x="7759" y="2294"/>
                    <a:pt x="6508" y="653"/>
                    <a:pt x="4683" y="148"/>
                  </a:cubicBezTo>
                  <a:cubicBezTo>
                    <a:pt x="4319" y="49"/>
                    <a:pt x="3951" y="1"/>
                    <a:pt x="3588"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57" name="Google Shape;2261;p36"/>
            <p:cNvSpPr/>
            <p:nvPr/>
          </p:nvSpPr>
          <p:spPr>
            <a:xfrm>
              <a:off x="927993" y="564663"/>
              <a:ext cx="182291" cy="52060"/>
            </a:xfrm>
            <a:custGeom>
              <a:avLst/>
              <a:gdLst/>
              <a:ahLst/>
              <a:cxnLst/>
              <a:rect l="l" t="t" r="r" b="b"/>
              <a:pathLst>
                <a:path w="7174" h="2049" extrusionOk="0">
                  <a:moveTo>
                    <a:pt x="3587" y="0"/>
                  </a:moveTo>
                  <a:cubicBezTo>
                    <a:pt x="2195" y="0"/>
                    <a:pt x="804" y="683"/>
                    <a:pt x="0" y="2049"/>
                  </a:cubicBezTo>
                  <a:lnTo>
                    <a:pt x="2170" y="2049"/>
                  </a:lnTo>
                  <a:cubicBezTo>
                    <a:pt x="2583" y="1773"/>
                    <a:pt x="3076" y="1613"/>
                    <a:pt x="3581" y="1613"/>
                  </a:cubicBezTo>
                  <a:cubicBezTo>
                    <a:pt x="4086" y="1613"/>
                    <a:pt x="4580" y="1773"/>
                    <a:pt x="5004" y="2049"/>
                  </a:cubicBezTo>
                  <a:lnTo>
                    <a:pt x="7174" y="2049"/>
                  </a:lnTo>
                  <a:cubicBezTo>
                    <a:pt x="6370" y="683"/>
                    <a:pt x="4979" y="0"/>
                    <a:pt x="3587"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58" name="Google Shape;2262;p36"/>
            <p:cNvSpPr/>
            <p:nvPr/>
          </p:nvSpPr>
          <p:spPr>
            <a:xfrm>
              <a:off x="1111143" y="618174"/>
              <a:ext cx="2058" cy="3811"/>
            </a:xfrm>
            <a:custGeom>
              <a:avLst/>
              <a:gdLst/>
              <a:ahLst/>
              <a:cxnLst/>
              <a:rect l="l" t="t" r="r" b="b"/>
              <a:pathLst>
                <a:path w="81" h="150" extrusionOk="0">
                  <a:moveTo>
                    <a:pt x="0" y="0"/>
                  </a:moveTo>
                  <a:lnTo>
                    <a:pt x="0" y="0"/>
                  </a:lnTo>
                  <a:cubicBezTo>
                    <a:pt x="23" y="46"/>
                    <a:pt x="46" y="104"/>
                    <a:pt x="80" y="150"/>
                  </a:cubicBezTo>
                  <a:cubicBezTo>
                    <a:pt x="46" y="92"/>
                    <a:pt x="23" y="46"/>
                    <a:pt x="0" y="0"/>
                  </a:cubicBezTo>
                  <a:close/>
                </a:path>
              </a:pathLst>
            </a:custGeom>
            <a:solidFill>
              <a:srgbClr val="3F255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59" name="Google Shape;2263;p36"/>
            <p:cNvSpPr/>
            <p:nvPr/>
          </p:nvSpPr>
          <p:spPr>
            <a:xfrm>
              <a:off x="1065050" y="624882"/>
              <a:ext cx="330" cy="610"/>
            </a:xfrm>
            <a:custGeom>
              <a:avLst/>
              <a:gdLst/>
              <a:ahLst/>
              <a:cxnLst/>
              <a:rect l="l" t="t" r="r" b="b"/>
              <a:pathLst>
                <a:path w="13" h="24" extrusionOk="0">
                  <a:moveTo>
                    <a:pt x="1" y="0"/>
                  </a:moveTo>
                  <a:lnTo>
                    <a:pt x="12" y="23"/>
                  </a:lnTo>
                  <a:close/>
                </a:path>
              </a:pathLst>
            </a:custGeom>
            <a:solidFill>
              <a:srgbClr val="3F255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60" name="Google Shape;2264;p36"/>
            <p:cNvSpPr/>
            <p:nvPr/>
          </p:nvSpPr>
          <p:spPr>
            <a:xfrm>
              <a:off x="1069421" y="629836"/>
              <a:ext cx="610" cy="610"/>
            </a:xfrm>
            <a:custGeom>
              <a:avLst/>
              <a:gdLst/>
              <a:ahLst/>
              <a:cxnLst/>
              <a:rect l="l" t="t" r="r" b="b"/>
              <a:pathLst>
                <a:path w="24" h="24" extrusionOk="0">
                  <a:moveTo>
                    <a:pt x="1" y="0"/>
                  </a:moveTo>
                  <a:lnTo>
                    <a:pt x="24" y="23"/>
                  </a:lnTo>
                  <a:close/>
                </a:path>
              </a:pathLst>
            </a:custGeom>
            <a:solidFill>
              <a:srgbClr val="3F255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61" name="Google Shape;2265;p36"/>
            <p:cNvSpPr/>
            <p:nvPr/>
          </p:nvSpPr>
          <p:spPr>
            <a:xfrm>
              <a:off x="1611275" y="616700"/>
              <a:ext cx="1194" cy="2083"/>
            </a:xfrm>
            <a:custGeom>
              <a:avLst/>
              <a:gdLst/>
              <a:ahLst/>
              <a:cxnLst/>
              <a:rect l="l" t="t" r="r" b="b"/>
              <a:pathLst>
                <a:path w="47" h="82" extrusionOk="0">
                  <a:moveTo>
                    <a:pt x="47" y="1"/>
                  </a:moveTo>
                  <a:lnTo>
                    <a:pt x="1" y="81"/>
                  </a:lnTo>
                  <a:lnTo>
                    <a:pt x="47" y="1"/>
                  </a:lnTo>
                  <a:close/>
                </a:path>
              </a:pathLst>
            </a:custGeom>
            <a:solidFill>
              <a:srgbClr val="DADCD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62" name="Google Shape;2266;p36"/>
            <p:cNvSpPr/>
            <p:nvPr/>
          </p:nvSpPr>
          <p:spPr>
            <a:xfrm>
              <a:off x="1603398" y="616700"/>
              <a:ext cx="63906" cy="18700"/>
            </a:xfrm>
            <a:custGeom>
              <a:avLst/>
              <a:gdLst/>
              <a:ahLst/>
              <a:cxnLst/>
              <a:rect l="l" t="t" r="r" b="b"/>
              <a:pathLst>
                <a:path w="2515" h="736" extrusionOk="0">
                  <a:moveTo>
                    <a:pt x="357" y="1"/>
                  </a:moveTo>
                  <a:lnTo>
                    <a:pt x="311" y="81"/>
                  </a:lnTo>
                  <a:lnTo>
                    <a:pt x="288" y="116"/>
                  </a:lnTo>
                  <a:cubicBezTo>
                    <a:pt x="265" y="150"/>
                    <a:pt x="253" y="185"/>
                    <a:pt x="230" y="219"/>
                  </a:cubicBezTo>
                  <a:cubicBezTo>
                    <a:pt x="207" y="253"/>
                    <a:pt x="173" y="322"/>
                    <a:pt x="150" y="380"/>
                  </a:cubicBezTo>
                  <a:lnTo>
                    <a:pt x="104" y="483"/>
                  </a:lnTo>
                  <a:cubicBezTo>
                    <a:pt x="81" y="552"/>
                    <a:pt x="58" y="609"/>
                    <a:pt x="35" y="678"/>
                  </a:cubicBezTo>
                  <a:cubicBezTo>
                    <a:pt x="24" y="690"/>
                    <a:pt x="12" y="713"/>
                    <a:pt x="1" y="735"/>
                  </a:cubicBezTo>
                  <a:lnTo>
                    <a:pt x="1791" y="735"/>
                  </a:lnTo>
                  <a:cubicBezTo>
                    <a:pt x="1791" y="735"/>
                    <a:pt x="1791" y="724"/>
                    <a:pt x="1803" y="724"/>
                  </a:cubicBezTo>
                  <a:cubicBezTo>
                    <a:pt x="1814" y="701"/>
                    <a:pt x="1826" y="690"/>
                    <a:pt x="1837" y="667"/>
                  </a:cubicBezTo>
                  <a:cubicBezTo>
                    <a:pt x="1849" y="655"/>
                    <a:pt x="1872" y="621"/>
                    <a:pt x="1894" y="598"/>
                  </a:cubicBezTo>
                  <a:lnTo>
                    <a:pt x="1894" y="586"/>
                  </a:lnTo>
                  <a:cubicBezTo>
                    <a:pt x="2044" y="391"/>
                    <a:pt x="2216" y="219"/>
                    <a:pt x="2411" y="81"/>
                  </a:cubicBezTo>
                  <a:cubicBezTo>
                    <a:pt x="2445" y="47"/>
                    <a:pt x="2480" y="24"/>
                    <a:pt x="2514" y="1"/>
                  </a:cubicBezTo>
                  <a:close/>
                </a:path>
              </a:pathLst>
            </a:custGeom>
            <a:solidFill>
              <a:srgbClr val="E06FA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63" name="Google Shape;2267;p36"/>
            <p:cNvSpPr/>
            <p:nvPr/>
          </p:nvSpPr>
          <p:spPr>
            <a:xfrm>
              <a:off x="1603398" y="616700"/>
              <a:ext cx="63906" cy="18700"/>
            </a:xfrm>
            <a:custGeom>
              <a:avLst/>
              <a:gdLst/>
              <a:ahLst/>
              <a:cxnLst/>
              <a:rect l="l" t="t" r="r" b="b"/>
              <a:pathLst>
                <a:path w="2515" h="736" extrusionOk="0">
                  <a:moveTo>
                    <a:pt x="357" y="1"/>
                  </a:moveTo>
                  <a:lnTo>
                    <a:pt x="311" y="81"/>
                  </a:lnTo>
                  <a:lnTo>
                    <a:pt x="288" y="116"/>
                  </a:lnTo>
                  <a:cubicBezTo>
                    <a:pt x="265" y="150"/>
                    <a:pt x="253" y="185"/>
                    <a:pt x="230" y="219"/>
                  </a:cubicBezTo>
                  <a:cubicBezTo>
                    <a:pt x="207" y="253"/>
                    <a:pt x="173" y="322"/>
                    <a:pt x="150" y="380"/>
                  </a:cubicBezTo>
                  <a:lnTo>
                    <a:pt x="104" y="483"/>
                  </a:lnTo>
                  <a:cubicBezTo>
                    <a:pt x="81" y="552"/>
                    <a:pt x="58" y="609"/>
                    <a:pt x="35" y="678"/>
                  </a:cubicBezTo>
                  <a:cubicBezTo>
                    <a:pt x="24" y="690"/>
                    <a:pt x="12" y="713"/>
                    <a:pt x="1" y="735"/>
                  </a:cubicBezTo>
                  <a:lnTo>
                    <a:pt x="1791" y="735"/>
                  </a:lnTo>
                  <a:cubicBezTo>
                    <a:pt x="1791" y="735"/>
                    <a:pt x="1791" y="724"/>
                    <a:pt x="1803" y="724"/>
                  </a:cubicBezTo>
                  <a:cubicBezTo>
                    <a:pt x="1814" y="701"/>
                    <a:pt x="1826" y="690"/>
                    <a:pt x="1837" y="667"/>
                  </a:cubicBezTo>
                  <a:cubicBezTo>
                    <a:pt x="1849" y="655"/>
                    <a:pt x="1872" y="621"/>
                    <a:pt x="1894" y="598"/>
                  </a:cubicBezTo>
                  <a:lnTo>
                    <a:pt x="1894" y="586"/>
                  </a:lnTo>
                  <a:cubicBezTo>
                    <a:pt x="2044" y="391"/>
                    <a:pt x="2216" y="219"/>
                    <a:pt x="2411" y="81"/>
                  </a:cubicBezTo>
                  <a:cubicBezTo>
                    <a:pt x="2445" y="47"/>
                    <a:pt x="2480" y="24"/>
                    <a:pt x="2514" y="1"/>
                  </a:cubicBezTo>
                  <a:close/>
                </a:path>
              </a:pathLst>
            </a:custGeom>
            <a:solidFill>
              <a:srgbClr val="A5B7C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64" name="Google Shape;2268;p36"/>
            <p:cNvSpPr/>
            <p:nvPr/>
          </p:nvSpPr>
          <p:spPr>
            <a:xfrm>
              <a:off x="1268909" y="616700"/>
              <a:ext cx="1194" cy="2083"/>
            </a:xfrm>
            <a:custGeom>
              <a:avLst/>
              <a:gdLst/>
              <a:ahLst/>
              <a:cxnLst/>
              <a:rect l="l" t="t" r="r" b="b"/>
              <a:pathLst>
                <a:path w="47" h="82" extrusionOk="0">
                  <a:moveTo>
                    <a:pt x="46" y="1"/>
                  </a:moveTo>
                  <a:lnTo>
                    <a:pt x="0" y="81"/>
                  </a:lnTo>
                  <a:lnTo>
                    <a:pt x="46" y="1"/>
                  </a:lnTo>
                  <a:close/>
                </a:path>
              </a:pathLst>
            </a:custGeom>
            <a:solidFill>
              <a:srgbClr val="DADCD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65" name="Google Shape;2269;p36"/>
            <p:cNvSpPr/>
            <p:nvPr/>
          </p:nvSpPr>
          <p:spPr>
            <a:xfrm>
              <a:off x="1322269" y="616700"/>
              <a:ext cx="2643" cy="2083"/>
            </a:xfrm>
            <a:custGeom>
              <a:avLst/>
              <a:gdLst/>
              <a:ahLst/>
              <a:cxnLst/>
              <a:rect l="l" t="t" r="r" b="b"/>
              <a:pathLst>
                <a:path w="104" h="82" extrusionOk="0">
                  <a:moveTo>
                    <a:pt x="104" y="1"/>
                  </a:moveTo>
                  <a:cubicBezTo>
                    <a:pt x="70" y="24"/>
                    <a:pt x="35" y="47"/>
                    <a:pt x="1" y="81"/>
                  </a:cubicBezTo>
                  <a:cubicBezTo>
                    <a:pt x="35" y="47"/>
                    <a:pt x="70" y="24"/>
                    <a:pt x="104" y="1"/>
                  </a:cubicBezTo>
                  <a:close/>
                </a:path>
              </a:pathLst>
            </a:custGeom>
            <a:solidFill>
              <a:srgbClr val="DADCD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66" name="Google Shape;2270;p36"/>
            <p:cNvSpPr/>
            <p:nvPr/>
          </p:nvSpPr>
          <p:spPr>
            <a:xfrm>
              <a:off x="1261312" y="616700"/>
              <a:ext cx="63906" cy="18700"/>
            </a:xfrm>
            <a:custGeom>
              <a:avLst/>
              <a:gdLst/>
              <a:ahLst/>
              <a:cxnLst/>
              <a:rect l="l" t="t" r="r" b="b"/>
              <a:pathLst>
                <a:path w="2515" h="736" extrusionOk="0">
                  <a:moveTo>
                    <a:pt x="345" y="1"/>
                  </a:moveTo>
                  <a:lnTo>
                    <a:pt x="299" y="81"/>
                  </a:lnTo>
                  <a:cubicBezTo>
                    <a:pt x="299" y="93"/>
                    <a:pt x="288" y="104"/>
                    <a:pt x="276" y="116"/>
                  </a:cubicBezTo>
                  <a:lnTo>
                    <a:pt x="219" y="219"/>
                  </a:lnTo>
                  <a:cubicBezTo>
                    <a:pt x="196" y="276"/>
                    <a:pt x="173" y="322"/>
                    <a:pt x="139" y="380"/>
                  </a:cubicBezTo>
                  <a:lnTo>
                    <a:pt x="93" y="483"/>
                  </a:lnTo>
                  <a:cubicBezTo>
                    <a:pt x="70" y="552"/>
                    <a:pt x="47" y="609"/>
                    <a:pt x="24" y="678"/>
                  </a:cubicBezTo>
                  <a:cubicBezTo>
                    <a:pt x="12" y="690"/>
                    <a:pt x="1" y="713"/>
                    <a:pt x="1" y="735"/>
                  </a:cubicBezTo>
                  <a:lnTo>
                    <a:pt x="1791" y="735"/>
                  </a:lnTo>
                  <a:cubicBezTo>
                    <a:pt x="1791" y="735"/>
                    <a:pt x="1791" y="724"/>
                    <a:pt x="1791" y="724"/>
                  </a:cubicBezTo>
                  <a:cubicBezTo>
                    <a:pt x="1803" y="701"/>
                    <a:pt x="1814" y="690"/>
                    <a:pt x="1837" y="667"/>
                  </a:cubicBezTo>
                  <a:cubicBezTo>
                    <a:pt x="1849" y="655"/>
                    <a:pt x="1872" y="621"/>
                    <a:pt x="1883" y="598"/>
                  </a:cubicBezTo>
                  <a:lnTo>
                    <a:pt x="1895" y="586"/>
                  </a:lnTo>
                  <a:cubicBezTo>
                    <a:pt x="2044" y="391"/>
                    <a:pt x="2216" y="219"/>
                    <a:pt x="2400" y="81"/>
                  </a:cubicBezTo>
                  <a:cubicBezTo>
                    <a:pt x="2434" y="47"/>
                    <a:pt x="2469" y="24"/>
                    <a:pt x="2514" y="1"/>
                  </a:cubicBezTo>
                  <a:close/>
                </a:path>
              </a:pathLst>
            </a:custGeom>
            <a:solidFill>
              <a:srgbClr val="F1CC3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67" name="Google Shape;2271;p36"/>
            <p:cNvSpPr/>
            <p:nvPr/>
          </p:nvSpPr>
          <p:spPr>
            <a:xfrm>
              <a:off x="1261312" y="616700"/>
              <a:ext cx="63906" cy="18700"/>
            </a:xfrm>
            <a:custGeom>
              <a:avLst/>
              <a:gdLst/>
              <a:ahLst/>
              <a:cxnLst/>
              <a:rect l="l" t="t" r="r" b="b"/>
              <a:pathLst>
                <a:path w="2515" h="736" extrusionOk="0">
                  <a:moveTo>
                    <a:pt x="345" y="1"/>
                  </a:moveTo>
                  <a:lnTo>
                    <a:pt x="299" y="81"/>
                  </a:lnTo>
                  <a:cubicBezTo>
                    <a:pt x="299" y="93"/>
                    <a:pt x="288" y="104"/>
                    <a:pt x="276" y="116"/>
                  </a:cubicBezTo>
                  <a:lnTo>
                    <a:pt x="219" y="219"/>
                  </a:lnTo>
                  <a:cubicBezTo>
                    <a:pt x="196" y="276"/>
                    <a:pt x="173" y="322"/>
                    <a:pt x="139" y="380"/>
                  </a:cubicBezTo>
                  <a:lnTo>
                    <a:pt x="93" y="483"/>
                  </a:lnTo>
                  <a:cubicBezTo>
                    <a:pt x="70" y="552"/>
                    <a:pt x="47" y="609"/>
                    <a:pt x="24" y="678"/>
                  </a:cubicBezTo>
                  <a:cubicBezTo>
                    <a:pt x="12" y="690"/>
                    <a:pt x="1" y="713"/>
                    <a:pt x="1" y="735"/>
                  </a:cubicBezTo>
                  <a:lnTo>
                    <a:pt x="1791" y="735"/>
                  </a:lnTo>
                  <a:cubicBezTo>
                    <a:pt x="1791" y="735"/>
                    <a:pt x="1791" y="724"/>
                    <a:pt x="1791" y="724"/>
                  </a:cubicBezTo>
                  <a:cubicBezTo>
                    <a:pt x="1803" y="701"/>
                    <a:pt x="1814" y="690"/>
                    <a:pt x="1837" y="667"/>
                  </a:cubicBezTo>
                  <a:cubicBezTo>
                    <a:pt x="1849" y="655"/>
                    <a:pt x="1872" y="621"/>
                    <a:pt x="1883" y="598"/>
                  </a:cubicBezTo>
                  <a:lnTo>
                    <a:pt x="1895" y="586"/>
                  </a:lnTo>
                  <a:cubicBezTo>
                    <a:pt x="2044" y="391"/>
                    <a:pt x="2216" y="219"/>
                    <a:pt x="2400" y="81"/>
                  </a:cubicBezTo>
                  <a:cubicBezTo>
                    <a:pt x="2434" y="47"/>
                    <a:pt x="2469" y="24"/>
                    <a:pt x="2514" y="1"/>
                  </a:cubicBezTo>
                  <a:close/>
                </a:path>
              </a:pathLst>
            </a:custGeom>
            <a:solidFill>
              <a:srgbClr val="A5B7C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68" name="Google Shape;2272;p36"/>
            <p:cNvSpPr/>
            <p:nvPr/>
          </p:nvSpPr>
          <p:spPr>
            <a:xfrm>
              <a:off x="1065635" y="625466"/>
              <a:ext cx="3811" cy="4395"/>
            </a:xfrm>
            <a:custGeom>
              <a:avLst/>
              <a:gdLst/>
              <a:ahLst/>
              <a:cxnLst/>
              <a:rect l="l" t="t" r="r" b="b"/>
              <a:pathLst>
                <a:path w="150" h="173" extrusionOk="0">
                  <a:moveTo>
                    <a:pt x="1" y="0"/>
                  </a:moveTo>
                  <a:cubicBezTo>
                    <a:pt x="21" y="26"/>
                    <a:pt x="44" y="52"/>
                    <a:pt x="67" y="77"/>
                  </a:cubicBezTo>
                  <a:lnTo>
                    <a:pt x="67" y="77"/>
                  </a:lnTo>
                  <a:cubicBezTo>
                    <a:pt x="44" y="49"/>
                    <a:pt x="22" y="22"/>
                    <a:pt x="1" y="0"/>
                  </a:cubicBezTo>
                  <a:close/>
                  <a:moveTo>
                    <a:pt x="67" y="77"/>
                  </a:moveTo>
                  <a:cubicBezTo>
                    <a:pt x="93" y="109"/>
                    <a:pt x="120" y="142"/>
                    <a:pt x="150" y="172"/>
                  </a:cubicBezTo>
                  <a:cubicBezTo>
                    <a:pt x="124" y="141"/>
                    <a:pt x="96" y="109"/>
                    <a:pt x="67" y="77"/>
                  </a:cubicBezTo>
                  <a:close/>
                </a:path>
              </a:pathLst>
            </a:custGeom>
            <a:solidFill>
              <a:srgbClr val="DADCD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69" name="Google Shape;2273;p36"/>
            <p:cNvSpPr/>
            <p:nvPr/>
          </p:nvSpPr>
          <p:spPr>
            <a:xfrm>
              <a:off x="1110254" y="616700"/>
              <a:ext cx="915" cy="1499"/>
            </a:xfrm>
            <a:custGeom>
              <a:avLst/>
              <a:gdLst/>
              <a:ahLst/>
              <a:cxnLst/>
              <a:rect l="l" t="t" r="r" b="b"/>
              <a:pathLst>
                <a:path w="36" h="59" extrusionOk="0">
                  <a:moveTo>
                    <a:pt x="1" y="1"/>
                  </a:moveTo>
                  <a:lnTo>
                    <a:pt x="1" y="1"/>
                  </a:lnTo>
                  <a:cubicBezTo>
                    <a:pt x="12" y="24"/>
                    <a:pt x="24" y="47"/>
                    <a:pt x="35" y="58"/>
                  </a:cubicBezTo>
                  <a:cubicBezTo>
                    <a:pt x="24" y="47"/>
                    <a:pt x="12" y="24"/>
                    <a:pt x="1" y="1"/>
                  </a:cubicBezTo>
                  <a:close/>
                </a:path>
              </a:pathLst>
            </a:custGeom>
            <a:solidFill>
              <a:srgbClr val="DADCD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70" name="Google Shape;2274;p36"/>
            <p:cNvSpPr/>
            <p:nvPr/>
          </p:nvSpPr>
          <p:spPr>
            <a:xfrm>
              <a:off x="1055141" y="616700"/>
              <a:ext cx="9935" cy="8207"/>
            </a:xfrm>
            <a:custGeom>
              <a:avLst/>
              <a:gdLst/>
              <a:ahLst/>
              <a:cxnLst/>
              <a:rect l="l" t="t" r="r" b="b"/>
              <a:pathLst>
                <a:path w="391" h="323" extrusionOk="0">
                  <a:moveTo>
                    <a:pt x="0" y="1"/>
                  </a:moveTo>
                  <a:cubicBezTo>
                    <a:pt x="138" y="104"/>
                    <a:pt x="276" y="208"/>
                    <a:pt x="391" y="322"/>
                  </a:cubicBezTo>
                  <a:cubicBezTo>
                    <a:pt x="276" y="208"/>
                    <a:pt x="138" y="104"/>
                    <a:pt x="0" y="1"/>
                  </a:cubicBezTo>
                  <a:close/>
                </a:path>
              </a:pathLst>
            </a:custGeom>
            <a:solidFill>
              <a:srgbClr val="DADCD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71" name="Google Shape;2275;p36"/>
            <p:cNvSpPr/>
            <p:nvPr/>
          </p:nvSpPr>
          <p:spPr>
            <a:xfrm>
              <a:off x="1069726" y="630421"/>
              <a:ext cx="3811" cy="4980"/>
            </a:xfrm>
            <a:custGeom>
              <a:avLst/>
              <a:gdLst/>
              <a:ahLst/>
              <a:cxnLst/>
              <a:rect l="l" t="t" r="r" b="b"/>
              <a:pathLst>
                <a:path w="150" h="196" extrusionOk="0">
                  <a:moveTo>
                    <a:pt x="150" y="195"/>
                  </a:moveTo>
                  <a:cubicBezTo>
                    <a:pt x="104" y="127"/>
                    <a:pt x="58" y="69"/>
                    <a:pt x="0" y="0"/>
                  </a:cubicBezTo>
                  <a:cubicBezTo>
                    <a:pt x="58" y="69"/>
                    <a:pt x="104" y="127"/>
                    <a:pt x="150" y="195"/>
                  </a:cubicBezTo>
                  <a:close/>
                </a:path>
              </a:pathLst>
            </a:custGeom>
            <a:solidFill>
              <a:srgbClr val="DADCD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72" name="Google Shape;2276;p36"/>
            <p:cNvSpPr/>
            <p:nvPr/>
          </p:nvSpPr>
          <p:spPr>
            <a:xfrm>
              <a:off x="1055142" y="616696"/>
              <a:ext cx="70005" cy="54002"/>
            </a:xfrm>
            <a:custGeom>
              <a:avLst/>
              <a:gdLst/>
              <a:ahLst/>
              <a:cxnLst/>
              <a:rect l="l" t="t" r="r" b="b"/>
              <a:pathLst>
                <a:path w="2755" h="2125" extrusionOk="0">
                  <a:moveTo>
                    <a:pt x="0" y="1"/>
                  </a:moveTo>
                  <a:cubicBezTo>
                    <a:pt x="138" y="104"/>
                    <a:pt x="276" y="208"/>
                    <a:pt x="391" y="322"/>
                  </a:cubicBezTo>
                  <a:lnTo>
                    <a:pt x="402" y="345"/>
                  </a:lnTo>
                  <a:cubicBezTo>
                    <a:pt x="460" y="391"/>
                    <a:pt x="505" y="460"/>
                    <a:pt x="563" y="517"/>
                  </a:cubicBezTo>
                  <a:lnTo>
                    <a:pt x="586" y="540"/>
                  </a:lnTo>
                  <a:cubicBezTo>
                    <a:pt x="632" y="609"/>
                    <a:pt x="678" y="667"/>
                    <a:pt x="724" y="735"/>
                  </a:cubicBezTo>
                  <a:cubicBezTo>
                    <a:pt x="999" y="1149"/>
                    <a:pt x="1137" y="1631"/>
                    <a:pt x="1137" y="2124"/>
                  </a:cubicBezTo>
                  <a:lnTo>
                    <a:pt x="2755" y="2124"/>
                  </a:lnTo>
                  <a:cubicBezTo>
                    <a:pt x="2755" y="1654"/>
                    <a:pt x="2675" y="1183"/>
                    <a:pt x="2514" y="735"/>
                  </a:cubicBezTo>
                  <a:cubicBezTo>
                    <a:pt x="2491" y="644"/>
                    <a:pt x="2457" y="563"/>
                    <a:pt x="2411" y="483"/>
                  </a:cubicBezTo>
                  <a:cubicBezTo>
                    <a:pt x="2399" y="449"/>
                    <a:pt x="2388" y="426"/>
                    <a:pt x="2376" y="403"/>
                  </a:cubicBezTo>
                  <a:cubicBezTo>
                    <a:pt x="2353" y="334"/>
                    <a:pt x="2319" y="265"/>
                    <a:pt x="2284" y="208"/>
                  </a:cubicBezTo>
                  <a:cubicBezTo>
                    <a:pt x="2250" y="139"/>
                    <a:pt x="2227" y="104"/>
                    <a:pt x="2204" y="58"/>
                  </a:cubicBezTo>
                  <a:cubicBezTo>
                    <a:pt x="2193" y="47"/>
                    <a:pt x="2181" y="24"/>
                    <a:pt x="2170"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73" name="Google Shape;2277;p36"/>
            <p:cNvSpPr/>
            <p:nvPr/>
          </p:nvSpPr>
          <p:spPr>
            <a:xfrm>
              <a:off x="926519" y="616700"/>
              <a:ext cx="1194" cy="2083"/>
            </a:xfrm>
            <a:custGeom>
              <a:avLst/>
              <a:gdLst/>
              <a:ahLst/>
              <a:cxnLst/>
              <a:rect l="l" t="t" r="r" b="b"/>
              <a:pathLst>
                <a:path w="47" h="82" extrusionOk="0">
                  <a:moveTo>
                    <a:pt x="47" y="1"/>
                  </a:moveTo>
                  <a:lnTo>
                    <a:pt x="1" y="81"/>
                  </a:lnTo>
                  <a:lnTo>
                    <a:pt x="47" y="1"/>
                  </a:lnTo>
                  <a:close/>
                </a:path>
              </a:pathLst>
            </a:custGeom>
            <a:solidFill>
              <a:srgbClr val="5C5C5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74" name="Google Shape;2278;p36"/>
            <p:cNvSpPr/>
            <p:nvPr/>
          </p:nvSpPr>
          <p:spPr>
            <a:xfrm>
              <a:off x="980183" y="616700"/>
              <a:ext cx="2668" cy="2083"/>
            </a:xfrm>
            <a:custGeom>
              <a:avLst/>
              <a:gdLst/>
              <a:ahLst/>
              <a:cxnLst/>
              <a:rect l="l" t="t" r="r" b="b"/>
              <a:pathLst>
                <a:path w="105" h="82" extrusionOk="0">
                  <a:moveTo>
                    <a:pt x="104" y="1"/>
                  </a:moveTo>
                  <a:cubicBezTo>
                    <a:pt x="70" y="24"/>
                    <a:pt x="35" y="47"/>
                    <a:pt x="1" y="81"/>
                  </a:cubicBezTo>
                  <a:cubicBezTo>
                    <a:pt x="35" y="47"/>
                    <a:pt x="70" y="24"/>
                    <a:pt x="104" y="1"/>
                  </a:cubicBezTo>
                  <a:close/>
                </a:path>
              </a:pathLst>
            </a:custGeom>
            <a:solidFill>
              <a:srgbClr val="5C5C5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75" name="Google Shape;2279;p36"/>
            <p:cNvSpPr/>
            <p:nvPr/>
          </p:nvSpPr>
          <p:spPr>
            <a:xfrm>
              <a:off x="585043" y="564612"/>
              <a:ext cx="197741" cy="106076"/>
            </a:xfrm>
            <a:custGeom>
              <a:avLst/>
              <a:gdLst/>
              <a:ahLst/>
              <a:cxnLst/>
              <a:rect l="l" t="t" r="r" b="b"/>
              <a:pathLst>
                <a:path w="7782" h="4175" extrusionOk="0">
                  <a:moveTo>
                    <a:pt x="3607" y="0"/>
                  </a:moveTo>
                  <a:cubicBezTo>
                    <a:pt x="2153" y="0"/>
                    <a:pt x="763" y="768"/>
                    <a:pt x="0" y="2074"/>
                  </a:cubicBezTo>
                  <a:lnTo>
                    <a:pt x="2146" y="2074"/>
                  </a:lnTo>
                  <a:cubicBezTo>
                    <a:pt x="2571" y="1775"/>
                    <a:pt x="3087" y="1615"/>
                    <a:pt x="3615" y="1615"/>
                  </a:cubicBezTo>
                  <a:cubicBezTo>
                    <a:pt x="5027" y="1626"/>
                    <a:pt x="6163" y="2763"/>
                    <a:pt x="6163" y="4174"/>
                  </a:cubicBezTo>
                  <a:lnTo>
                    <a:pt x="7782" y="4174"/>
                  </a:lnTo>
                  <a:cubicBezTo>
                    <a:pt x="7782" y="2292"/>
                    <a:pt x="6519" y="639"/>
                    <a:pt x="4694" y="146"/>
                  </a:cubicBezTo>
                  <a:cubicBezTo>
                    <a:pt x="4334" y="48"/>
                    <a:pt x="3969" y="0"/>
                    <a:pt x="3607"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76" name="Google Shape;2280;p36"/>
            <p:cNvSpPr/>
            <p:nvPr/>
          </p:nvSpPr>
          <p:spPr>
            <a:xfrm>
              <a:off x="1288449" y="710331"/>
              <a:ext cx="25" cy="25"/>
            </a:xfrm>
            <a:custGeom>
              <a:avLst/>
              <a:gdLst/>
              <a:ahLst/>
              <a:cxnLst/>
              <a:rect l="l" t="t" r="r" b="b"/>
              <a:pathLst>
                <a:path w="1" h="1" extrusionOk="0">
                  <a:moveTo>
                    <a:pt x="0" y="0"/>
                  </a:moveTo>
                  <a:close/>
                </a:path>
              </a:pathLst>
            </a:custGeom>
            <a:solidFill>
              <a:srgbClr val="C7372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77" name="Google Shape;2281;p36"/>
            <p:cNvSpPr/>
            <p:nvPr/>
          </p:nvSpPr>
          <p:spPr>
            <a:xfrm>
              <a:off x="1084006" y="670668"/>
              <a:ext cx="197766" cy="106076"/>
            </a:xfrm>
            <a:custGeom>
              <a:avLst/>
              <a:gdLst/>
              <a:ahLst/>
              <a:cxnLst/>
              <a:rect l="l" t="t" r="r" b="b"/>
              <a:pathLst>
                <a:path w="7783" h="4175" extrusionOk="0">
                  <a:moveTo>
                    <a:pt x="5659" y="2089"/>
                  </a:moveTo>
                  <a:lnTo>
                    <a:pt x="5625" y="2101"/>
                  </a:lnTo>
                  <a:lnTo>
                    <a:pt x="5643" y="2101"/>
                  </a:lnTo>
                  <a:cubicBezTo>
                    <a:pt x="5648" y="2097"/>
                    <a:pt x="5654" y="2093"/>
                    <a:pt x="5659" y="2089"/>
                  </a:cubicBezTo>
                  <a:close/>
                  <a:moveTo>
                    <a:pt x="1" y="0"/>
                  </a:moveTo>
                  <a:cubicBezTo>
                    <a:pt x="1" y="1894"/>
                    <a:pt x="1263" y="3547"/>
                    <a:pt x="3088" y="4029"/>
                  </a:cubicBezTo>
                  <a:cubicBezTo>
                    <a:pt x="3451" y="4127"/>
                    <a:pt x="3817" y="4174"/>
                    <a:pt x="4179" y="4174"/>
                  </a:cubicBezTo>
                  <a:cubicBezTo>
                    <a:pt x="5637" y="4174"/>
                    <a:pt x="7019" y="3406"/>
                    <a:pt x="7782" y="2101"/>
                  </a:cubicBezTo>
                  <a:lnTo>
                    <a:pt x="5643" y="2101"/>
                  </a:lnTo>
                  <a:cubicBezTo>
                    <a:pt x="5210" y="2403"/>
                    <a:pt x="4700" y="2560"/>
                    <a:pt x="4178" y="2560"/>
                  </a:cubicBezTo>
                  <a:cubicBezTo>
                    <a:pt x="2767" y="2560"/>
                    <a:pt x="1619" y="1412"/>
                    <a:pt x="1619"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78" name="Google Shape;2282;p36"/>
            <p:cNvSpPr/>
            <p:nvPr/>
          </p:nvSpPr>
          <p:spPr>
            <a:xfrm>
              <a:off x="946364" y="710331"/>
              <a:ext cx="25" cy="25"/>
            </a:xfrm>
            <a:custGeom>
              <a:avLst/>
              <a:gdLst/>
              <a:ahLst/>
              <a:cxnLst/>
              <a:rect l="l" t="t" r="r" b="b"/>
              <a:pathLst>
                <a:path w="1" h="1" extrusionOk="0">
                  <a:moveTo>
                    <a:pt x="0" y="0"/>
                  </a:moveTo>
                  <a:close/>
                </a:path>
              </a:pathLst>
            </a:custGeom>
            <a:solidFill>
              <a:srgbClr val="69B9B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79" name="Google Shape;2283;p36"/>
            <p:cNvSpPr/>
            <p:nvPr/>
          </p:nvSpPr>
          <p:spPr>
            <a:xfrm>
              <a:off x="741920" y="670668"/>
              <a:ext cx="197766" cy="106076"/>
            </a:xfrm>
            <a:custGeom>
              <a:avLst/>
              <a:gdLst/>
              <a:ahLst/>
              <a:cxnLst/>
              <a:rect l="l" t="t" r="r" b="b"/>
              <a:pathLst>
                <a:path w="7783" h="4175" extrusionOk="0">
                  <a:moveTo>
                    <a:pt x="5648" y="2089"/>
                  </a:moveTo>
                  <a:lnTo>
                    <a:pt x="5625" y="2101"/>
                  </a:lnTo>
                  <a:lnTo>
                    <a:pt x="5632" y="2101"/>
                  </a:lnTo>
                  <a:cubicBezTo>
                    <a:pt x="5637" y="2097"/>
                    <a:pt x="5642" y="2093"/>
                    <a:pt x="5648" y="2089"/>
                  </a:cubicBezTo>
                  <a:close/>
                  <a:moveTo>
                    <a:pt x="1" y="0"/>
                  </a:moveTo>
                  <a:cubicBezTo>
                    <a:pt x="1" y="1894"/>
                    <a:pt x="1263" y="3547"/>
                    <a:pt x="3088" y="4029"/>
                  </a:cubicBezTo>
                  <a:cubicBezTo>
                    <a:pt x="3449" y="4127"/>
                    <a:pt x="3814" y="4174"/>
                    <a:pt x="4175" y="4174"/>
                  </a:cubicBezTo>
                  <a:cubicBezTo>
                    <a:pt x="5630" y="4174"/>
                    <a:pt x="7019" y="3406"/>
                    <a:pt x="7782" y="2101"/>
                  </a:cubicBezTo>
                  <a:lnTo>
                    <a:pt x="5632" y="2101"/>
                  </a:lnTo>
                  <a:cubicBezTo>
                    <a:pt x="5210" y="2403"/>
                    <a:pt x="4700" y="2560"/>
                    <a:pt x="4167" y="2560"/>
                  </a:cubicBezTo>
                  <a:cubicBezTo>
                    <a:pt x="2755" y="2560"/>
                    <a:pt x="1619" y="1412"/>
                    <a:pt x="1608"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80" name="Google Shape;2284;p36"/>
            <p:cNvSpPr/>
            <p:nvPr/>
          </p:nvSpPr>
          <p:spPr>
            <a:xfrm>
              <a:off x="1425812" y="670668"/>
              <a:ext cx="198046" cy="106330"/>
            </a:xfrm>
            <a:custGeom>
              <a:avLst/>
              <a:gdLst/>
              <a:ahLst/>
              <a:cxnLst/>
              <a:rect l="l" t="t" r="r" b="b"/>
              <a:pathLst>
                <a:path w="7794" h="4185" extrusionOk="0">
                  <a:moveTo>
                    <a:pt x="12" y="0"/>
                  </a:moveTo>
                  <a:cubicBezTo>
                    <a:pt x="0" y="1894"/>
                    <a:pt x="1274" y="3547"/>
                    <a:pt x="3099" y="4040"/>
                  </a:cubicBezTo>
                  <a:cubicBezTo>
                    <a:pt x="3459" y="4138"/>
                    <a:pt x="3823" y="4184"/>
                    <a:pt x="4183" y="4184"/>
                  </a:cubicBezTo>
                  <a:cubicBezTo>
                    <a:pt x="5646" y="4184"/>
                    <a:pt x="7038" y="3409"/>
                    <a:pt x="7793" y="2101"/>
                  </a:cubicBezTo>
                  <a:lnTo>
                    <a:pt x="5647" y="2101"/>
                  </a:lnTo>
                  <a:cubicBezTo>
                    <a:pt x="5222" y="2399"/>
                    <a:pt x="4706" y="2560"/>
                    <a:pt x="4189" y="2560"/>
                  </a:cubicBezTo>
                  <a:cubicBezTo>
                    <a:pt x="2778" y="2560"/>
                    <a:pt x="1630" y="1412"/>
                    <a:pt x="1630"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81" name="Google Shape;2285;p36"/>
            <p:cNvSpPr/>
            <p:nvPr/>
          </p:nvSpPr>
          <p:spPr>
            <a:xfrm>
              <a:off x="1629646" y="711500"/>
              <a:ext cx="610" cy="1474"/>
            </a:xfrm>
            <a:custGeom>
              <a:avLst/>
              <a:gdLst/>
              <a:ahLst/>
              <a:cxnLst/>
              <a:rect l="l" t="t" r="r" b="b"/>
              <a:pathLst>
                <a:path w="24" h="58" extrusionOk="0">
                  <a:moveTo>
                    <a:pt x="24" y="0"/>
                  </a:moveTo>
                  <a:cubicBezTo>
                    <a:pt x="12" y="23"/>
                    <a:pt x="1" y="34"/>
                    <a:pt x="1" y="57"/>
                  </a:cubicBezTo>
                  <a:lnTo>
                    <a:pt x="24" y="0"/>
                  </a:lnTo>
                  <a:close/>
                </a:path>
              </a:pathLst>
            </a:custGeom>
            <a:solidFill>
              <a:srgbClr val="63A9F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82" name="Google Shape;2286;p36"/>
            <p:cNvSpPr/>
            <p:nvPr/>
          </p:nvSpPr>
          <p:spPr>
            <a:xfrm>
              <a:off x="1768177" y="670668"/>
              <a:ext cx="211157" cy="106254"/>
            </a:xfrm>
            <a:custGeom>
              <a:avLst/>
              <a:gdLst/>
              <a:ahLst/>
              <a:cxnLst/>
              <a:rect l="l" t="t" r="r" b="b"/>
              <a:pathLst>
                <a:path w="8310" h="4182" extrusionOk="0">
                  <a:moveTo>
                    <a:pt x="12" y="0"/>
                  </a:moveTo>
                  <a:cubicBezTo>
                    <a:pt x="0" y="2032"/>
                    <a:pt x="1470" y="3776"/>
                    <a:pt x="3478" y="4121"/>
                  </a:cubicBezTo>
                  <a:cubicBezTo>
                    <a:pt x="3715" y="4161"/>
                    <a:pt x="3952" y="4181"/>
                    <a:pt x="4186" y="4181"/>
                  </a:cubicBezTo>
                  <a:cubicBezTo>
                    <a:pt x="5923" y="4181"/>
                    <a:pt x="7518" y="3089"/>
                    <a:pt x="8115" y="1400"/>
                  </a:cubicBezTo>
                  <a:cubicBezTo>
                    <a:pt x="8161" y="1263"/>
                    <a:pt x="8195" y="1136"/>
                    <a:pt x="8230" y="1010"/>
                  </a:cubicBezTo>
                  <a:cubicBezTo>
                    <a:pt x="8310" y="700"/>
                    <a:pt x="8207" y="379"/>
                    <a:pt x="7954" y="184"/>
                  </a:cubicBezTo>
                  <a:cubicBezTo>
                    <a:pt x="7804" y="61"/>
                    <a:pt x="7626" y="3"/>
                    <a:pt x="7451" y="3"/>
                  </a:cubicBezTo>
                  <a:cubicBezTo>
                    <a:pt x="7105" y="3"/>
                    <a:pt x="6768" y="227"/>
                    <a:pt x="6669" y="609"/>
                  </a:cubicBezTo>
                  <a:cubicBezTo>
                    <a:pt x="6383" y="1762"/>
                    <a:pt x="5346" y="2554"/>
                    <a:pt x="4179" y="2554"/>
                  </a:cubicBezTo>
                  <a:cubicBezTo>
                    <a:pt x="4080" y="2554"/>
                    <a:pt x="3980" y="2548"/>
                    <a:pt x="3880" y="2537"/>
                  </a:cubicBezTo>
                  <a:cubicBezTo>
                    <a:pt x="2594" y="2387"/>
                    <a:pt x="1630" y="1297"/>
                    <a:pt x="1619"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83" name="Google Shape;2287;p36"/>
            <p:cNvSpPr/>
            <p:nvPr/>
          </p:nvSpPr>
          <p:spPr>
            <a:xfrm>
              <a:off x="576505" y="617292"/>
              <a:ext cx="63011" cy="18116"/>
            </a:xfrm>
            <a:custGeom>
              <a:avLst/>
              <a:gdLst/>
              <a:ahLst/>
              <a:cxnLst/>
              <a:rect l="l" t="t" r="r" b="b"/>
              <a:pathLst>
                <a:path w="2480" h="689" extrusionOk="0">
                  <a:moveTo>
                    <a:pt x="333" y="0"/>
                  </a:moveTo>
                  <a:cubicBezTo>
                    <a:pt x="322" y="0"/>
                    <a:pt x="322" y="12"/>
                    <a:pt x="310" y="23"/>
                  </a:cubicBezTo>
                  <a:cubicBezTo>
                    <a:pt x="253" y="127"/>
                    <a:pt x="195" y="230"/>
                    <a:pt x="149" y="333"/>
                  </a:cubicBezTo>
                  <a:cubicBezTo>
                    <a:pt x="126" y="391"/>
                    <a:pt x="104" y="448"/>
                    <a:pt x="69" y="517"/>
                  </a:cubicBezTo>
                  <a:cubicBezTo>
                    <a:pt x="46" y="574"/>
                    <a:pt x="23" y="632"/>
                    <a:pt x="0" y="689"/>
                  </a:cubicBezTo>
                  <a:lnTo>
                    <a:pt x="1802" y="689"/>
                  </a:lnTo>
                  <a:cubicBezTo>
                    <a:pt x="1928" y="482"/>
                    <a:pt x="2101" y="299"/>
                    <a:pt x="2284" y="150"/>
                  </a:cubicBezTo>
                  <a:cubicBezTo>
                    <a:pt x="2353" y="92"/>
                    <a:pt x="2410" y="46"/>
                    <a:pt x="2479" y="0"/>
                  </a:cubicBezTo>
                  <a:close/>
                </a:path>
              </a:pathLst>
            </a:custGeom>
            <a:solidFill>
              <a:srgbClr val="A5B7C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84" name="Google Shape;2288;p36"/>
            <p:cNvSpPr/>
            <p:nvPr/>
          </p:nvSpPr>
          <p:spPr>
            <a:xfrm>
              <a:off x="1569857" y="705656"/>
              <a:ext cx="63017" cy="18116"/>
            </a:xfrm>
            <a:custGeom>
              <a:avLst/>
              <a:gdLst/>
              <a:ahLst/>
              <a:cxnLst/>
              <a:rect l="l" t="t" r="r" b="b"/>
              <a:pathLst>
                <a:path w="2480" h="713" extrusionOk="0">
                  <a:moveTo>
                    <a:pt x="667" y="0"/>
                  </a:moveTo>
                  <a:lnTo>
                    <a:pt x="667" y="23"/>
                  </a:lnTo>
                  <a:cubicBezTo>
                    <a:pt x="575" y="150"/>
                    <a:pt x="471" y="287"/>
                    <a:pt x="368" y="402"/>
                  </a:cubicBezTo>
                  <a:cubicBezTo>
                    <a:pt x="311" y="460"/>
                    <a:pt x="253" y="517"/>
                    <a:pt x="184" y="563"/>
                  </a:cubicBezTo>
                  <a:cubicBezTo>
                    <a:pt x="127" y="620"/>
                    <a:pt x="58" y="666"/>
                    <a:pt x="1" y="712"/>
                  </a:cubicBezTo>
                  <a:lnTo>
                    <a:pt x="2147" y="712"/>
                  </a:lnTo>
                  <a:cubicBezTo>
                    <a:pt x="2182" y="643"/>
                    <a:pt x="2216" y="586"/>
                    <a:pt x="2250" y="528"/>
                  </a:cubicBezTo>
                  <a:cubicBezTo>
                    <a:pt x="2262" y="494"/>
                    <a:pt x="2273" y="471"/>
                    <a:pt x="2285" y="437"/>
                  </a:cubicBezTo>
                  <a:cubicBezTo>
                    <a:pt x="2319" y="391"/>
                    <a:pt x="2342" y="333"/>
                    <a:pt x="2365" y="276"/>
                  </a:cubicBezTo>
                  <a:lnTo>
                    <a:pt x="2388" y="219"/>
                  </a:lnTo>
                  <a:cubicBezTo>
                    <a:pt x="2423" y="150"/>
                    <a:pt x="2446" y="81"/>
                    <a:pt x="2480" y="0"/>
                  </a:cubicBezTo>
                  <a:close/>
                </a:path>
              </a:pathLst>
            </a:custGeom>
            <a:solidFill>
              <a:srgbClr val="A5B7C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grpSp>
      <p:sp>
        <p:nvSpPr>
          <p:cNvPr id="7" name="Rectangle 6"/>
          <p:cNvSpPr/>
          <p:nvPr/>
        </p:nvSpPr>
        <p:spPr>
          <a:xfrm>
            <a:off x="972456" y="638628"/>
            <a:ext cx="8084457" cy="521062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err="1">
                <a:effectLst>
                  <a:outerShdw blurRad="38100" dist="38100" dir="2700000" algn="tl">
                    <a:srgbClr val="000000">
                      <a:alpha val="43137"/>
                    </a:srgbClr>
                  </a:outerShdw>
                </a:effectLst>
              </a:rPr>
              <a:t>Elektron</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pasport</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və</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ya</a:t>
            </a:r>
            <a:r>
              <a:rPr lang="en-US" sz="2800" b="1" dirty="0">
                <a:effectLst>
                  <a:outerShdw blurRad="38100" dist="38100" dir="2700000" algn="tl">
                    <a:srgbClr val="000000">
                      <a:alpha val="43137"/>
                    </a:srgbClr>
                  </a:outerShdw>
                </a:effectLst>
              </a:rPr>
              <a:t> </a:t>
            </a:r>
            <a:r>
              <a:rPr lang="az-Latn-AZ" sz="2800" b="1" dirty="0" smtClean="0">
                <a:effectLst>
                  <a:outerShdw blurRad="38100" dist="38100" dir="2700000" algn="tl">
                    <a:srgbClr val="000000">
                      <a:alpha val="43137"/>
                    </a:srgbClr>
                  </a:outerShdw>
                </a:effectLst>
              </a:rPr>
              <a:t>e-</a:t>
            </a:r>
            <a:r>
              <a:rPr lang="en-US" sz="2800" b="1" dirty="0" err="1" smtClean="0">
                <a:effectLst>
                  <a:outerShdw blurRad="38100" dist="38100" dir="2700000" algn="tl">
                    <a:srgbClr val="000000">
                      <a:alpha val="43137"/>
                    </a:srgbClr>
                  </a:outerShdw>
                </a:effectLst>
              </a:rPr>
              <a:t>pasport</a:t>
            </a:r>
            <a:r>
              <a:rPr lang="en-US" sz="2800" b="1" dirty="0" smtClean="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və</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ya</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çip</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pasport</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adlandırılmasının</a:t>
            </a:r>
            <a:r>
              <a:rPr lang="en-US" sz="2800" b="1" dirty="0">
                <a:effectLst>
                  <a:outerShdw blurRad="38100" dist="38100" dir="2700000" algn="tl">
                    <a:srgbClr val="000000">
                      <a:alpha val="43137"/>
                    </a:srgbClr>
                  </a:outerShdw>
                </a:effectLst>
              </a:rPr>
              <a:t> </a:t>
            </a:r>
            <a:r>
              <a:rPr lang="en-US" sz="2800" b="1" dirty="0" err="1" smtClean="0">
                <a:effectLst>
                  <a:outerShdw blurRad="38100" dist="38100" dir="2700000" algn="tl">
                    <a:srgbClr val="000000">
                      <a:alpha val="43137"/>
                    </a:srgbClr>
                  </a:outerShdw>
                </a:effectLst>
              </a:rPr>
              <a:t>səbəbi</a:t>
            </a:r>
            <a:r>
              <a:rPr lang="az-Latn-AZ" sz="2800" b="1" dirty="0" smtClean="0">
                <a:effectLst>
                  <a:outerShdw blurRad="38100" dist="38100" dir="2700000" algn="tl">
                    <a:srgbClr val="000000">
                      <a:alpha val="43137"/>
                    </a:srgbClr>
                  </a:outerShdw>
                </a:effectLst>
              </a:rPr>
              <a:t> </a:t>
            </a:r>
            <a:r>
              <a:rPr lang="en-US" sz="2800" b="1" dirty="0" err="1" smtClean="0">
                <a:effectLst>
                  <a:outerShdw blurRad="38100" dist="38100" dir="2700000" algn="tl">
                    <a:srgbClr val="000000">
                      <a:alpha val="43137"/>
                    </a:srgbClr>
                  </a:outerShdw>
                </a:effectLst>
              </a:rPr>
              <a:t>şəxsi</a:t>
            </a:r>
            <a:r>
              <a:rPr lang="en-US" sz="2800" b="1" dirty="0" smtClean="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biometrik</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xüsusiyyətlərinizi</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özündə</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cəmləşdirən</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bir</a:t>
            </a:r>
            <a:r>
              <a:rPr lang="en-US" sz="2800" b="1" dirty="0">
                <a:effectLst>
                  <a:outerShdw blurRad="38100" dist="38100" dir="2700000" algn="tl">
                    <a:srgbClr val="000000">
                      <a:alpha val="43137"/>
                    </a:srgbClr>
                  </a:outerShdw>
                </a:effectLst>
              </a:rPr>
              <a:t> </a:t>
            </a:r>
            <a:r>
              <a:rPr lang="en-US" sz="2800" b="1" dirty="0" err="1" smtClean="0">
                <a:effectLst>
                  <a:outerShdw blurRad="38100" dist="38100" dir="2700000" algn="tl">
                    <a:srgbClr val="000000">
                      <a:alpha val="43137"/>
                    </a:srgbClr>
                  </a:outerShdw>
                </a:effectLst>
              </a:rPr>
              <a:t>çip</a:t>
            </a:r>
            <a:r>
              <a:rPr lang="az-Latn-AZ" sz="2800" b="1" dirty="0" smtClean="0">
                <a:effectLst>
                  <a:outerShdw blurRad="38100" dist="38100" dir="2700000" algn="tl">
                    <a:srgbClr val="000000">
                      <a:alpha val="43137"/>
                    </a:srgbClr>
                  </a:outerShdw>
                </a:effectLst>
              </a:rPr>
              <a:t>dir</a:t>
            </a:r>
            <a:r>
              <a:rPr lang="en-US" sz="2800" b="1" dirty="0" smtClean="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Bəs</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bu</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biometrik</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xüsusiyyətlər</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nələrdir</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Biometrik</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insanın</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ölçülə</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bilən</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bioloji</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izlərinə</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aiddir</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Başqa</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sözlə</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biometrik</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sisteminiz</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imza</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barmaq</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izinizi</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ölçür</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və</a:t>
            </a:r>
            <a:r>
              <a:rPr lang="en-US" sz="2800" b="1" dirty="0">
                <a:effectLst>
                  <a:outerShdw blurRad="38100" dist="38100" dir="2700000" algn="tl">
                    <a:srgbClr val="000000">
                      <a:alpha val="43137"/>
                    </a:srgbClr>
                  </a:outerShdw>
                </a:effectLst>
              </a:rPr>
              <a:t> </a:t>
            </a:r>
            <a:r>
              <a:rPr lang="az-Latn-AZ" sz="2800" b="1" dirty="0" smtClean="0">
                <a:effectLst>
                  <a:outerShdw blurRad="38100" dist="38100" dir="2700000" algn="tl">
                    <a:srgbClr val="000000">
                      <a:alpha val="43137"/>
                    </a:srgbClr>
                  </a:outerShdw>
                </a:effectLst>
              </a:rPr>
              <a:t>müqayisə</a:t>
            </a:r>
            <a:r>
              <a:rPr lang="en-US" sz="2800" b="1" dirty="0" smtClean="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üçün</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məlumatlara</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çevirir</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Beləliklə</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məmur</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pasportunuzu</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cihaza</a:t>
            </a:r>
            <a:r>
              <a:rPr lang="en-US" sz="2800" b="1" dirty="0">
                <a:effectLst>
                  <a:outerShdw blurRad="38100" dist="38100" dir="2700000" algn="tl">
                    <a:srgbClr val="000000">
                      <a:alpha val="43137"/>
                    </a:srgbClr>
                  </a:outerShdw>
                </a:effectLst>
              </a:rPr>
              <a:t> </a:t>
            </a:r>
            <a:r>
              <a:rPr lang="en-US" sz="2800" b="1" dirty="0" err="1" smtClean="0">
                <a:effectLst>
                  <a:outerShdw blurRad="38100" dist="38100" dir="2700000" algn="tl">
                    <a:srgbClr val="000000">
                      <a:alpha val="43137"/>
                    </a:srgbClr>
                  </a:outerShdw>
                </a:effectLst>
              </a:rPr>
              <a:t>oxudu</a:t>
            </a:r>
            <a:r>
              <a:rPr lang="az-Latn-AZ" sz="2800" b="1" dirty="0" smtClean="0">
                <a:effectLst>
                  <a:outerShdw blurRad="38100" dist="38100" dir="2700000" algn="tl">
                    <a:srgbClr val="000000">
                      <a:alpha val="43137"/>
                    </a:srgbClr>
                  </a:outerShdw>
                </a:effectLst>
              </a:rPr>
              <a:t>t</a:t>
            </a:r>
            <a:r>
              <a:rPr lang="en-US" sz="2800" b="1" dirty="0" err="1" smtClean="0">
                <a:effectLst>
                  <a:outerShdw blurRad="38100" dist="38100" dir="2700000" algn="tl">
                    <a:srgbClr val="000000">
                      <a:alpha val="43137"/>
                    </a:srgbClr>
                  </a:outerShdw>
                </a:effectLst>
              </a:rPr>
              <a:t>ğunda</a:t>
            </a:r>
            <a:r>
              <a:rPr lang="en-US" sz="2800" b="1" dirty="0" smtClean="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ekrandakı</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məlumatlarınızı</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görəcək</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və</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pasportun</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sahibi</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olduğunuzu</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təsdiqləyəcəkdir</a:t>
            </a:r>
            <a:r>
              <a:rPr lang="en-US" dirty="0"/>
              <a:t>. </a:t>
            </a:r>
          </a:p>
        </p:txBody>
      </p:sp>
      <p:grpSp>
        <p:nvGrpSpPr>
          <p:cNvPr id="79" name="Google Shape;1147;p35"/>
          <p:cNvGrpSpPr/>
          <p:nvPr/>
        </p:nvGrpSpPr>
        <p:grpSpPr>
          <a:xfrm>
            <a:off x="8789943" y="1449085"/>
            <a:ext cx="3260345" cy="4470516"/>
            <a:chOff x="5213500" y="1896950"/>
            <a:chExt cx="1894375" cy="2597325"/>
          </a:xfrm>
        </p:grpSpPr>
        <p:sp>
          <p:nvSpPr>
            <p:cNvPr id="80" name="Google Shape;1148;p35"/>
            <p:cNvSpPr/>
            <p:nvPr/>
          </p:nvSpPr>
          <p:spPr>
            <a:xfrm>
              <a:off x="7045175" y="1896950"/>
              <a:ext cx="62700" cy="2588600"/>
            </a:xfrm>
            <a:custGeom>
              <a:avLst/>
              <a:gdLst/>
              <a:ahLst/>
              <a:cxnLst/>
              <a:rect l="l" t="t" r="r" b="b"/>
              <a:pathLst>
                <a:path w="2508" h="103544" extrusionOk="0">
                  <a:moveTo>
                    <a:pt x="1" y="1"/>
                  </a:moveTo>
                  <a:lnTo>
                    <a:pt x="168" y="103543"/>
                  </a:lnTo>
                  <a:lnTo>
                    <a:pt x="2507" y="103543"/>
                  </a:lnTo>
                  <a:lnTo>
                    <a:pt x="2323" y="1"/>
                  </a:lnTo>
                  <a:close/>
                </a:path>
              </a:pathLst>
            </a:custGeom>
            <a:solidFill>
              <a:srgbClr val="E0E0E0"/>
            </a:solidFill>
            <a:ln>
              <a:noFill/>
            </a:ln>
          </p:spPr>
          <p:txBody>
            <a:bodyPr spcFirstLastPara="1" wrap="square" lIns="121900" tIns="121900" rIns="121900" bIns="121900" anchor="ctr" anchorCtr="0">
              <a:noAutofit/>
            </a:bodyPr>
            <a:lstStyle/>
            <a:p>
              <a:endParaRPr sz="2400"/>
            </a:p>
          </p:txBody>
        </p:sp>
        <p:sp>
          <p:nvSpPr>
            <p:cNvPr id="81" name="Google Shape;1149;p35"/>
            <p:cNvSpPr/>
            <p:nvPr/>
          </p:nvSpPr>
          <p:spPr>
            <a:xfrm>
              <a:off x="6905675" y="1897375"/>
              <a:ext cx="62675" cy="2588175"/>
            </a:xfrm>
            <a:custGeom>
              <a:avLst/>
              <a:gdLst/>
              <a:ahLst/>
              <a:cxnLst/>
              <a:rect l="l" t="t" r="r" b="b"/>
              <a:pathLst>
                <a:path w="2507" h="103527" extrusionOk="0">
                  <a:moveTo>
                    <a:pt x="0" y="0"/>
                  </a:moveTo>
                  <a:lnTo>
                    <a:pt x="167" y="103526"/>
                  </a:lnTo>
                  <a:lnTo>
                    <a:pt x="2507" y="103526"/>
                  </a:lnTo>
                  <a:lnTo>
                    <a:pt x="2323" y="0"/>
                  </a:lnTo>
                  <a:close/>
                </a:path>
              </a:pathLst>
            </a:custGeom>
            <a:solidFill>
              <a:srgbClr val="E0E0E0"/>
            </a:solidFill>
            <a:ln>
              <a:noFill/>
            </a:ln>
          </p:spPr>
          <p:txBody>
            <a:bodyPr spcFirstLastPara="1" wrap="square" lIns="121900" tIns="121900" rIns="121900" bIns="121900" anchor="ctr" anchorCtr="0">
              <a:noAutofit/>
            </a:bodyPr>
            <a:lstStyle/>
            <a:p>
              <a:endParaRPr sz="2400"/>
            </a:p>
          </p:txBody>
        </p:sp>
        <p:sp>
          <p:nvSpPr>
            <p:cNvPr id="82" name="Google Shape;1150;p35"/>
            <p:cNvSpPr/>
            <p:nvPr/>
          </p:nvSpPr>
          <p:spPr>
            <a:xfrm>
              <a:off x="5687200" y="1899475"/>
              <a:ext cx="62675" cy="2588150"/>
            </a:xfrm>
            <a:custGeom>
              <a:avLst/>
              <a:gdLst/>
              <a:ahLst/>
              <a:cxnLst/>
              <a:rect l="l" t="t" r="r" b="b"/>
              <a:pathLst>
                <a:path w="2507" h="103526" extrusionOk="0">
                  <a:moveTo>
                    <a:pt x="0" y="0"/>
                  </a:moveTo>
                  <a:lnTo>
                    <a:pt x="184" y="103526"/>
                  </a:lnTo>
                  <a:lnTo>
                    <a:pt x="2507" y="103526"/>
                  </a:lnTo>
                  <a:lnTo>
                    <a:pt x="2323" y="0"/>
                  </a:lnTo>
                  <a:close/>
                </a:path>
              </a:pathLst>
            </a:custGeom>
            <a:solidFill>
              <a:srgbClr val="E0E0E0"/>
            </a:solidFill>
            <a:ln>
              <a:noFill/>
            </a:ln>
          </p:spPr>
          <p:txBody>
            <a:bodyPr spcFirstLastPara="1" wrap="square" lIns="121900" tIns="121900" rIns="121900" bIns="121900" anchor="ctr" anchorCtr="0">
              <a:noAutofit/>
            </a:bodyPr>
            <a:lstStyle/>
            <a:p>
              <a:endParaRPr sz="2400"/>
            </a:p>
          </p:txBody>
        </p:sp>
        <p:sp>
          <p:nvSpPr>
            <p:cNvPr id="83" name="Google Shape;1151;p35"/>
            <p:cNvSpPr/>
            <p:nvPr/>
          </p:nvSpPr>
          <p:spPr>
            <a:xfrm>
              <a:off x="5547675" y="1899475"/>
              <a:ext cx="62675" cy="2588575"/>
            </a:xfrm>
            <a:custGeom>
              <a:avLst/>
              <a:gdLst/>
              <a:ahLst/>
              <a:cxnLst/>
              <a:rect l="l" t="t" r="r" b="b"/>
              <a:pathLst>
                <a:path w="2507" h="103543" extrusionOk="0">
                  <a:moveTo>
                    <a:pt x="2340" y="0"/>
                  </a:moveTo>
                  <a:lnTo>
                    <a:pt x="1" y="17"/>
                  </a:lnTo>
                  <a:lnTo>
                    <a:pt x="184" y="103543"/>
                  </a:lnTo>
                  <a:lnTo>
                    <a:pt x="2507" y="103543"/>
                  </a:lnTo>
                  <a:lnTo>
                    <a:pt x="2340" y="0"/>
                  </a:lnTo>
                  <a:close/>
                </a:path>
              </a:pathLst>
            </a:custGeom>
            <a:solidFill>
              <a:srgbClr val="E0E0E0"/>
            </a:solidFill>
            <a:ln>
              <a:noFill/>
            </a:ln>
          </p:spPr>
          <p:txBody>
            <a:bodyPr spcFirstLastPara="1" wrap="square" lIns="121900" tIns="121900" rIns="121900" bIns="121900" anchor="ctr" anchorCtr="0">
              <a:noAutofit/>
            </a:bodyPr>
            <a:lstStyle/>
            <a:p>
              <a:endParaRPr sz="2400"/>
            </a:p>
          </p:txBody>
        </p:sp>
        <p:sp>
          <p:nvSpPr>
            <p:cNvPr id="84" name="Google Shape;1152;p35"/>
            <p:cNvSpPr/>
            <p:nvPr/>
          </p:nvSpPr>
          <p:spPr>
            <a:xfrm>
              <a:off x="5547675" y="1896950"/>
              <a:ext cx="1555600" cy="61850"/>
            </a:xfrm>
            <a:custGeom>
              <a:avLst/>
              <a:gdLst/>
              <a:ahLst/>
              <a:cxnLst/>
              <a:rect l="l" t="t" r="r" b="b"/>
              <a:pathLst>
                <a:path w="62224" h="2474" extrusionOk="0">
                  <a:moveTo>
                    <a:pt x="62223" y="1"/>
                  </a:moveTo>
                  <a:lnTo>
                    <a:pt x="1" y="118"/>
                  </a:lnTo>
                  <a:lnTo>
                    <a:pt x="17" y="2474"/>
                  </a:lnTo>
                  <a:lnTo>
                    <a:pt x="62223" y="2373"/>
                  </a:lnTo>
                  <a:lnTo>
                    <a:pt x="62223" y="1"/>
                  </a:lnTo>
                  <a:close/>
                </a:path>
              </a:pathLst>
            </a:custGeom>
            <a:solidFill>
              <a:srgbClr val="E0E0E0"/>
            </a:solidFill>
            <a:ln>
              <a:noFill/>
            </a:ln>
          </p:spPr>
          <p:txBody>
            <a:bodyPr spcFirstLastPara="1" wrap="square" lIns="121900" tIns="121900" rIns="121900" bIns="121900" anchor="ctr" anchorCtr="0">
              <a:noAutofit/>
            </a:bodyPr>
            <a:lstStyle/>
            <a:p>
              <a:endParaRPr sz="2400"/>
            </a:p>
          </p:txBody>
        </p:sp>
        <p:sp>
          <p:nvSpPr>
            <p:cNvPr id="85" name="Google Shape;1153;p35"/>
            <p:cNvSpPr/>
            <p:nvPr/>
          </p:nvSpPr>
          <p:spPr>
            <a:xfrm>
              <a:off x="5548525" y="2428300"/>
              <a:ext cx="1555575" cy="20475"/>
            </a:xfrm>
            <a:custGeom>
              <a:avLst/>
              <a:gdLst/>
              <a:ahLst/>
              <a:cxnLst/>
              <a:rect l="l" t="t" r="r" b="b"/>
              <a:pathLst>
                <a:path w="62223" h="819" extrusionOk="0">
                  <a:moveTo>
                    <a:pt x="62223" y="0"/>
                  </a:moveTo>
                  <a:lnTo>
                    <a:pt x="0" y="117"/>
                  </a:lnTo>
                  <a:lnTo>
                    <a:pt x="17" y="819"/>
                  </a:lnTo>
                  <a:lnTo>
                    <a:pt x="62223" y="718"/>
                  </a:lnTo>
                  <a:lnTo>
                    <a:pt x="62223" y="0"/>
                  </a:lnTo>
                  <a:close/>
                </a:path>
              </a:pathLst>
            </a:custGeom>
            <a:solidFill>
              <a:srgbClr val="E0E0E0"/>
            </a:solidFill>
            <a:ln>
              <a:noFill/>
            </a:ln>
          </p:spPr>
          <p:txBody>
            <a:bodyPr spcFirstLastPara="1" wrap="square" lIns="121900" tIns="121900" rIns="121900" bIns="121900" anchor="ctr" anchorCtr="0">
              <a:noAutofit/>
            </a:bodyPr>
            <a:lstStyle/>
            <a:p>
              <a:endParaRPr sz="2400"/>
            </a:p>
          </p:txBody>
        </p:sp>
        <p:sp>
          <p:nvSpPr>
            <p:cNvPr id="86" name="Google Shape;1154;p35"/>
            <p:cNvSpPr/>
            <p:nvPr/>
          </p:nvSpPr>
          <p:spPr>
            <a:xfrm>
              <a:off x="5549350" y="2929550"/>
              <a:ext cx="1555600" cy="20075"/>
            </a:xfrm>
            <a:custGeom>
              <a:avLst/>
              <a:gdLst/>
              <a:ahLst/>
              <a:cxnLst/>
              <a:rect l="l" t="t" r="r" b="b"/>
              <a:pathLst>
                <a:path w="62224" h="803" extrusionOk="0">
                  <a:moveTo>
                    <a:pt x="62223" y="0"/>
                  </a:moveTo>
                  <a:lnTo>
                    <a:pt x="1" y="100"/>
                  </a:lnTo>
                  <a:lnTo>
                    <a:pt x="17" y="802"/>
                  </a:lnTo>
                  <a:lnTo>
                    <a:pt x="62223" y="702"/>
                  </a:lnTo>
                  <a:lnTo>
                    <a:pt x="62223" y="0"/>
                  </a:lnTo>
                  <a:close/>
                </a:path>
              </a:pathLst>
            </a:custGeom>
            <a:solidFill>
              <a:srgbClr val="E0E0E0"/>
            </a:solidFill>
            <a:ln>
              <a:noFill/>
            </a:ln>
          </p:spPr>
          <p:txBody>
            <a:bodyPr spcFirstLastPara="1" wrap="square" lIns="121900" tIns="121900" rIns="121900" bIns="121900" anchor="ctr" anchorCtr="0">
              <a:noAutofit/>
            </a:bodyPr>
            <a:lstStyle/>
            <a:p>
              <a:endParaRPr sz="2400"/>
            </a:p>
          </p:txBody>
        </p:sp>
        <p:sp>
          <p:nvSpPr>
            <p:cNvPr id="87" name="Google Shape;1155;p35"/>
            <p:cNvSpPr/>
            <p:nvPr/>
          </p:nvSpPr>
          <p:spPr>
            <a:xfrm>
              <a:off x="5550600" y="3430375"/>
              <a:ext cx="1555175" cy="20075"/>
            </a:xfrm>
            <a:custGeom>
              <a:avLst/>
              <a:gdLst/>
              <a:ahLst/>
              <a:cxnLst/>
              <a:rect l="l" t="t" r="r" b="b"/>
              <a:pathLst>
                <a:path w="62207" h="803" extrusionOk="0">
                  <a:moveTo>
                    <a:pt x="62207" y="1"/>
                  </a:moveTo>
                  <a:lnTo>
                    <a:pt x="1" y="101"/>
                  </a:lnTo>
                  <a:lnTo>
                    <a:pt x="1" y="803"/>
                  </a:lnTo>
                  <a:lnTo>
                    <a:pt x="62207" y="702"/>
                  </a:lnTo>
                  <a:lnTo>
                    <a:pt x="62207" y="1"/>
                  </a:lnTo>
                  <a:close/>
                </a:path>
              </a:pathLst>
            </a:custGeom>
            <a:solidFill>
              <a:srgbClr val="E0E0E0"/>
            </a:solidFill>
            <a:ln>
              <a:noFill/>
            </a:ln>
          </p:spPr>
          <p:txBody>
            <a:bodyPr spcFirstLastPara="1" wrap="square" lIns="121900" tIns="121900" rIns="121900" bIns="121900" anchor="ctr" anchorCtr="0">
              <a:noAutofit/>
            </a:bodyPr>
            <a:lstStyle/>
            <a:p>
              <a:endParaRPr sz="2400"/>
            </a:p>
          </p:txBody>
        </p:sp>
        <p:sp>
          <p:nvSpPr>
            <p:cNvPr id="88" name="Google Shape;1156;p35"/>
            <p:cNvSpPr/>
            <p:nvPr/>
          </p:nvSpPr>
          <p:spPr>
            <a:xfrm>
              <a:off x="5551450" y="3931225"/>
              <a:ext cx="1555175" cy="20075"/>
            </a:xfrm>
            <a:custGeom>
              <a:avLst/>
              <a:gdLst/>
              <a:ahLst/>
              <a:cxnLst/>
              <a:rect l="l" t="t" r="r" b="b"/>
              <a:pathLst>
                <a:path w="62207" h="803" extrusionOk="0">
                  <a:moveTo>
                    <a:pt x="62206" y="0"/>
                  </a:moveTo>
                  <a:lnTo>
                    <a:pt x="0" y="101"/>
                  </a:lnTo>
                  <a:lnTo>
                    <a:pt x="0" y="802"/>
                  </a:lnTo>
                  <a:lnTo>
                    <a:pt x="62206" y="702"/>
                  </a:lnTo>
                  <a:lnTo>
                    <a:pt x="62206" y="0"/>
                  </a:lnTo>
                  <a:close/>
                </a:path>
              </a:pathLst>
            </a:custGeom>
            <a:solidFill>
              <a:srgbClr val="E0E0E0"/>
            </a:solidFill>
            <a:ln>
              <a:noFill/>
            </a:ln>
          </p:spPr>
          <p:txBody>
            <a:bodyPr spcFirstLastPara="1" wrap="square" lIns="121900" tIns="121900" rIns="121900" bIns="121900" anchor="ctr" anchorCtr="0">
              <a:noAutofit/>
            </a:bodyPr>
            <a:lstStyle/>
            <a:p>
              <a:endParaRPr sz="2400"/>
            </a:p>
          </p:txBody>
        </p:sp>
        <p:sp>
          <p:nvSpPr>
            <p:cNvPr id="89" name="Google Shape;1157;p35"/>
            <p:cNvSpPr/>
            <p:nvPr/>
          </p:nvSpPr>
          <p:spPr>
            <a:xfrm>
              <a:off x="6199325" y="3640075"/>
              <a:ext cx="276125" cy="292850"/>
            </a:xfrm>
            <a:custGeom>
              <a:avLst/>
              <a:gdLst/>
              <a:ahLst/>
              <a:cxnLst/>
              <a:rect l="l" t="t" r="r" b="b"/>
              <a:pathLst>
                <a:path w="11045" h="11714" extrusionOk="0">
                  <a:moveTo>
                    <a:pt x="11011" y="0"/>
                  </a:moveTo>
                  <a:lnTo>
                    <a:pt x="0" y="17"/>
                  </a:lnTo>
                  <a:lnTo>
                    <a:pt x="17" y="11713"/>
                  </a:lnTo>
                  <a:lnTo>
                    <a:pt x="11044" y="11680"/>
                  </a:lnTo>
                  <a:lnTo>
                    <a:pt x="11011" y="0"/>
                  </a:lnTo>
                  <a:close/>
                </a:path>
              </a:pathLst>
            </a:custGeom>
            <a:solidFill>
              <a:srgbClr val="EBEBEB"/>
            </a:solidFill>
            <a:ln>
              <a:noFill/>
            </a:ln>
          </p:spPr>
          <p:txBody>
            <a:bodyPr spcFirstLastPara="1" wrap="square" lIns="121900" tIns="121900" rIns="121900" bIns="121900" anchor="ctr" anchorCtr="0">
              <a:noAutofit/>
            </a:bodyPr>
            <a:lstStyle/>
            <a:p>
              <a:endParaRPr sz="2400"/>
            </a:p>
          </p:txBody>
        </p:sp>
        <p:sp>
          <p:nvSpPr>
            <p:cNvPr id="90" name="Google Shape;1158;p35"/>
            <p:cNvSpPr/>
            <p:nvPr/>
          </p:nvSpPr>
          <p:spPr>
            <a:xfrm>
              <a:off x="5924875" y="3640500"/>
              <a:ext cx="276125" cy="292825"/>
            </a:xfrm>
            <a:custGeom>
              <a:avLst/>
              <a:gdLst/>
              <a:ahLst/>
              <a:cxnLst/>
              <a:rect l="l" t="t" r="r" b="b"/>
              <a:pathLst>
                <a:path w="11045" h="11713" extrusionOk="0">
                  <a:moveTo>
                    <a:pt x="11028" y="0"/>
                  </a:moveTo>
                  <a:lnTo>
                    <a:pt x="1" y="17"/>
                  </a:lnTo>
                  <a:lnTo>
                    <a:pt x="17" y="11713"/>
                  </a:lnTo>
                  <a:lnTo>
                    <a:pt x="11045" y="11679"/>
                  </a:lnTo>
                  <a:lnTo>
                    <a:pt x="11028" y="0"/>
                  </a:lnTo>
                  <a:close/>
                </a:path>
              </a:pathLst>
            </a:custGeom>
            <a:solidFill>
              <a:srgbClr val="F5F5F5"/>
            </a:solidFill>
            <a:ln>
              <a:noFill/>
            </a:ln>
          </p:spPr>
          <p:txBody>
            <a:bodyPr spcFirstLastPara="1" wrap="square" lIns="121900" tIns="121900" rIns="121900" bIns="121900" anchor="ctr" anchorCtr="0">
              <a:noAutofit/>
            </a:bodyPr>
            <a:lstStyle/>
            <a:p>
              <a:endParaRPr sz="2400"/>
            </a:p>
          </p:txBody>
        </p:sp>
        <p:sp>
          <p:nvSpPr>
            <p:cNvPr id="91" name="Google Shape;1159;p35"/>
            <p:cNvSpPr/>
            <p:nvPr/>
          </p:nvSpPr>
          <p:spPr>
            <a:xfrm>
              <a:off x="5922375" y="3714875"/>
              <a:ext cx="555150" cy="7525"/>
            </a:xfrm>
            <a:custGeom>
              <a:avLst/>
              <a:gdLst/>
              <a:ahLst/>
              <a:cxnLst/>
              <a:rect l="l" t="t" r="r" b="b"/>
              <a:pathLst>
                <a:path w="22206" h="301" extrusionOk="0">
                  <a:moveTo>
                    <a:pt x="13223" y="1"/>
                  </a:moveTo>
                  <a:cubicBezTo>
                    <a:pt x="8851" y="1"/>
                    <a:pt x="4481" y="33"/>
                    <a:pt x="117" y="83"/>
                  </a:cubicBezTo>
                  <a:cubicBezTo>
                    <a:pt x="0" y="83"/>
                    <a:pt x="0" y="250"/>
                    <a:pt x="117" y="250"/>
                  </a:cubicBezTo>
                  <a:cubicBezTo>
                    <a:pt x="3465" y="280"/>
                    <a:pt x="6819" y="301"/>
                    <a:pt x="10175" y="301"/>
                  </a:cubicBezTo>
                  <a:cubicBezTo>
                    <a:pt x="14154" y="301"/>
                    <a:pt x="18135" y="272"/>
                    <a:pt x="22106" y="200"/>
                  </a:cubicBezTo>
                  <a:cubicBezTo>
                    <a:pt x="22206" y="200"/>
                    <a:pt x="22206" y="49"/>
                    <a:pt x="22106" y="49"/>
                  </a:cubicBezTo>
                  <a:cubicBezTo>
                    <a:pt x="19144" y="16"/>
                    <a:pt x="16183" y="1"/>
                    <a:pt x="13223" y="1"/>
                  </a:cubicBezTo>
                  <a:close/>
                </a:path>
              </a:pathLst>
            </a:custGeom>
            <a:solidFill>
              <a:srgbClr val="E0E0E0"/>
            </a:solidFill>
            <a:ln>
              <a:noFill/>
            </a:ln>
          </p:spPr>
          <p:txBody>
            <a:bodyPr spcFirstLastPara="1" wrap="square" lIns="121900" tIns="121900" rIns="121900" bIns="121900" anchor="ctr" anchorCtr="0">
              <a:noAutofit/>
            </a:bodyPr>
            <a:lstStyle/>
            <a:p>
              <a:endParaRPr sz="2400"/>
            </a:p>
          </p:txBody>
        </p:sp>
        <p:sp>
          <p:nvSpPr>
            <p:cNvPr id="92" name="Google Shape;1160;p35"/>
            <p:cNvSpPr/>
            <p:nvPr/>
          </p:nvSpPr>
          <p:spPr>
            <a:xfrm>
              <a:off x="6271150" y="2538975"/>
              <a:ext cx="202200" cy="214725"/>
            </a:xfrm>
            <a:custGeom>
              <a:avLst/>
              <a:gdLst/>
              <a:ahLst/>
              <a:cxnLst/>
              <a:rect l="l" t="t" r="r" b="b"/>
              <a:pathLst>
                <a:path w="8088" h="8589" extrusionOk="0">
                  <a:moveTo>
                    <a:pt x="8071" y="1"/>
                  </a:moveTo>
                  <a:lnTo>
                    <a:pt x="1" y="17"/>
                  </a:lnTo>
                  <a:lnTo>
                    <a:pt x="18" y="8589"/>
                  </a:lnTo>
                  <a:lnTo>
                    <a:pt x="8088" y="8572"/>
                  </a:lnTo>
                  <a:lnTo>
                    <a:pt x="8071" y="1"/>
                  </a:lnTo>
                  <a:close/>
                </a:path>
              </a:pathLst>
            </a:custGeom>
            <a:solidFill>
              <a:srgbClr val="EBEBEB"/>
            </a:solidFill>
            <a:ln>
              <a:noFill/>
            </a:ln>
          </p:spPr>
          <p:txBody>
            <a:bodyPr spcFirstLastPara="1" wrap="square" lIns="121900" tIns="121900" rIns="121900" bIns="121900" anchor="ctr" anchorCtr="0">
              <a:noAutofit/>
            </a:bodyPr>
            <a:lstStyle/>
            <a:p>
              <a:endParaRPr sz="2400"/>
            </a:p>
          </p:txBody>
        </p:sp>
        <p:sp>
          <p:nvSpPr>
            <p:cNvPr id="93" name="Google Shape;1161;p35"/>
            <p:cNvSpPr/>
            <p:nvPr/>
          </p:nvSpPr>
          <p:spPr>
            <a:xfrm>
              <a:off x="6070250" y="2539400"/>
              <a:ext cx="202200" cy="214725"/>
            </a:xfrm>
            <a:custGeom>
              <a:avLst/>
              <a:gdLst/>
              <a:ahLst/>
              <a:cxnLst/>
              <a:rect l="l" t="t" r="r" b="b"/>
              <a:pathLst>
                <a:path w="8088" h="8589" extrusionOk="0">
                  <a:moveTo>
                    <a:pt x="8070" y="0"/>
                  </a:moveTo>
                  <a:lnTo>
                    <a:pt x="0" y="17"/>
                  </a:lnTo>
                  <a:lnTo>
                    <a:pt x="17" y="8589"/>
                  </a:lnTo>
                  <a:lnTo>
                    <a:pt x="8087" y="8572"/>
                  </a:lnTo>
                  <a:lnTo>
                    <a:pt x="8070" y="0"/>
                  </a:lnTo>
                  <a:close/>
                </a:path>
              </a:pathLst>
            </a:custGeom>
            <a:solidFill>
              <a:srgbClr val="F5F5F5"/>
            </a:solidFill>
            <a:ln>
              <a:noFill/>
            </a:ln>
          </p:spPr>
          <p:txBody>
            <a:bodyPr spcFirstLastPara="1" wrap="square" lIns="121900" tIns="121900" rIns="121900" bIns="121900" anchor="ctr" anchorCtr="0">
              <a:noAutofit/>
            </a:bodyPr>
            <a:lstStyle/>
            <a:p>
              <a:endParaRPr sz="2400"/>
            </a:p>
          </p:txBody>
        </p:sp>
        <p:sp>
          <p:nvSpPr>
            <p:cNvPr id="94" name="Google Shape;1162;p35"/>
            <p:cNvSpPr/>
            <p:nvPr/>
          </p:nvSpPr>
          <p:spPr>
            <a:xfrm>
              <a:off x="6067725" y="2593475"/>
              <a:ext cx="407300" cy="6525"/>
            </a:xfrm>
            <a:custGeom>
              <a:avLst/>
              <a:gdLst/>
              <a:ahLst/>
              <a:cxnLst/>
              <a:rect l="l" t="t" r="r" b="b"/>
              <a:pathLst>
                <a:path w="16292" h="261" extrusionOk="0">
                  <a:moveTo>
                    <a:pt x="9147" y="0"/>
                  </a:moveTo>
                  <a:cubicBezTo>
                    <a:pt x="6130" y="0"/>
                    <a:pt x="3113" y="22"/>
                    <a:pt x="101" y="60"/>
                  </a:cubicBezTo>
                  <a:cubicBezTo>
                    <a:pt x="1" y="60"/>
                    <a:pt x="1" y="227"/>
                    <a:pt x="101" y="227"/>
                  </a:cubicBezTo>
                  <a:cubicBezTo>
                    <a:pt x="2442" y="249"/>
                    <a:pt x="4786" y="261"/>
                    <a:pt x="7131" y="261"/>
                  </a:cubicBezTo>
                  <a:cubicBezTo>
                    <a:pt x="10158" y="261"/>
                    <a:pt x="13186" y="240"/>
                    <a:pt x="16208" y="193"/>
                  </a:cubicBezTo>
                  <a:cubicBezTo>
                    <a:pt x="16292" y="177"/>
                    <a:pt x="16292" y="60"/>
                    <a:pt x="16208" y="43"/>
                  </a:cubicBezTo>
                  <a:cubicBezTo>
                    <a:pt x="13857" y="14"/>
                    <a:pt x="11502" y="0"/>
                    <a:pt x="9147" y="0"/>
                  </a:cubicBezTo>
                  <a:close/>
                </a:path>
              </a:pathLst>
            </a:custGeom>
            <a:solidFill>
              <a:srgbClr val="E0E0E0"/>
            </a:solidFill>
            <a:ln>
              <a:noFill/>
            </a:ln>
          </p:spPr>
          <p:txBody>
            <a:bodyPr spcFirstLastPara="1" wrap="square" lIns="121900" tIns="121900" rIns="121900" bIns="121900" anchor="ctr" anchorCtr="0">
              <a:noAutofit/>
            </a:bodyPr>
            <a:lstStyle/>
            <a:p>
              <a:endParaRPr sz="2400"/>
            </a:p>
          </p:txBody>
        </p:sp>
        <p:sp>
          <p:nvSpPr>
            <p:cNvPr id="95" name="Google Shape;1163;p35"/>
            <p:cNvSpPr/>
            <p:nvPr/>
          </p:nvSpPr>
          <p:spPr>
            <a:xfrm>
              <a:off x="6233575" y="2749925"/>
              <a:ext cx="366775" cy="175050"/>
            </a:xfrm>
            <a:custGeom>
              <a:avLst/>
              <a:gdLst/>
              <a:ahLst/>
              <a:cxnLst/>
              <a:rect l="l" t="t" r="r" b="b"/>
              <a:pathLst>
                <a:path w="14671" h="7002" extrusionOk="0">
                  <a:moveTo>
                    <a:pt x="14670" y="1"/>
                  </a:moveTo>
                  <a:lnTo>
                    <a:pt x="0" y="17"/>
                  </a:lnTo>
                  <a:lnTo>
                    <a:pt x="17" y="7001"/>
                  </a:lnTo>
                  <a:lnTo>
                    <a:pt x="14670" y="6968"/>
                  </a:lnTo>
                  <a:lnTo>
                    <a:pt x="14670" y="1"/>
                  </a:lnTo>
                  <a:close/>
                </a:path>
              </a:pathLst>
            </a:custGeom>
            <a:solidFill>
              <a:srgbClr val="EBEBEB"/>
            </a:solidFill>
            <a:ln>
              <a:noFill/>
            </a:ln>
          </p:spPr>
          <p:txBody>
            <a:bodyPr spcFirstLastPara="1" wrap="square" lIns="121900" tIns="121900" rIns="121900" bIns="121900" anchor="ctr" anchorCtr="0">
              <a:noAutofit/>
            </a:bodyPr>
            <a:lstStyle/>
            <a:p>
              <a:endParaRPr sz="2400"/>
            </a:p>
          </p:txBody>
        </p:sp>
        <p:sp>
          <p:nvSpPr>
            <p:cNvPr id="96" name="Google Shape;1164;p35"/>
            <p:cNvSpPr/>
            <p:nvPr/>
          </p:nvSpPr>
          <p:spPr>
            <a:xfrm>
              <a:off x="5869325" y="2748675"/>
              <a:ext cx="366775" cy="175050"/>
            </a:xfrm>
            <a:custGeom>
              <a:avLst/>
              <a:gdLst/>
              <a:ahLst/>
              <a:cxnLst/>
              <a:rect l="l" t="t" r="r" b="b"/>
              <a:pathLst>
                <a:path w="14671" h="7002" extrusionOk="0">
                  <a:moveTo>
                    <a:pt x="14654" y="0"/>
                  </a:moveTo>
                  <a:lnTo>
                    <a:pt x="0" y="34"/>
                  </a:lnTo>
                  <a:lnTo>
                    <a:pt x="0" y="7001"/>
                  </a:lnTo>
                  <a:lnTo>
                    <a:pt x="14670" y="6985"/>
                  </a:lnTo>
                  <a:lnTo>
                    <a:pt x="14654" y="0"/>
                  </a:lnTo>
                  <a:close/>
                </a:path>
              </a:pathLst>
            </a:custGeom>
            <a:solidFill>
              <a:srgbClr val="F5F5F5"/>
            </a:solidFill>
            <a:ln>
              <a:noFill/>
            </a:ln>
          </p:spPr>
          <p:txBody>
            <a:bodyPr spcFirstLastPara="1" wrap="square" lIns="121900" tIns="121900" rIns="121900" bIns="121900" anchor="ctr" anchorCtr="0">
              <a:noAutofit/>
            </a:bodyPr>
            <a:lstStyle/>
            <a:p>
              <a:endParaRPr sz="2400"/>
            </a:p>
          </p:txBody>
        </p:sp>
        <p:sp>
          <p:nvSpPr>
            <p:cNvPr id="97" name="Google Shape;1165;p35"/>
            <p:cNvSpPr/>
            <p:nvPr/>
          </p:nvSpPr>
          <p:spPr>
            <a:xfrm>
              <a:off x="5865975" y="2792450"/>
              <a:ext cx="736450" cy="9100"/>
            </a:xfrm>
            <a:custGeom>
              <a:avLst/>
              <a:gdLst/>
              <a:ahLst/>
              <a:cxnLst/>
              <a:rect l="l" t="t" r="r" b="b"/>
              <a:pathLst>
                <a:path w="29458" h="364" extrusionOk="0">
                  <a:moveTo>
                    <a:pt x="17345" y="0"/>
                  </a:moveTo>
                  <a:cubicBezTo>
                    <a:pt x="11598" y="0"/>
                    <a:pt x="5846" y="52"/>
                    <a:pt x="101" y="121"/>
                  </a:cubicBezTo>
                  <a:cubicBezTo>
                    <a:pt x="1" y="121"/>
                    <a:pt x="1" y="288"/>
                    <a:pt x="101" y="288"/>
                  </a:cubicBezTo>
                  <a:cubicBezTo>
                    <a:pt x="4671" y="335"/>
                    <a:pt x="9245" y="363"/>
                    <a:pt x="13818" y="363"/>
                  </a:cubicBezTo>
                  <a:cubicBezTo>
                    <a:pt x="19008" y="363"/>
                    <a:pt x="24196" y="327"/>
                    <a:pt x="29374" y="238"/>
                  </a:cubicBezTo>
                  <a:cubicBezTo>
                    <a:pt x="29458" y="221"/>
                    <a:pt x="29458" y="87"/>
                    <a:pt x="29374" y="87"/>
                  </a:cubicBezTo>
                  <a:cubicBezTo>
                    <a:pt x="25369" y="26"/>
                    <a:pt x="21358" y="0"/>
                    <a:pt x="17345" y="0"/>
                  </a:cubicBezTo>
                  <a:close/>
                </a:path>
              </a:pathLst>
            </a:custGeom>
            <a:solidFill>
              <a:srgbClr val="E0E0E0"/>
            </a:solidFill>
            <a:ln>
              <a:noFill/>
            </a:ln>
          </p:spPr>
          <p:txBody>
            <a:bodyPr spcFirstLastPara="1" wrap="square" lIns="121900" tIns="121900" rIns="121900" bIns="121900" anchor="ctr" anchorCtr="0">
              <a:noAutofit/>
            </a:bodyPr>
            <a:lstStyle/>
            <a:p>
              <a:endParaRPr sz="2400"/>
            </a:p>
          </p:txBody>
        </p:sp>
        <p:sp>
          <p:nvSpPr>
            <p:cNvPr id="98" name="Google Shape;1166;p35"/>
            <p:cNvSpPr/>
            <p:nvPr/>
          </p:nvSpPr>
          <p:spPr>
            <a:xfrm>
              <a:off x="6493375" y="2071150"/>
              <a:ext cx="92775" cy="359250"/>
            </a:xfrm>
            <a:custGeom>
              <a:avLst/>
              <a:gdLst/>
              <a:ahLst/>
              <a:cxnLst/>
              <a:rect l="l" t="t" r="r" b="b"/>
              <a:pathLst>
                <a:path w="3711" h="14370" extrusionOk="0">
                  <a:moveTo>
                    <a:pt x="1" y="0"/>
                  </a:moveTo>
                  <a:lnTo>
                    <a:pt x="18" y="14370"/>
                  </a:lnTo>
                  <a:lnTo>
                    <a:pt x="3710" y="14370"/>
                  </a:lnTo>
                  <a:lnTo>
                    <a:pt x="3677" y="0"/>
                  </a:lnTo>
                  <a:close/>
                </a:path>
              </a:pathLst>
            </a:custGeom>
            <a:solidFill>
              <a:srgbClr val="EBEBEB"/>
            </a:solidFill>
            <a:ln>
              <a:noFill/>
            </a:ln>
          </p:spPr>
          <p:txBody>
            <a:bodyPr spcFirstLastPara="1" wrap="square" lIns="121900" tIns="121900" rIns="121900" bIns="121900" anchor="ctr" anchorCtr="0">
              <a:noAutofit/>
            </a:bodyPr>
            <a:lstStyle/>
            <a:p>
              <a:endParaRPr sz="2400"/>
            </a:p>
          </p:txBody>
        </p:sp>
        <p:sp>
          <p:nvSpPr>
            <p:cNvPr id="99" name="Google Shape;1167;p35"/>
            <p:cNvSpPr/>
            <p:nvPr/>
          </p:nvSpPr>
          <p:spPr>
            <a:xfrm>
              <a:off x="6587375" y="2168050"/>
              <a:ext cx="92750" cy="261100"/>
            </a:xfrm>
            <a:custGeom>
              <a:avLst/>
              <a:gdLst/>
              <a:ahLst/>
              <a:cxnLst/>
              <a:rect l="l" t="t" r="r" b="b"/>
              <a:pathLst>
                <a:path w="3710" h="10444" extrusionOk="0">
                  <a:moveTo>
                    <a:pt x="0" y="1"/>
                  </a:moveTo>
                  <a:lnTo>
                    <a:pt x="17" y="10443"/>
                  </a:lnTo>
                  <a:lnTo>
                    <a:pt x="3710" y="10443"/>
                  </a:lnTo>
                  <a:lnTo>
                    <a:pt x="3676" y="1"/>
                  </a:lnTo>
                  <a:close/>
                </a:path>
              </a:pathLst>
            </a:custGeom>
            <a:solidFill>
              <a:srgbClr val="E0E0E0"/>
            </a:solidFill>
            <a:ln>
              <a:noFill/>
            </a:ln>
          </p:spPr>
          <p:txBody>
            <a:bodyPr spcFirstLastPara="1" wrap="square" lIns="121900" tIns="121900" rIns="121900" bIns="121900" anchor="ctr" anchorCtr="0">
              <a:noAutofit/>
            </a:bodyPr>
            <a:lstStyle/>
            <a:p>
              <a:endParaRPr sz="2400"/>
            </a:p>
          </p:txBody>
        </p:sp>
        <p:sp>
          <p:nvSpPr>
            <p:cNvPr id="100" name="Google Shape;1168;p35"/>
            <p:cNvSpPr/>
            <p:nvPr/>
          </p:nvSpPr>
          <p:spPr>
            <a:xfrm>
              <a:off x="6349275" y="2138400"/>
              <a:ext cx="143725" cy="291575"/>
            </a:xfrm>
            <a:custGeom>
              <a:avLst/>
              <a:gdLst/>
              <a:ahLst/>
              <a:cxnLst/>
              <a:rect l="l" t="t" r="r" b="b"/>
              <a:pathLst>
                <a:path w="5749" h="11663" extrusionOk="0">
                  <a:moveTo>
                    <a:pt x="5715" y="0"/>
                  </a:moveTo>
                  <a:lnTo>
                    <a:pt x="0" y="17"/>
                  </a:lnTo>
                  <a:lnTo>
                    <a:pt x="17" y="11663"/>
                  </a:lnTo>
                  <a:lnTo>
                    <a:pt x="5748" y="11646"/>
                  </a:lnTo>
                  <a:lnTo>
                    <a:pt x="5715" y="0"/>
                  </a:lnTo>
                  <a:close/>
                </a:path>
              </a:pathLst>
            </a:custGeom>
            <a:solidFill>
              <a:srgbClr val="E0E0E0"/>
            </a:solidFill>
            <a:ln>
              <a:noFill/>
            </a:ln>
          </p:spPr>
          <p:txBody>
            <a:bodyPr spcFirstLastPara="1" wrap="square" lIns="121900" tIns="121900" rIns="121900" bIns="121900" anchor="ctr" anchorCtr="0">
              <a:noAutofit/>
            </a:bodyPr>
            <a:lstStyle/>
            <a:p>
              <a:endParaRPr sz="2400"/>
            </a:p>
          </p:txBody>
        </p:sp>
        <p:sp>
          <p:nvSpPr>
            <p:cNvPr id="101" name="Google Shape;1169;p35"/>
            <p:cNvSpPr/>
            <p:nvPr/>
          </p:nvSpPr>
          <p:spPr>
            <a:xfrm>
              <a:off x="6305825" y="2138800"/>
              <a:ext cx="45975" cy="291175"/>
            </a:xfrm>
            <a:custGeom>
              <a:avLst/>
              <a:gdLst/>
              <a:ahLst/>
              <a:cxnLst/>
              <a:rect l="l" t="t" r="r" b="b"/>
              <a:pathLst>
                <a:path w="1839" h="11647" extrusionOk="0">
                  <a:moveTo>
                    <a:pt x="1" y="1"/>
                  </a:moveTo>
                  <a:lnTo>
                    <a:pt x="17" y="11647"/>
                  </a:lnTo>
                  <a:lnTo>
                    <a:pt x="1839" y="11647"/>
                  </a:lnTo>
                  <a:lnTo>
                    <a:pt x="1822" y="1"/>
                  </a:lnTo>
                  <a:close/>
                </a:path>
              </a:pathLst>
            </a:custGeom>
            <a:solidFill>
              <a:srgbClr val="EBEBEB"/>
            </a:solidFill>
            <a:ln>
              <a:noFill/>
            </a:ln>
          </p:spPr>
          <p:txBody>
            <a:bodyPr spcFirstLastPara="1" wrap="square" lIns="121900" tIns="121900" rIns="121900" bIns="121900" anchor="ctr" anchorCtr="0">
              <a:noAutofit/>
            </a:bodyPr>
            <a:lstStyle/>
            <a:p>
              <a:endParaRPr sz="2400"/>
            </a:p>
          </p:txBody>
        </p:sp>
        <p:sp>
          <p:nvSpPr>
            <p:cNvPr id="102" name="Google Shape;1170;p35"/>
            <p:cNvSpPr/>
            <p:nvPr/>
          </p:nvSpPr>
          <p:spPr>
            <a:xfrm>
              <a:off x="6260725" y="2206075"/>
              <a:ext cx="45550" cy="223900"/>
            </a:xfrm>
            <a:custGeom>
              <a:avLst/>
              <a:gdLst/>
              <a:ahLst/>
              <a:cxnLst/>
              <a:rect l="l" t="t" r="r" b="b"/>
              <a:pathLst>
                <a:path w="1822" h="8956" extrusionOk="0">
                  <a:moveTo>
                    <a:pt x="1805" y="0"/>
                  </a:moveTo>
                  <a:lnTo>
                    <a:pt x="0" y="17"/>
                  </a:lnTo>
                  <a:lnTo>
                    <a:pt x="0" y="8956"/>
                  </a:lnTo>
                  <a:lnTo>
                    <a:pt x="1821" y="8956"/>
                  </a:lnTo>
                  <a:lnTo>
                    <a:pt x="1805" y="0"/>
                  </a:lnTo>
                  <a:close/>
                </a:path>
              </a:pathLst>
            </a:custGeom>
            <a:solidFill>
              <a:srgbClr val="E0E0E0"/>
            </a:solidFill>
            <a:ln>
              <a:noFill/>
            </a:ln>
          </p:spPr>
          <p:txBody>
            <a:bodyPr spcFirstLastPara="1" wrap="square" lIns="121900" tIns="121900" rIns="121900" bIns="121900" anchor="ctr" anchorCtr="0">
              <a:noAutofit/>
            </a:bodyPr>
            <a:lstStyle/>
            <a:p>
              <a:endParaRPr sz="2400"/>
            </a:p>
          </p:txBody>
        </p:sp>
        <p:sp>
          <p:nvSpPr>
            <p:cNvPr id="103" name="Google Shape;1171;p35"/>
            <p:cNvSpPr/>
            <p:nvPr/>
          </p:nvSpPr>
          <p:spPr>
            <a:xfrm>
              <a:off x="6520125" y="3087025"/>
              <a:ext cx="215150" cy="346300"/>
            </a:xfrm>
            <a:custGeom>
              <a:avLst/>
              <a:gdLst/>
              <a:ahLst/>
              <a:cxnLst/>
              <a:rect l="l" t="t" r="r" b="b"/>
              <a:pathLst>
                <a:path w="8606" h="13852" extrusionOk="0">
                  <a:moveTo>
                    <a:pt x="3409" y="0"/>
                  </a:moveTo>
                  <a:lnTo>
                    <a:pt x="0" y="1437"/>
                  </a:lnTo>
                  <a:lnTo>
                    <a:pt x="5197" y="13852"/>
                  </a:lnTo>
                  <a:lnTo>
                    <a:pt x="8605" y="12431"/>
                  </a:lnTo>
                  <a:lnTo>
                    <a:pt x="3409" y="0"/>
                  </a:lnTo>
                  <a:close/>
                </a:path>
              </a:pathLst>
            </a:custGeom>
            <a:solidFill>
              <a:srgbClr val="E0E0E0"/>
            </a:solidFill>
            <a:ln>
              <a:noFill/>
            </a:ln>
          </p:spPr>
          <p:txBody>
            <a:bodyPr spcFirstLastPara="1" wrap="square" lIns="121900" tIns="121900" rIns="121900" bIns="121900" anchor="ctr" anchorCtr="0">
              <a:noAutofit/>
            </a:bodyPr>
            <a:lstStyle/>
            <a:p>
              <a:endParaRPr sz="2400"/>
            </a:p>
          </p:txBody>
        </p:sp>
        <p:sp>
          <p:nvSpPr>
            <p:cNvPr id="104" name="Google Shape;1172;p35"/>
            <p:cNvSpPr/>
            <p:nvPr/>
          </p:nvSpPr>
          <p:spPr>
            <a:xfrm>
              <a:off x="6439925" y="3074075"/>
              <a:ext cx="92750" cy="359250"/>
            </a:xfrm>
            <a:custGeom>
              <a:avLst/>
              <a:gdLst/>
              <a:ahLst/>
              <a:cxnLst/>
              <a:rect l="l" t="t" r="r" b="b"/>
              <a:pathLst>
                <a:path w="3710" h="14370" extrusionOk="0">
                  <a:moveTo>
                    <a:pt x="3693" y="0"/>
                  </a:moveTo>
                  <a:lnTo>
                    <a:pt x="0" y="17"/>
                  </a:lnTo>
                  <a:lnTo>
                    <a:pt x="34" y="14370"/>
                  </a:lnTo>
                  <a:lnTo>
                    <a:pt x="3709" y="14370"/>
                  </a:lnTo>
                  <a:lnTo>
                    <a:pt x="3693" y="0"/>
                  </a:lnTo>
                  <a:close/>
                </a:path>
              </a:pathLst>
            </a:custGeom>
            <a:solidFill>
              <a:srgbClr val="EBEBEB"/>
            </a:solidFill>
            <a:ln>
              <a:noFill/>
            </a:ln>
          </p:spPr>
          <p:txBody>
            <a:bodyPr spcFirstLastPara="1" wrap="square" lIns="121900" tIns="121900" rIns="121900" bIns="121900" anchor="ctr" anchorCtr="0">
              <a:noAutofit/>
            </a:bodyPr>
            <a:lstStyle/>
            <a:p>
              <a:endParaRPr sz="2400"/>
            </a:p>
          </p:txBody>
        </p:sp>
        <p:sp>
          <p:nvSpPr>
            <p:cNvPr id="105" name="Google Shape;1173;p35"/>
            <p:cNvSpPr/>
            <p:nvPr/>
          </p:nvSpPr>
          <p:spPr>
            <a:xfrm>
              <a:off x="6249850" y="3141750"/>
              <a:ext cx="143725" cy="291150"/>
            </a:xfrm>
            <a:custGeom>
              <a:avLst/>
              <a:gdLst/>
              <a:ahLst/>
              <a:cxnLst/>
              <a:rect l="l" t="t" r="r" b="b"/>
              <a:pathLst>
                <a:path w="5749" h="11646" extrusionOk="0">
                  <a:moveTo>
                    <a:pt x="5732" y="0"/>
                  </a:moveTo>
                  <a:lnTo>
                    <a:pt x="1" y="17"/>
                  </a:lnTo>
                  <a:lnTo>
                    <a:pt x="17" y="11646"/>
                  </a:lnTo>
                  <a:lnTo>
                    <a:pt x="5749" y="11646"/>
                  </a:lnTo>
                  <a:lnTo>
                    <a:pt x="5732" y="0"/>
                  </a:lnTo>
                  <a:close/>
                </a:path>
              </a:pathLst>
            </a:custGeom>
            <a:solidFill>
              <a:srgbClr val="E0E0E0"/>
            </a:solidFill>
            <a:ln>
              <a:noFill/>
            </a:ln>
          </p:spPr>
          <p:txBody>
            <a:bodyPr spcFirstLastPara="1" wrap="square" lIns="121900" tIns="121900" rIns="121900" bIns="121900" anchor="ctr" anchorCtr="0">
              <a:noAutofit/>
            </a:bodyPr>
            <a:lstStyle/>
            <a:p>
              <a:endParaRPr sz="2400"/>
            </a:p>
          </p:txBody>
        </p:sp>
        <p:sp>
          <p:nvSpPr>
            <p:cNvPr id="106" name="Google Shape;1174;p35"/>
            <p:cNvSpPr/>
            <p:nvPr/>
          </p:nvSpPr>
          <p:spPr>
            <a:xfrm>
              <a:off x="6392725" y="3033975"/>
              <a:ext cx="32175" cy="398925"/>
            </a:xfrm>
            <a:custGeom>
              <a:avLst/>
              <a:gdLst/>
              <a:ahLst/>
              <a:cxnLst/>
              <a:rect l="l" t="t" r="r" b="b"/>
              <a:pathLst>
                <a:path w="1287" h="15957" extrusionOk="0">
                  <a:moveTo>
                    <a:pt x="0" y="0"/>
                  </a:moveTo>
                  <a:lnTo>
                    <a:pt x="34" y="15957"/>
                  </a:lnTo>
                  <a:lnTo>
                    <a:pt x="1287" y="15957"/>
                  </a:lnTo>
                  <a:lnTo>
                    <a:pt x="1253" y="0"/>
                  </a:lnTo>
                  <a:close/>
                </a:path>
              </a:pathLst>
            </a:custGeom>
            <a:solidFill>
              <a:srgbClr val="EBEBEB"/>
            </a:solidFill>
            <a:ln>
              <a:noFill/>
            </a:ln>
          </p:spPr>
          <p:txBody>
            <a:bodyPr spcFirstLastPara="1" wrap="square" lIns="121900" tIns="121900" rIns="121900" bIns="121900" anchor="ctr" anchorCtr="0">
              <a:noAutofit/>
            </a:bodyPr>
            <a:lstStyle/>
            <a:p>
              <a:endParaRPr sz="2400"/>
            </a:p>
          </p:txBody>
        </p:sp>
        <p:sp>
          <p:nvSpPr>
            <p:cNvPr id="107" name="Google Shape;1175;p35"/>
            <p:cNvSpPr/>
            <p:nvPr/>
          </p:nvSpPr>
          <p:spPr>
            <a:xfrm>
              <a:off x="6424450" y="3096200"/>
              <a:ext cx="15900" cy="336700"/>
            </a:xfrm>
            <a:custGeom>
              <a:avLst/>
              <a:gdLst/>
              <a:ahLst/>
              <a:cxnLst/>
              <a:rect l="l" t="t" r="r" b="b"/>
              <a:pathLst>
                <a:path w="636" h="13468" extrusionOk="0">
                  <a:moveTo>
                    <a:pt x="1" y="1"/>
                  </a:moveTo>
                  <a:lnTo>
                    <a:pt x="18" y="13468"/>
                  </a:lnTo>
                  <a:lnTo>
                    <a:pt x="636" y="13468"/>
                  </a:lnTo>
                  <a:lnTo>
                    <a:pt x="619" y="1"/>
                  </a:lnTo>
                  <a:close/>
                </a:path>
              </a:pathLst>
            </a:custGeom>
            <a:solidFill>
              <a:srgbClr val="F5F5F5"/>
            </a:solidFill>
            <a:ln>
              <a:noFill/>
            </a:ln>
          </p:spPr>
          <p:txBody>
            <a:bodyPr spcFirstLastPara="1" wrap="square" lIns="121900" tIns="121900" rIns="121900" bIns="121900" anchor="ctr" anchorCtr="0">
              <a:noAutofit/>
            </a:bodyPr>
            <a:lstStyle/>
            <a:p>
              <a:endParaRPr sz="2400"/>
            </a:p>
          </p:txBody>
        </p:sp>
        <p:sp>
          <p:nvSpPr>
            <p:cNvPr id="108" name="Google Shape;1176;p35"/>
            <p:cNvSpPr/>
            <p:nvPr/>
          </p:nvSpPr>
          <p:spPr>
            <a:xfrm>
              <a:off x="5912350" y="3418275"/>
              <a:ext cx="336700" cy="16300"/>
            </a:xfrm>
            <a:custGeom>
              <a:avLst/>
              <a:gdLst/>
              <a:ahLst/>
              <a:cxnLst/>
              <a:rect l="l" t="t" r="r" b="b"/>
              <a:pathLst>
                <a:path w="13468" h="652" extrusionOk="0">
                  <a:moveTo>
                    <a:pt x="13467" y="0"/>
                  </a:moveTo>
                  <a:lnTo>
                    <a:pt x="0" y="17"/>
                  </a:lnTo>
                  <a:lnTo>
                    <a:pt x="0" y="652"/>
                  </a:lnTo>
                  <a:lnTo>
                    <a:pt x="13467" y="618"/>
                  </a:lnTo>
                  <a:lnTo>
                    <a:pt x="13467" y="0"/>
                  </a:lnTo>
                  <a:close/>
                </a:path>
              </a:pathLst>
            </a:custGeom>
            <a:solidFill>
              <a:srgbClr val="F5F5F5"/>
            </a:solidFill>
            <a:ln>
              <a:noFill/>
            </a:ln>
          </p:spPr>
          <p:txBody>
            <a:bodyPr spcFirstLastPara="1" wrap="square" lIns="121900" tIns="121900" rIns="121900" bIns="121900" anchor="ctr" anchorCtr="0">
              <a:noAutofit/>
            </a:bodyPr>
            <a:lstStyle/>
            <a:p>
              <a:endParaRPr sz="2400"/>
            </a:p>
          </p:txBody>
        </p:sp>
        <p:sp>
          <p:nvSpPr>
            <p:cNvPr id="109" name="Google Shape;1177;p35"/>
            <p:cNvSpPr/>
            <p:nvPr/>
          </p:nvSpPr>
          <p:spPr>
            <a:xfrm>
              <a:off x="5883100" y="3325125"/>
              <a:ext cx="367200" cy="93575"/>
            </a:xfrm>
            <a:custGeom>
              <a:avLst/>
              <a:gdLst/>
              <a:ahLst/>
              <a:cxnLst/>
              <a:rect l="l" t="t" r="r" b="b"/>
              <a:pathLst>
                <a:path w="14688" h="3743" extrusionOk="0">
                  <a:moveTo>
                    <a:pt x="14687" y="0"/>
                  </a:moveTo>
                  <a:lnTo>
                    <a:pt x="1" y="17"/>
                  </a:lnTo>
                  <a:lnTo>
                    <a:pt x="17" y="3743"/>
                  </a:lnTo>
                  <a:lnTo>
                    <a:pt x="14687" y="3726"/>
                  </a:lnTo>
                  <a:lnTo>
                    <a:pt x="14687" y="0"/>
                  </a:lnTo>
                  <a:close/>
                </a:path>
              </a:pathLst>
            </a:custGeom>
            <a:solidFill>
              <a:srgbClr val="EBEBEB"/>
            </a:solidFill>
            <a:ln>
              <a:noFill/>
            </a:ln>
          </p:spPr>
          <p:txBody>
            <a:bodyPr spcFirstLastPara="1" wrap="square" lIns="121900" tIns="121900" rIns="121900" bIns="121900" anchor="ctr" anchorCtr="0">
              <a:noAutofit/>
            </a:bodyPr>
            <a:lstStyle/>
            <a:p>
              <a:endParaRPr sz="2400"/>
            </a:p>
          </p:txBody>
        </p:sp>
        <p:sp>
          <p:nvSpPr>
            <p:cNvPr id="110" name="Google Shape;1178;p35"/>
            <p:cNvSpPr/>
            <p:nvPr/>
          </p:nvSpPr>
          <p:spPr>
            <a:xfrm>
              <a:off x="5955375" y="3231125"/>
              <a:ext cx="294925" cy="94025"/>
            </a:xfrm>
            <a:custGeom>
              <a:avLst/>
              <a:gdLst/>
              <a:ahLst/>
              <a:cxnLst/>
              <a:rect l="l" t="t" r="r" b="b"/>
              <a:pathLst>
                <a:path w="11797" h="3761" extrusionOk="0">
                  <a:moveTo>
                    <a:pt x="11780" y="1"/>
                  </a:moveTo>
                  <a:lnTo>
                    <a:pt x="0" y="34"/>
                  </a:lnTo>
                  <a:lnTo>
                    <a:pt x="0" y="3760"/>
                  </a:lnTo>
                  <a:lnTo>
                    <a:pt x="11796" y="3727"/>
                  </a:lnTo>
                  <a:lnTo>
                    <a:pt x="11780" y="1"/>
                  </a:lnTo>
                  <a:close/>
                </a:path>
              </a:pathLst>
            </a:custGeom>
            <a:solidFill>
              <a:srgbClr val="E0E0E0"/>
            </a:solidFill>
            <a:ln>
              <a:noFill/>
            </a:ln>
          </p:spPr>
          <p:txBody>
            <a:bodyPr spcFirstLastPara="1" wrap="square" lIns="121900" tIns="121900" rIns="121900" bIns="121900" anchor="ctr" anchorCtr="0">
              <a:noAutofit/>
            </a:bodyPr>
            <a:lstStyle/>
            <a:p>
              <a:endParaRPr sz="2400"/>
            </a:p>
          </p:txBody>
        </p:sp>
        <p:sp>
          <p:nvSpPr>
            <p:cNvPr id="111" name="Google Shape;1179;p35"/>
            <p:cNvSpPr/>
            <p:nvPr/>
          </p:nvSpPr>
          <p:spPr>
            <a:xfrm>
              <a:off x="5836725" y="4382350"/>
              <a:ext cx="244825" cy="107575"/>
            </a:xfrm>
            <a:custGeom>
              <a:avLst/>
              <a:gdLst/>
              <a:ahLst/>
              <a:cxnLst/>
              <a:rect l="l" t="t" r="r" b="b"/>
              <a:pathLst>
                <a:path w="9793" h="4303" extrusionOk="0">
                  <a:moveTo>
                    <a:pt x="4496" y="0"/>
                  </a:moveTo>
                  <a:lnTo>
                    <a:pt x="4479" y="2824"/>
                  </a:lnTo>
                  <a:cubicBezTo>
                    <a:pt x="4479" y="2824"/>
                    <a:pt x="1" y="3827"/>
                    <a:pt x="1087" y="4161"/>
                  </a:cubicBezTo>
                  <a:cubicBezTo>
                    <a:pt x="1446" y="4266"/>
                    <a:pt x="2486" y="4302"/>
                    <a:pt x="3729" y="4302"/>
                  </a:cubicBezTo>
                  <a:cubicBezTo>
                    <a:pt x="5843" y="4302"/>
                    <a:pt x="8542" y="4197"/>
                    <a:pt x="9458" y="4144"/>
                  </a:cubicBezTo>
                  <a:lnTo>
                    <a:pt x="9792" y="4111"/>
                  </a:lnTo>
                  <a:lnTo>
                    <a:pt x="9759" y="0"/>
                  </a:lnTo>
                  <a:close/>
                </a:path>
              </a:pathLst>
            </a:custGeom>
            <a:solidFill>
              <a:srgbClr val="19B5B1"/>
            </a:solidFill>
            <a:ln>
              <a:noFill/>
            </a:ln>
          </p:spPr>
          <p:txBody>
            <a:bodyPr spcFirstLastPara="1" wrap="square" lIns="121900" tIns="121900" rIns="121900" bIns="121900" anchor="ctr" anchorCtr="0">
              <a:noAutofit/>
            </a:bodyPr>
            <a:lstStyle/>
            <a:p>
              <a:endParaRPr sz="2400"/>
            </a:p>
          </p:txBody>
        </p:sp>
        <p:sp>
          <p:nvSpPr>
            <p:cNvPr id="112" name="Google Shape;1180;p35"/>
            <p:cNvSpPr/>
            <p:nvPr/>
          </p:nvSpPr>
          <p:spPr>
            <a:xfrm>
              <a:off x="6033900" y="4448225"/>
              <a:ext cx="47225" cy="37750"/>
            </a:xfrm>
            <a:custGeom>
              <a:avLst/>
              <a:gdLst/>
              <a:ahLst/>
              <a:cxnLst/>
              <a:rect l="l" t="t" r="r" b="b"/>
              <a:pathLst>
                <a:path w="1889" h="1510" extrusionOk="0">
                  <a:moveTo>
                    <a:pt x="1757" y="0"/>
                  </a:moveTo>
                  <a:cubicBezTo>
                    <a:pt x="1365" y="0"/>
                    <a:pt x="969" y="134"/>
                    <a:pt x="669" y="390"/>
                  </a:cubicBezTo>
                  <a:cubicBezTo>
                    <a:pt x="301" y="657"/>
                    <a:pt x="67" y="1058"/>
                    <a:pt x="0" y="1509"/>
                  </a:cubicBezTo>
                  <a:lnTo>
                    <a:pt x="1889" y="1476"/>
                  </a:lnTo>
                  <a:lnTo>
                    <a:pt x="1889" y="5"/>
                  </a:lnTo>
                  <a:cubicBezTo>
                    <a:pt x="1845" y="2"/>
                    <a:pt x="1801" y="0"/>
                    <a:pt x="1757" y="0"/>
                  </a:cubicBezTo>
                  <a:close/>
                </a:path>
              </a:pathLst>
            </a:custGeom>
            <a:solidFill>
              <a:srgbClr val="FFFFFF">
                <a:alpha val="56250"/>
              </a:srgbClr>
            </a:solidFill>
            <a:ln>
              <a:noFill/>
            </a:ln>
          </p:spPr>
          <p:txBody>
            <a:bodyPr spcFirstLastPara="1" wrap="square" lIns="121900" tIns="121900" rIns="121900" bIns="121900" anchor="ctr" anchorCtr="0">
              <a:noAutofit/>
            </a:bodyPr>
            <a:lstStyle/>
            <a:p>
              <a:endParaRPr sz="2400"/>
            </a:p>
          </p:txBody>
        </p:sp>
        <p:sp>
          <p:nvSpPr>
            <p:cNvPr id="113" name="Google Shape;1181;p35"/>
            <p:cNvSpPr/>
            <p:nvPr/>
          </p:nvSpPr>
          <p:spPr>
            <a:xfrm>
              <a:off x="5855125" y="4467150"/>
              <a:ext cx="226425" cy="22475"/>
            </a:xfrm>
            <a:custGeom>
              <a:avLst/>
              <a:gdLst/>
              <a:ahLst/>
              <a:cxnLst/>
              <a:rect l="l" t="t" r="r" b="b"/>
              <a:pathLst>
                <a:path w="9057" h="899" extrusionOk="0">
                  <a:moveTo>
                    <a:pt x="1571" y="0"/>
                  </a:moveTo>
                  <a:cubicBezTo>
                    <a:pt x="1571" y="0"/>
                    <a:pt x="0" y="451"/>
                    <a:pt x="201" y="702"/>
                  </a:cubicBezTo>
                  <a:cubicBezTo>
                    <a:pt x="293" y="836"/>
                    <a:pt x="1842" y="898"/>
                    <a:pt x="3701" y="898"/>
                  </a:cubicBezTo>
                  <a:cubicBezTo>
                    <a:pt x="5560" y="898"/>
                    <a:pt x="7728" y="836"/>
                    <a:pt x="9056" y="719"/>
                  </a:cubicBezTo>
                  <a:lnTo>
                    <a:pt x="9040" y="602"/>
                  </a:lnTo>
                  <a:lnTo>
                    <a:pt x="2039" y="669"/>
                  </a:lnTo>
                  <a:cubicBezTo>
                    <a:pt x="2039" y="669"/>
                    <a:pt x="1872" y="0"/>
                    <a:pt x="1571" y="0"/>
                  </a:cubicBezTo>
                  <a:close/>
                </a:path>
              </a:pathLst>
            </a:custGeom>
            <a:solidFill>
              <a:srgbClr val="FFFFFF">
                <a:alpha val="56250"/>
              </a:srgbClr>
            </a:solidFill>
            <a:ln>
              <a:noFill/>
            </a:ln>
          </p:spPr>
          <p:txBody>
            <a:bodyPr spcFirstLastPara="1" wrap="square" lIns="121900" tIns="121900" rIns="121900" bIns="121900" anchor="ctr" anchorCtr="0">
              <a:noAutofit/>
            </a:bodyPr>
            <a:lstStyle/>
            <a:p>
              <a:endParaRPr sz="2400"/>
            </a:p>
          </p:txBody>
        </p:sp>
        <p:sp>
          <p:nvSpPr>
            <p:cNvPr id="114" name="Google Shape;1182;p35"/>
            <p:cNvSpPr/>
            <p:nvPr/>
          </p:nvSpPr>
          <p:spPr>
            <a:xfrm>
              <a:off x="5858875" y="4480925"/>
              <a:ext cx="223500" cy="3375"/>
            </a:xfrm>
            <a:custGeom>
              <a:avLst/>
              <a:gdLst/>
              <a:ahLst/>
              <a:cxnLst/>
              <a:rect l="l" t="t" r="r" b="b"/>
              <a:pathLst>
                <a:path w="8940" h="135" extrusionOk="0">
                  <a:moveTo>
                    <a:pt x="55" y="27"/>
                  </a:moveTo>
                  <a:cubicBezTo>
                    <a:pt x="38" y="27"/>
                    <a:pt x="23" y="34"/>
                    <a:pt x="1" y="34"/>
                  </a:cubicBezTo>
                  <a:lnTo>
                    <a:pt x="84" y="34"/>
                  </a:lnTo>
                  <a:cubicBezTo>
                    <a:pt x="73" y="29"/>
                    <a:pt x="64" y="27"/>
                    <a:pt x="55" y="27"/>
                  </a:cubicBezTo>
                  <a:close/>
                  <a:moveTo>
                    <a:pt x="8839" y="1"/>
                  </a:moveTo>
                  <a:lnTo>
                    <a:pt x="8589" y="17"/>
                  </a:lnTo>
                  <a:lnTo>
                    <a:pt x="7620" y="34"/>
                  </a:lnTo>
                  <a:cubicBezTo>
                    <a:pt x="6818" y="51"/>
                    <a:pt x="5698" y="68"/>
                    <a:pt x="4462" y="68"/>
                  </a:cubicBezTo>
                  <a:cubicBezTo>
                    <a:pt x="4100" y="72"/>
                    <a:pt x="3749" y="74"/>
                    <a:pt x="3413" y="74"/>
                  </a:cubicBezTo>
                  <a:cubicBezTo>
                    <a:pt x="2604" y="74"/>
                    <a:pt x="1883" y="63"/>
                    <a:pt x="1304" y="51"/>
                  </a:cubicBezTo>
                  <a:cubicBezTo>
                    <a:pt x="936" y="34"/>
                    <a:pt x="602" y="34"/>
                    <a:pt x="351" y="34"/>
                  </a:cubicBezTo>
                  <a:lnTo>
                    <a:pt x="84" y="34"/>
                  </a:lnTo>
                  <a:lnTo>
                    <a:pt x="351" y="51"/>
                  </a:lnTo>
                  <a:lnTo>
                    <a:pt x="1304" y="101"/>
                  </a:lnTo>
                  <a:cubicBezTo>
                    <a:pt x="2106" y="118"/>
                    <a:pt x="3225" y="134"/>
                    <a:pt x="4462" y="134"/>
                  </a:cubicBezTo>
                  <a:cubicBezTo>
                    <a:pt x="5698" y="134"/>
                    <a:pt x="6818" y="118"/>
                    <a:pt x="7620" y="84"/>
                  </a:cubicBezTo>
                  <a:lnTo>
                    <a:pt x="8589" y="34"/>
                  </a:lnTo>
                  <a:cubicBezTo>
                    <a:pt x="8672" y="34"/>
                    <a:pt x="8773" y="34"/>
                    <a:pt x="8839" y="17"/>
                  </a:cubicBezTo>
                  <a:lnTo>
                    <a:pt x="8940" y="17"/>
                  </a:lnTo>
                  <a:cubicBezTo>
                    <a:pt x="8906" y="1"/>
                    <a:pt x="8873" y="1"/>
                    <a:pt x="8839" y="1"/>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185" name="Google Shape;1183;p35"/>
            <p:cNvSpPr/>
            <p:nvPr/>
          </p:nvSpPr>
          <p:spPr>
            <a:xfrm>
              <a:off x="5893125" y="4465900"/>
              <a:ext cx="13400" cy="20475"/>
            </a:xfrm>
            <a:custGeom>
              <a:avLst/>
              <a:gdLst/>
              <a:ahLst/>
              <a:cxnLst/>
              <a:rect l="l" t="t" r="r" b="b"/>
              <a:pathLst>
                <a:path w="536" h="819" extrusionOk="0">
                  <a:moveTo>
                    <a:pt x="1" y="0"/>
                  </a:moveTo>
                  <a:lnTo>
                    <a:pt x="1" y="0"/>
                  </a:lnTo>
                  <a:cubicBezTo>
                    <a:pt x="268" y="201"/>
                    <a:pt x="452" y="501"/>
                    <a:pt x="519" y="819"/>
                  </a:cubicBezTo>
                  <a:cubicBezTo>
                    <a:pt x="535" y="468"/>
                    <a:pt x="335" y="151"/>
                    <a:pt x="1" y="0"/>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186" name="Google Shape;1184;p35"/>
            <p:cNvSpPr/>
            <p:nvPr/>
          </p:nvSpPr>
          <p:spPr>
            <a:xfrm>
              <a:off x="5939925" y="4452525"/>
              <a:ext cx="7950" cy="11300"/>
            </a:xfrm>
            <a:custGeom>
              <a:avLst/>
              <a:gdLst/>
              <a:ahLst/>
              <a:cxnLst/>
              <a:rect l="l" t="t" r="r" b="b"/>
              <a:pathLst>
                <a:path w="318" h="452" extrusionOk="0">
                  <a:moveTo>
                    <a:pt x="17" y="0"/>
                  </a:moveTo>
                  <a:lnTo>
                    <a:pt x="17" y="0"/>
                  </a:lnTo>
                  <a:cubicBezTo>
                    <a:pt x="0" y="17"/>
                    <a:pt x="50" y="117"/>
                    <a:pt x="134" y="251"/>
                  </a:cubicBezTo>
                  <a:cubicBezTo>
                    <a:pt x="201" y="368"/>
                    <a:pt x="284" y="452"/>
                    <a:pt x="301" y="452"/>
                  </a:cubicBezTo>
                  <a:cubicBezTo>
                    <a:pt x="317" y="435"/>
                    <a:pt x="251" y="335"/>
                    <a:pt x="184" y="218"/>
                  </a:cubicBezTo>
                  <a:cubicBezTo>
                    <a:pt x="100" y="84"/>
                    <a:pt x="33" y="0"/>
                    <a:pt x="17" y="0"/>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187" name="Google Shape;1185;p35"/>
            <p:cNvSpPr/>
            <p:nvPr/>
          </p:nvSpPr>
          <p:spPr>
            <a:xfrm>
              <a:off x="5949525" y="4450425"/>
              <a:ext cx="8800" cy="7625"/>
            </a:xfrm>
            <a:custGeom>
              <a:avLst/>
              <a:gdLst/>
              <a:ahLst/>
              <a:cxnLst/>
              <a:rect l="l" t="t" r="r" b="b"/>
              <a:pathLst>
                <a:path w="352" h="305" extrusionOk="0">
                  <a:moveTo>
                    <a:pt x="0" y="1"/>
                  </a:moveTo>
                  <a:cubicBezTo>
                    <a:pt x="0" y="18"/>
                    <a:pt x="67" y="101"/>
                    <a:pt x="151" y="185"/>
                  </a:cubicBezTo>
                  <a:cubicBezTo>
                    <a:pt x="223" y="257"/>
                    <a:pt x="296" y="305"/>
                    <a:pt x="325" y="305"/>
                  </a:cubicBezTo>
                  <a:cubicBezTo>
                    <a:pt x="329" y="305"/>
                    <a:pt x="332" y="304"/>
                    <a:pt x="334" y="302"/>
                  </a:cubicBezTo>
                  <a:cubicBezTo>
                    <a:pt x="351" y="285"/>
                    <a:pt x="284" y="218"/>
                    <a:pt x="201" y="135"/>
                  </a:cubicBezTo>
                  <a:cubicBezTo>
                    <a:pt x="101" y="51"/>
                    <a:pt x="17" y="1"/>
                    <a:pt x="0" y="1"/>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188" name="Google Shape;1186;p35"/>
            <p:cNvSpPr/>
            <p:nvPr/>
          </p:nvSpPr>
          <p:spPr>
            <a:xfrm>
              <a:off x="5950775" y="4444850"/>
              <a:ext cx="13800" cy="1700"/>
            </a:xfrm>
            <a:custGeom>
              <a:avLst/>
              <a:gdLst/>
              <a:ahLst/>
              <a:cxnLst/>
              <a:rect l="l" t="t" r="r" b="b"/>
              <a:pathLst>
                <a:path w="552" h="68" extrusionOk="0">
                  <a:moveTo>
                    <a:pt x="304" y="0"/>
                  </a:moveTo>
                  <a:cubicBezTo>
                    <a:pt x="203" y="0"/>
                    <a:pt x="102" y="13"/>
                    <a:pt x="0" y="40"/>
                  </a:cubicBezTo>
                  <a:cubicBezTo>
                    <a:pt x="59" y="60"/>
                    <a:pt x="112" y="68"/>
                    <a:pt x="166" y="68"/>
                  </a:cubicBezTo>
                  <a:cubicBezTo>
                    <a:pt x="204" y="68"/>
                    <a:pt x="243" y="64"/>
                    <a:pt x="284" y="57"/>
                  </a:cubicBezTo>
                  <a:cubicBezTo>
                    <a:pt x="307" y="61"/>
                    <a:pt x="330" y="63"/>
                    <a:pt x="355" y="63"/>
                  </a:cubicBezTo>
                  <a:cubicBezTo>
                    <a:pt x="421" y="63"/>
                    <a:pt x="491" y="48"/>
                    <a:pt x="552" y="23"/>
                  </a:cubicBezTo>
                  <a:cubicBezTo>
                    <a:pt x="469" y="8"/>
                    <a:pt x="387" y="0"/>
                    <a:pt x="304" y="0"/>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189" name="Google Shape;1187;p35"/>
            <p:cNvSpPr/>
            <p:nvPr/>
          </p:nvSpPr>
          <p:spPr>
            <a:xfrm>
              <a:off x="5951200" y="4436650"/>
              <a:ext cx="15900" cy="2575"/>
            </a:xfrm>
            <a:custGeom>
              <a:avLst/>
              <a:gdLst/>
              <a:ahLst/>
              <a:cxnLst/>
              <a:rect l="l" t="t" r="r" b="b"/>
              <a:pathLst>
                <a:path w="636" h="103" extrusionOk="0">
                  <a:moveTo>
                    <a:pt x="635" y="1"/>
                  </a:moveTo>
                  <a:lnTo>
                    <a:pt x="635" y="1"/>
                  </a:lnTo>
                  <a:cubicBezTo>
                    <a:pt x="418" y="17"/>
                    <a:pt x="217" y="34"/>
                    <a:pt x="0" y="51"/>
                  </a:cubicBezTo>
                  <a:cubicBezTo>
                    <a:pt x="91" y="85"/>
                    <a:pt x="181" y="103"/>
                    <a:pt x="270" y="103"/>
                  </a:cubicBezTo>
                  <a:cubicBezTo>
                    <a:pt x="395" y="103"/>
                    <a:pt x="518" y="69"/>
                    <a:pt x="635" y="1"/>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190" name="Google Shape;1188;p35"/>
            <p:cNvSpPr/>
            <p:nvPr/>
          </p:nvSpPr>
          <p:spPr>
            <a:xfrm>
              <a:off x="5917775" y="4440475"/>
              <a:ext cx="25075" cy="14175"/>
            </a:xfrm>
            <a:custGeom>
              <a:avLst/>
              <a:gdLst/>
              <a:ahLst/>
              <a:cxnLst/>
              <a:rect l="l" t="t" r="r" b="b"/>
              <a:pathLst>
                <a:path w="1003" h="567" extrusionOk="0">
                  <a:moveTo>
                    <a:pt x="336" y="60"/>
                  </a:moveTo>
                  <a:cubicBezTo>
                    <a:pt x="391" y="60"/>
                    <a:pt x="446" y="68"/>
                    <a:pt x="502" y="81"/>
                  </a:cubicBezTo>
                  <a:cubicBezTo>
                    <a:pt x="619" y="115"/>
                    <a:pt x="719" y="182"/>
                    <a:pt x="802" y="265"/>
                  </a:cubicBezTo>
                  <a:cubicBezTo>
                    <a:pt x="847" y="333"/>
                    <a:pt x="885" y="392"/>
                    <a:pt x="915" y="460"/>
                  </a:cubicBezTo>
                  <a:lnTo>
                    <a:pt x="915" y="460"/>
                  </a:lnTo>
                  <a:cubicBezTo>
                    <a:pt x="856" y="454"/>
                    <a:pt x="771" y="441"/>
                    <a:pt x="669" y="416"/>
                  </a:cubicBezTo>
                  <a:cubicBezTo>
                    <a:pt x="552" y="399"/>
                    <a:pt x="435" y="366"/>
                    <a:pt x="318" y="332"/>
                  </a:cubicBezTo>
                  <a:cubicBezTo>
                    <a:pt x="251" y="315"/>
                    <a:pt x="184" y="282"/>
                    <a:pt x="134" y="249"/>
                  </a:cubicBezTo>
                  <a:cubicBezTo>
                    <a:pt x="67" y="215"/>
                    <a:pt x="51" y="148"/>
                    <a:pt x="101" y="115"/>
                  </a:cubicBezTo>
                  <a:cubicBezTo>
                    <a:pt x="179" y="76"/>
                    <a:pt x="257" y="60"/>
                    <a:pt x="336" y="60"/>
                  </a:cubicBezTo>
                  <a:close/>
                  <a:moveTo>
                    <a:pt x="337" y="1"/>
                  </a:moveTo>
                  <a:cubicBezTo>
                    <a:pt x="246" y="1"/>
                    <a:pt x="154" y="21"/>
                    <a:pt x="67" y="65"/>
                  </a:cubicBezTo>
                  <a:cubicBezTo>
                    <a:pt x="17" y="98"/>
                    <a:pt x="0" y="148"/>
                    <a:pt x="17" y="198"/>
                  </a:cubicBezTo>
                  <a:cubicBezTo>
                    <a:pt x="34" y="249"/>
                    <a:pt x="51" y="282"/>
                    <a:pt x="101" y="299"/>
                  </a:cubicBezTo>
                  <a:cubicBezTo>
                    <a:pt x="168" y="332"/>
                    <a:pt x="234" y="366"/>
                    <a:pt x="301" y="382"/>
                  </a:cubicBezTo>
                  <a:cubicBezTo>
                    <a:pt x="418" y="432"/>
                    <a:pt x="535" y="449"/>
                    <a:pt x="669" y="466"/>
                  </a:cubicBezTo>
                  <a:cubicBezTo>
                    <a:pt x="719" y="474"/>
                    <a:pt x="773" y="478"/>
                    <a:pt x="830" y="478"/>
                  </a:cubicBezTo>
                  <a:cubicBezTo>
                    <a:pt x="860" y="478"/>
                    <a:pt x="890" y="477"/>
                    <a:pt x="921" y="475"/>
                  </a:cubicBezTo>
                  <a:lnTo>
                    <a:pt x="921" y="475"/>
                  </a:lnTo>
                  <a:cubicBezTo>
                    <a:pt x="933" y="503"/>
                    <a:pt x="944" y="533"/>
                    <a:pt x="953" y="566"/>
                  </a:cubicBezTo>
                  <a:cubicBezTo>
                    <a:pt x="953" y="535"/>
                    <a:pt x="953" y="504"/>
                    <a:pt x="940" y="473"/>
                  </a:cubicBezTo>
                  <a:lnTo>
                    <a:pt x="940" y="473"/>
                  </a:lnTo>
                  <a:cubicBezTo>
                    <a:pt x="961" y="471"/>
                    <a:pt x="982" y="469"/>
                    <a:pt x="1003" y="466"/>
                  </a:cubicBezTo>
                  <a:cubicBezTo>
                    <a:pt x="1003" y="466"/>
                    <a:pt x="979" y="466"/>
                    <a:pt x="935" y="462"/>
                  </a:cubicBezTo>
                  <a:lnTo>
                    <a:pt x="935" y="462"/>
                  </a:lnTo>
                  <a:cubicBezTo>
                    <a:pt x="918" y="380"/>
                    <a:pt x="885" y="314"/>
                    <a:pt x="836" y="249"/>
                  </a:cubicBezTo>
                  <a:cubicBezTo>
                    <a:pt x="712" y="90"/>
                    <a:pt x="526" y="1"/>
                    <a:pt x="337" y="1"/>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191" name="Google Shape;1189;p35"/>
            <p:cNvSpPr/>
            <p:nvPr/>
          </p:nvSpPr>
          <p:spPr>
            <a:xfrm>
              <a:off x="5939075" y="4436225"/>
              <a:ext cx="12975" cy="16325"/>
            </a:xfrm>
            <a:custGeom>
              <a:avLst/>
              <a:gdLst/>
              <a:ahLst/>
              <a:cxnLst/>
              <a:rect l="l" t="t" r="r" b="b"/>
              <a:pathLst>
                <a:path w="519" h="653" extrusionOk="0">
                  <a:moveTo>
                    <a:pt x="402" y="1"/>
                  </a:moveTo>
                  <a:cubicBezTo>
                    <a:pt x="285" y="1"/>
                    <a:pt x="168" y="68"/>
                    <a:pt x="118" y="168"/>
                  </a:cubicBezTo>
                  <a:cubicBezTo>
                    <a:pt x="67" y="251"/>
                    <a:pt x="34" y="335"/>
                    <a:pt x="17" y="419"/>
                  </a:cubicBezTo>
                  <a:cubicBezTo>
                    <a:pt x="1" y="502"/>
                    <a:pt x="17" y="586"/>
                    <a:pt x="67" y="652"/>
                  </a:cubicBezTo>
                  <a:cubicBezTo>
                    <a:pt x="51" y="586"/>
                    <a:pt x="51" y="502"/>
                    <a:pt x="67" y="435"/>
                  </a:cubicBezTo>
                  <a:cubicBezTo>
                    <a:pt x="84" y="352"/>
                    <a:pt x="118" y="268"/>
                    <a:pt x="168" y="201"/>
                  </a:cubicBezTo>
                  <a:cubicBezTo>
                    <a:pt x="213" y="140"/>
                    <a:pt x="287" y="66"/>
                    <a:pt x="363" y="66"/>
                  </a:cubicBezTo>
                  <a:cubicBezTo>
                    <a:pt x="370" y="66"/>
                    <a:pt x="378" y="66"/>
                    <a:pt x="385" y="68"/>
                  </a:cubicBezTo>
                  <a:cubicBezTo>
                    <a:pt x="468" y="84"/>
                    <a:pt x="435" y="201"/>
                    <a:pt x="385" y="285"/>
                  </a:cubicBezTo>
                  <a:cubicBezTo>
                    <a:pt x="351" y="352"/>
                    <a:pt x="301" y="419"/>
                    <a:pt x="251" y="485"/>
                  </a:cubicBezTo>
                  <a:cubicBezTo>
                    <a:pt x="151" y="586"/>
                    <a:pt x="84" y="636"/>
                    <a:pt x="84" y="652"/>
                  </a:cubicBezTo>
                  <a:cubicBezTo>
                    <a:pt x="168" y="619"/>
                    <a:pt x="235" y="569"/>
                    <a:pt x="285" y="519"/>
                  </a:cubicBezTo>
                  <a:cubicBezTo>
                    <a:pt x="351" y="452"/>
                    <a:pt x="402" y="385"/>
                    <a:pt x="435" y="302"/>
                  </a:cubicBezTo>
                  <a:cubicBezTo>
                    <a:pt x="468" y="268"/>
                    <a:pt x="485" y="218"/>
                    <a:pt x="502" y="151"/>
                  </a:cubicBezTo>
                  <a:cubicBezTo>
                    <a:pt x="519" y="84"/>
                    <a:pt x="468" y="18"/>
                    <a:pt x="402" y="1"/>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192" name="Google Shape;1190;p35"/>
            <p:cNvSpPr/>
            <p:nvPr/>
          </p:nvSpPr>
          <p:spPr>
            <a:xfrm>
              <a:off x="6036400" y="4446775"/>
              <a:ext cx="46825" cy="38350"/>
            </a:xfrm>
            <a:custGeom>
              <a:avLst/>
              <a:gdLst/>
              <a:ahLst/>
              <a:cxnLst/>
              <a:rect l="l" t="t" r="r" b="b"/>
              <a:pathLst>
                <a:path w="1873" h="1534" extrusionOk="0">
                  <a:moveTo>
                    <a:pt x="1621" y="1"/>
                  </a:moveTo>
                  <a:cubicBezTo>
                    <a:pt x="1571" y="1"/>
                    <a:pt x="1521" y="5"/>
                    <a:pt x="1471" y="13"/>
                  </a:cubicBezTo>
                  <a:cubicBezTo>
                    <a:pt x="819" y="47"/>
                    <a:pt x="251" y="498"/>
                    <a:pt x="51" y="1133"/>
                  </a:cubicBezTo>
                  <a:cubicBezTo>
                    <a:pt x="34" y="1233"/>
                    <a:pt x="17" y="1333"/>
                    <a:pt x="1" y="1417"/>
                  </a:cubicBezTo>
                  <a:cubicBezTo>
                    <a:pt x="1" y="1450"/>
                    <a:pt x="1" y="1500"/>
                    <a:pt x="1" y="1534"/>
                  </a:cubicBezTo>
                  <a:cubicBezTo>
                    <a:pt x="17" y="1534"/>
                    <a:pt x="17" y="1383"/>
                    <a:pt x="101" y="1149"/>
                  </a:cubicBezTo>
                  <a:cubicBezTo>
                    <a:pt x="301" y="548"/>
                    <a:pt x="853" y="114"/>
                    <a:pt x="1488" y="47"/>
                  </a:cubicBezTo>
                  <a:cubicBezTo>
                    <a:pt x="1605" y="38"/>
                    <a:pt x="1701" y="38"/>
                    <a:pt x="1768" y="38"/>
                  </a:cubicBezTo>
                  <a:cubicBezTo>
                    <a:pt x="1834" y="38"/>
                    <a:pt x="1872" y="38"/>
                    <a:pt x="1872" y="30"/>
                  </a:cubicBezTo>
                  <a:cubicBezTo>
                    <a:pt x="1839" y="30"/>
                    <a:pt x="1805" y="13"/>
                    <a:pt x="1772" y="13"/>
                  </a:cubicBezTo>
                  <a:cubicBezTo>
                    <a:pt x="1722" y="5"/>
                    <a:pt x="1672" y="1"/>
                    <a:pt x="1621" y="1"/>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193" name="Google Shape;1191;p35"/>
            <p:cNvSpPr/>
            <p:nvPr/>
          </p:nvSpPr>
          <p:spPr>
            <a:xfrm>
              <a:off x="6068575" y="4388625"/>
              <a:ext cx="2525" cy="54325"/>
            </a:xfrm>
            <a:custGeom>
              <a:avLst/>
              <a:gdLst/>
              <a:ahLst/>
              <a:cxnLst/>
              <a:rect l="l" t="t" r="r" b="b"/>
              <a:pathLst>
                <a:path w="101" h="2173" extrusionOk="0">
                  <a:moveTo>
                    <a:pt x="34" y="0"/>
                  </a:moveTo>
                  <a:lnTo>
                    <a:pt x="34" y="0"/>
                  </a:lnTo>
                  <a:cubicBezTo>
                    <a:pt x="0" y="735"/>
                    <a:pt x="17" y="1454"/>
                    <a:pt x="67" y="2172"/>
                  </a:cubicBezTo>
                  <a:cubicBezTo>
                    <a:pt x="101" y="1454"/>
                    <a:pt x="84" y="719"/>
                    <a:pt x="34" y="0"/>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194" name="Google Shape;1192;p35"/>
            <p:cNvSpPr/>
            <p:nvPr/>
          </p:nvSpPr>
          <p:spPr>
            <a:xfrm>
              <a:off x="5981275" y="4468650"/>
              <a:ext cx="38450" cy="2125"/>
            </a:xfrm>
            <a:custGeom>
              <a:avLst/>
              <a:gdLst/>
              <a:ahLst/>
              <a:cxnLst/>
              <a:rect l="l" t="t" r="r" b="b"/>
              <a:pathLst>
                <a:path w="1538" h="85" extrusionOk="0">
                  <a:moveTo>
                    <a:pt x="1454" y="0"/>
                  </a:moveTo>
                  <a:cubicBezTo>
                    <a:pt x="1326" y="0"/>
                    <a:pt x="1064" y="12"/>
                    <a:pt x="769" y="24"/>
                  </a:cubicBezTo>
                  <a:cubicBezTo>
                    <a:pt x="479" y="24"/>
                    <a:pt x="234" y="16"/>
                    <a:pt x="103" y="16"/>
                  </a:cubicBezTo>
                  <a:cubicBezTo>
                    <a:pt x="37" y="16"/>
                    <a:pt x="0" y="18"/>
                    <a:pt x="0" y="24"/>
                  </a:cubicBezTo>
                  <a:cubicBezTo>
                    <a:pt x="239" y="64"/>
                    <a:pt x="486" y="85"/>
                    <a:pt x="733" y="85"/>
                  </a:cubicBezTo>
                  <a:cubicBezTo>
                    <a:pt x="1004" y="85"/>
                    <a:pt x="1275" y="60"/>
                    <a:pt x="1537" y="7"/>
                  </a:cubicBezTo>
                  <a:cubicBezTo>
                    <a:pt x="1537" y="2"/>
                    <a:pt x="1507" y="0"/>
                    <a:pt x="1454" y="0"/>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195" name="Google Shape;1193;p35"/>
            <p:cNvSpPr/>
            <p:nvPr/>
          </p:nvSpPr>
          <p:spPr>
            <a:xfrm>
              <a:off x="6041425" y="4468725"/>
              <a:ext cx="4200" cy="7625"/>
            </a:xfrm>
            <a:custGeom>
              <a:avLst/>
              <a:gdLst/>
              <a:ahLst/>
              <a:cxnLst/>
              <a:rect l="l" t="t" r="r" b="b"/>
              <a:pathLst>
                <a:path w="168" h="305" extrusionOk="0">
                  <a:moveTo>
                    <a:pt x="158" y="1"/>
                  </a:moveTo>
                  <a:cubicBezTo>
                    <a:pt x="134" y="1"/>
                    <a:pt x="77" y="48"/>
                    <a:pt x="34" y="121"/>
                  </a:cubicBezTo>
                  <a:cubicBezTo>
                    <a:pt x="0" y="221"/>
                    <a:pt x="17" y="305"/>
                    <a:pt x="34" y="305"/>
                  </a:cubicBezTo>
                  <a:cubicBezTo>
                    <a:pt x="50" y="305"/>
                    <a:pt x="67" y="238"/>
                    <a:pt x="100" y="154"/>
                  </a:cubicBezTo>
                  <a:cubicBezTo>
                    <a:pt x="134" y="71"/>
                    <a:pt x="167" y="21"/>
                    <a:pt x="167" y="4"/>
                  </a:cubicBezTo>
                  <a:cubicBezTo>
                    <a:pt x="165" y="2"/>
                    <a:pt x="162" y="1"/>
                    <a:pt x="158" y="1"/>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196" name="Google Shape;1194;p35"/>
            <p:cNvSpPr/>
            <p:nvPr/>
          </p:nvSpPr>
          <p:spPr>
            <a:xfrm>
              <a:off x="6049775" y="4456600"/>
              <a:ext cx="5875" cy="5150"/>
            </a:xfrm>
            <a:custGeom>
              <a:avLst/>
              <a:gdLst/>
              <a:ahLst/>
              <a:cxnLst/>
              <a:rect l="l" t="t" r="r" b="b"/>
              <a:pathLst>
                <a:path w="235" h="206" extrusionOk="0">
                  <a:moveTo>
                    <a:pt x="206" y="0"/>
                  </a:moveTo>
                  <a:cubicBezTo>
                    <a:pt x="183" y="0"/>
                    <a:pt x="142" y="30"/>
                    <a:pt x="101" y="71"/>
                  </a:cubicBezTo>
                  <a:cubicBezTo>
                    <a:pt x="34" y="138"/>
                    <a:pt x="0" y="188"/>
                    <a:pt x="17" y="205"/>
                  </a:cubicBezTo>
                  <a:cubicBezTo>
                    <a:pt x="34" y="205"/>
                    <a:pt x="84" y="172"/>
                    <a:pt x="134" y="122"/>
                  </a:cubicBezTo>
                  <a:cubicBezTo>
                    <a:pt x="201" y="71"/>
                    <a:pt x="234" y="5"/>
                    <a:pt x="218" y="5"/>
                  </a:cubicBezTo>
                  <a:cubicBezTo>
                    <a:pt x="215" y="2"/>
                    <a:pt x="211" y="0"/>
                    <a:pt x="206" y="0"/>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197" name="Google Shape;1195;p35"/>
            <p:cNvSpPr/>
            <p:nvPr/>
          </p:nvSpPr>
          <p:spPr>
            <a:xfrm>
              <a:off x="6061475" y="4450475"/>
              <a:ext cx="7825" cy="3325"/>
            </a:xfrm>
            <a:custGeom>
              <a:avLst/>
              <a:gdLst/>
              <a:ahLst/>
              <a:cxnLst/>
              <a:rect l="l" t="t" r="r" b="b"/>
              <a:pathLst>
                <a:path w="313" h="133" extrusionOk="0">
                  <a:moveTo>
                    <a:pt x="225" y="1"/>
                  </a:moveTo>
                  <a:cubicBezTo>
                    <a:pt x="199" y="1"/>
                    <a:pt x="167" y="5"/>
                    <a:pt x="134" y="16"/>
                  </a:cubicBezTo>
                  <a:cubicBezTo>
                    <a:pt x="34" y="32"/>
                    <a:pt x="0" y="116"/>
                    <a:pt x="0" y="133"/>
                  </a:cubicBezTo>
                  <a:cubicBezTo>
                    <a:pt x="17" y="133"/>
                    <a:pt x="84" y="99"/>
                    <a:pt x="151" y="66"/>
                  </a:cubicBezTo>
                  <a:cubicBezTo>
                    <a:pt x="234" y="32"/>
                    <a:pt x="301" y="49"/>
                    <a:pt x="301" y="16"/>
                  </a:cubicBezTo>
                  <a:cubicBezTo>
                    <a:pt x="312" y="16"/>
                    <a:pt x="279" y="1"/>
                    <a:pt x="225" y="1"/>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198" name="Google Shape;1196;p35"/>
            <p:cNvSpPr/>
            <p:nvPr/>
          </p:nvSpPr>
          <p:spPr>
            <a:xfrm>
              <a:off x="6074825" y="4448025"/>
              <a:ext cx="4200" cy="2325"/>
            </a:xfrm>
            <a:custGeom>
              <a:avLst/>
              <a:gdLst/>
              <a:ahLst/>
              <a:cxnLst/>
              <a:rect l="l" t="t" r="r" b="b"/>
              <a:pathLst>
                <a:path w="168" h="93" extrusionOk="0">
                  <a:moveTo>
                    <a:pt x="139" y="1"/>
                  </a:moveTo>
                  <a:cubicBezTo>
                    <a:pt x="122" y="1"/>
                    <a:pt x="101" y="5"/>
                    <a:pt x="84" y="13"/>
                  </a:cubicBezTo>
                  <a:cubicBezTo>
                    <a:pt x="34" y="30"/>
                    <a:pt x="1" y="64"/>
                    <a:pt x="1" y="80"/>
                  </a:cubicBezTo>
                  <a:cubicBezTo>
                    <a:pt x="9" y="89"/>
                    <a:pt x="22" y="93"/>
                    <a:pt x="38" y="93"/>
                  </a:cubicBezTo>
                  <a:cubicBezTo>
                    <a:pt x="55" y="93"/>
                    <a:pt x="76" y="89"/>
                    <a:pt x="101" y="80"/>
                  </a:cubicBezTo>
                  <a:cubicBezTo>
                    <a:pt x="135" y="64"/>
                    <a:pt x="168" y="30"/>
                    <a:pt x="168" y="13"/>
                  </a:cubicBezTo>
                  <a:cubicBezTo>
                    <a:pt x="168" y="5"/>
                    <a:pt x="155" y="1"/>
                    <a:pt x="139" y="1"/>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199" name="Google Shape;1197;p35"/>
            <p:cNvSpPr/>
            <p:nvPr/>
          </p:nvSpPr>
          <p:spPr>
            <a:xfrm>
              <a:off x="5485025" y="2132125"/>
              <a:ext cx="1176300" cy="313725"/>
            </a:xfrm>
            <a:custGeom>
              <a:avLst/>
              <a:gdLst/>
              <a:ahLst/>
              <a:cxnLst/>
              <a:rect l="l" t="t" r="r" b="b"/>
              <a:pathLst>
                <a:path w="47052" h="12549" extrusionOk="0">
                  <a:moveTo>
                    <a:pt x="685" y="1"/>
                  </a:moveTo>
                  <a:lnTo>
                    <a:pt x="0" y="10828"/>
                  </a:lnTo>
                  <a:lnTo>
                    <a:pt x="47052" y="12549"/>
                  </a:lnTo>
                  <a:lnTo>
                    <a:pt x="47052" y="1855"/>
                  </a:lnTo>
                  <a:lnTo>
                    <a:pt x="685" y="1"/>
                  </a:lnTo>
                  <a:close/>
                </a:path>
              </a:pathLst>
            </a:custGeom>
            <a:solidFill>
              <a:srgbClr val="19B5B1"/>
            </a:solidFill>
            <a:ln>
              <a:noFill/>
            </a:ln>
          </p:spPr>
          <p:txBody>
            <a:bodyPr spcFirstLastPara="1" wrap="square" lIns="121900" tIns="121900" rIns="121900" bIns="121900" anchor="ctr" anchorCtr="0">
              <a:noAutofit/>
            </a:bodyPr>
            <a:lstStyle/>
            <a:p>
              <a:endParaRPr sz="2400"/>
            </a:p>
          </p:txBody>
        </p:sp>
        <p:sp>
          <p:nvSpPr>
            <p:cNvPr id="200" name="Google Shape;1198;p35"/>
            <p:cNvSpPr/>
            <p:nvPr/>
          </p:nvSpPr>
          <p:spPr>
            <a:xfrm>
              <a:off x="5213500" y="2230225"/>
              <a:ext cx="81900" cy="54975"/>
            </a:xfrm>
            <a:custGeom>
              <a:avLst/>
              <a:gdLst/>
              <a:ahLst/>
              <a:cxnLst/>
              <a:rect l="l" t="t" r="r" b="b"/>
              <a:pathLst>
                <a:path w="3276" h="2199" extrusionOk="0">
                  <a:moveTo>
                    <a:pt x="2519" y="1"/>
                  </a:moveTo>
                  <a:cubicBezTo>
                    <a:pt x="1688" y="1"/>
                    <a:pt x="416" y="129"/>
                    <a:pt x="1" y="872"/>
                  </a:cubicBezTo>
                  <a:cubicBezTo>
                    <a:pt x="1" y="872"/>
                    <a:pt x="494" y="2199"/>
                    <a:pt x="2860" y="2199"/>
                  </a:cubicBezTo>
                  <a:cubicBezTo>
                    <a:pt x="2957" y="2199"/>
                    <a:pt x="3056" y="2197"/>
                    <a:pt x="3159" y="2192"/>
                  </a:cubicBezTo>
                  <a:lnTo>
                    <a:pt x="3276" y="37"/>
                  </a:lnTo>
                  <a:cubicBezTo>
                    <a:pt x="3276" y="37"/>
                    <a:pt x="2959" y="1"/>
                    <a:pt x="2519" y="1"/>
                  </a:cubicBezTo>
                  <a:close/>
                </a:path>
              </a:pathLst>
            </a:custGeom>
            <a:solidFill>
              <a:srgbClr val="19B5B1"/>
            </a:solidFill>
            <a:ln>
              <a:noFill/>
            </a:ln>
          </p:spPr>
          <p:txBody>
            <a:bodyPr spcFirstLastPara="1" wrap="square" lIns="121900" tIns="121900" rIns="121900" bIns="121900" anchor="ctr" anchorCtr="0">
              <a:noAutofit/>
            </a:bodyPr>
            <a:lstStyle/>
            <a:p>
              <a:endParaRPr sz="2400"/>
            </a:p>
          </p:txBody>
        </p:sp>
        <p:sp>
          <p:nvSpPr>
            <p:cNvPr id="201" name="Google Shape;1199;p35"/>
            <p:cNvSpPr/>
            <p:nvPr/>
          </p:nvSpPr>
          <p:spPr>
            <a:xfrm>
              <a:off x="5282850" y="2132125"/>
              <a:ext cx="219325" cy="270700"/>
            </a:xfrm>
            <a:custGeom>
              <a:avLst/>
              <a:gdLst/>
              <a:ahLst/>
              <a:cxnLst/>
              <a:rect l="l" t="t" r="r" b="b"/>
              <a:pathLst>
                <a:path w="8773" h="10828" extrusionOk="0">
                  <a:moveTo>
                    <a:pt x="8772" y="1"/>
                  </a:moveTo>
                  <a:lnTo>
                    <a:pt x="6684" y="1956"/>
                  </a:lnTo>
                  <a:cubicBezTo>
                    <a:pt x="6266" y="2340"/>
                    <a:pt x="5798" y="2657"/>
                    <a:pt x="5280" y="2875"/>
                  </a:cubicBezTo>
                  <a:cubicBezTo>
                    <a:pt x="4645" y="3159"/>
                    <a:pt x="3793" y="3509"/>
                    <a:pt x="3292" y="3543"/>
                  </a:cubicBezTo>
                  <a:cubicBezTo>
                    <a:pt x="2971" y="3559"/>
                    <a:pt x="2648" y="3566"/>
                    <a:pt x="2324" y="3566"/>
                  </a:cubicBezTo>
                  <a:cubicBezTo>
                    <a:pt x="1638" y="3566"/>
                    <a:pt x="949" y="3533"/>
                    <a:pt x="268" y="3476"/>
                  </a:cubicBezTo>
                  <a:lnTo>
                    <a:pt x="0" y="6433"/>
                  </a:lnTo>
                  <a:lnTo>
                    <a:pt x="3175" y="6734"/>
                  </a:lnTo>
                  <a:cubicBezTo>
                    <a:pt x="3175" y="6734"/>
                    <a:pt x="4478" y="6851"/>
                    <a:pt x="5982" y="8472"/>
                  </a:cubicBezTo>
                  <a:cubicBezTo>
                    <a:pt x="7486" y="10093"/>
                    <a:pt x="8087" y="10828"/>
                    <a:pt x="8087" y="10828"/>
                  </a:cubicBezTo>
                  <a:lnTo>
                    <a:pt x="8772" y="1"/>
                  </a:ln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202" name="Google Shape;1200;p35"/>
            <p:cNvSpPr/>
            <p:nvPr/>
          </p:nvSpPr>
          <p:spPr>
            <a:xfrm>
              <a:off x="6661300" y="2178500"/>
              <a:ext cx="69800" cy="267350"/>
            </a:xfrm>
            <a:custGeom>
              <a:avLst/>
              <a:gdLst/>
              <a:ahLst/>
              <a:cxnLst/>
              <a:rect l="l" t="t" r="r" b="b"/>
              <a:pathLst>
                <a:path w="2792" h="10694" extrusionOk="0">
                  <a:moveTo>
                    <a:pt x="1" y="0"/>
                  </a:moveTo>
                  <a:lnTo>
                    <a:pt x="1" y="10694"/>
                  </a:lnTo>
                  <a:cubicBezTo>
                    <a:pt x="1" y="10694"/>
                    <a:pt x="1755" y="9307"/>
                    <a:pt x="2240" y="5748"/>
                  </a:cubicBezTo>
                  <a:cubicBezTo>
                    <a:pt x="2791" y="1604"/>
                    <a:pt x="1" y="0"/>
                    <a:pt x="1" y="0"/>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203" name="Google Shape;1201;p35"/>
            <p:cNvSpPr/>
            <p:nvPr/>
          </p:nvSpPr>
          <p:spPr>
            <a:xfrm>
              <a:off x="5492550" y="2230700"/>
              <a:ext cx="1168775" cy="114900"/>
            </a:xfrm>
            <a:custGeom>
              <a:avLst/>
              <a:gdLst/>
              <a:ahLst/>
              <a:cxnLst/>
              <a:rect l="l" t="t" r="r" b="b"/>
              <a:pathLst>
                <a:path w="46751" h="4596" extrusionOk="0">
                  <a:moveTo>
                    <a:pt x="167" y="1"/>
                  </a:moveTo>
                  <a:lnTo>
                    <a:pt x="0" y="2741"/>
                  </a:lnTo>
                  <a:lnTo>
                    <a:pt x="46751" y="4596"/>
                  </a:lnTo>
                  <a:lnTo>
                    <a:pt x="46751" y="1705"/>
                  </a:lnTo>
                  <a:lnTo>
                    <a:pt x="167" y="1"/>
                  </a:lnTo>
                  <a:close/>
                </a:path>
              </a:pathLst>
            </a:custGeom>
            <a:solidFill>
              <a:srgbClr val="FFFFFF">
                <a:alpha val="56250"/>
              </a:srgbClr>
            </a:solidFill>
            <a:ln>
              <a:noFill/>
            </a:ln>
          </p:spPr>
          <p:txBody>
            <a:bodyPr spcFirstLastPara="1" wrap="square" lIns="121900" tIns="121900" rIns="121900" bIns="121900" anchor="ctr" anchorCtr="0">
              <a:noAutofit/>
            </a:bodyPr>
            <a:lstStyle/>
            <a:p>
              <a:endParaRPr sz="2400"/>
            </a:p>
          </p:txBody>
        </p:sp>
        <p:sp>
          <p:nvSpPr>
            <p:cNvPr id="204" name="Google Shape;1202;p35"/>
            <p:cNvSpPr/>
            <p:nvPr/>
          </p:nvSpPr>
          <p:spPr>
            <a:xfrm>
              <a:off x="6088200" y="2176000"/>
              <a:ext cx="208875" cy="251050"/>
            </a:xfrm>
            <a:custGeom>
              <a:avLst/>
              <a:gdLst/>
              <a:ahLst/>
              <a:cxnLst/>
              <a:rect l="l" t="t" r="r" b="b"/>
              <a:pathLst>
                <a:path w="8355" h="10042" extrusionOk="0">
                  <a:moveTo>
                    <a:pt x="3108" y="0"/>
                  </a:moveTo>
                  <a:lnTo>
                    <a:pt x="251" y="618"/>
                  </a:lnTo>
                  <a:lnTo>
                    <a:pt x="1" y="9925"/>
                  </a:lnTo>
                  <a:lnTo>
                    <a:pt x="2290" y="10042"/>
                  </a:lnTo>
                  <a:cubicBezTo>
                    <a:pt x="2290" y="9607"/>
                    <a:pt x="2273" y="9073"/>
                    <a:pt x="2273" y="8622"/>
                  </a:cubicBezTo>
                  <a:lnTo>
                    <a:pt x="2273" y="8622"/>
                  </a:lnTo>
                  <a:cubicBezTo>
                    <a:pt x="2301" y="8625"/>
                    <a:pt x="2329" y="8627"/>
                    <a:pt x="2357" y="8627"/>
                  </a:cubicBezTo>
                  <a:cubicBezTo>
                    <a:pt x="2721" y="8627"/>
                    <a:pt x="3023" y="8332"/>
                    <a:pt x="3225" y="8037"/>
                  </a:cubicBezTo>
                  <a:cubicBezTo>
                    <a:pt x="3443" y="7703"/>
                    <a:pt x="3593" y="7318"/>
                    <a:pt x="3877" y="7051"/>
                  </a:cubicBezTo>
                  <a:cubicBezTo>
                    <a:pt x="4050" y="6889"/>
                    <a:pt x="4302" y="6776"/>
                    <a:pt x="4538" y="6776"/>
                  </a:cubicBezTo>
                  <a:cubicBezTo>
                    <a:pt x="4690" y="6776"/>
                    <a:pt x="4835" y="6823"/>
                    <a:pt x="4946" y="6934"/>
                  </a:cubicBezTo>
                  <a:cubicBezTo>
                    <a:pt x="5080" y="7051"/>
                    <a:pt x="5164" y="7268"/>
                    <a:pt x="5347" y="7285"/>
                  </a:cubicBezTo>
                  <a:cubicBezTo>
                    <a:pt x="5368" y="7289"/>
                    <a:pt x="5387" y="7291"/>
                    <a:pt x="5406" y="7291"/>
                  </a:cubicBezTo>
                  <a:cubicBezTo>
                    <a:pt x="5688" y="7291"/>
                    <a:pt x="5736" y="6830"/>
                    <a:pt x="5798" y="6516"/>
                  </a:cubicBezTo>
                  <a:cubicBezTo>
                    <a:pt x="5966" y="5781"/>
                    <a:pt x="6834" y="5497"/>
                    <a:pt x="7386" y="4979"/>
                  </a:cubicBezTo>
                  <a:cubicBezTo>
                    <a:pt x="8355" y="4060"/>
                    <a:pt x="8154" y="2456"/>
                    <a:pt x="6985" y="1805"/>
                  </a:cubicBezTo>
                  <a:cubicBezTo>
                    <a:pt x="6367" y="1454"/>
                    <a:pt x="5581" y="1454"/>
                    <a:pt x="4963" y="1103"/>
                  </a:cubicBezTo>
                  <a:cubicBezTo>
                    <a:pt x="4328" y="752"/>
                    <a:pt x="3844" y="50"/>
                    <a:pt x="3108" y="0"/>
                  </a:cubicBezTo>
                  <a:close/>
                </a:path>
              </a:pathLst>
            </a:custGeom>
            <a:solidFill>
              <a:srgbClr val="000000">
                <a:alpha val="25889"/>
              </a:srgbClr>
            </a:solidFill>
            <a:ln>
              <a:noFill/>
            </a:ln>
          </p:spPr>
          <p:txBody>
            <a:bodyPr spcFirstLastPara="1" wrap="square" lIns="121900" tIns="121900" rIns="121900" bIns="121900" anchor="ctr" anchorCtr="0">
              <a:noAutofit/>
            </a:bodyPr>
            <a:lstStyle/>
            <a:p>
              <a:endParaRPr sz="2400"/>
            </a:p>
          </p:txBody>
        </p:sp>
        <p:sp>
          <p:nvSpPr>
            <p:cNvPr id="205" name="Google Shape;1203;p35"/>
            <p:cNvSpPr/>
            <p:nvPr/>
          </p:nvSpPr>
          <p:spPr>
            <a:xfrm>
              <a:off x="6219775" y="4386525"/>
              <a:ext cx="244400" cy="107750"/>
            </a:xfrm>
            <a:custGeom>
              <a:avLst/>
              <a:gdLst/>
              <a:ahLst/>
              <a:cxnLst/>
              <a:rect l="l" t="t" r="r" b="b"/>
              <a:pathLst>
                <a:path w="9776" h="4310" extrusionOk="0">
                  <a:moveTo>
                    <a:pt x="17" y="1"/>
                  </a:moveTo>
                  <a:lnTo>
                    <a:pt x="1" y="4128"/>
                  </a:lnTo>
                  <a:lnTo>
                    <a:pt x="318" y="4144"/>
                  </a:lnTo>
                  <a:cubicBezTo>
                    <a:pt x="1237" y="4197"/>
                    <a:pt x="3951" y="4310"/>
                    <a:pt x="6068" y="4310"/>
                  </a:cubicBezTo>
                  <a:cubicBezTo>
                    <a:pt x="7302" y="4310"/>
                    <a:pt x="8333" y="4272"/>
                    <a:pt x="8689" y="4161"/>
                  </a:cubicBezTo>
                  <a:cubicBezTo>
                    <a:pt x="9775" y="3827"/>
                    <a:pt x="5297" y="2824"/>
                    <a:pt x="5297" y="2824"/>
                  </a:cubicBezTo>
                  <a:lnTo>
                    <a:pt x="5281" y="17"/>
                  </a:lnTo>
                  <a:lnTo>
                    <a:pt x="17" y="1"/>
                  </a:lnTo>
                  <a:close/>
                </a:path>
              </a:pathLst>
            </a:custGeom>
            <a:solidFill>
              <a:srgbClr val="19B5B1"/>
            </a:solidFill>
            <a:ln>
              <a:noFill/>
            </a:ln>
          </p:spPr>
          <p:txBody>
            <a:bodyPr spcFirstLastPara="1" wrap="square" lIns="121900" tIns="121900" rIns="121900" bIns="121900" anchor="ctr" anchorCtr="0">
              <a:noAutofit/>
            </a:bodyPr>
            <a:lstStyle/>
            <a:p>
              <a:endParaRPr sz="2400"/>
            </a:p>
          </p:txBody>
        </p:sp>
        <p:sp>
          <p:nvSpPr>
            <p:cNvPr id="206" name="Google Shape;1204;p35"/>
            <p:cNvSpPr/>
            <p:nvPr/>
          </p:nvSpPr>
          <p:spPr>
            <a:xfrm>
              <a:off x="6219775" y="4452400"/>
              <a:ext cx="47650" cy="37750"/>
            </a:xfrm>
            <a:custGeom>
              <a:avLst/>
              <a:gdLst/>
              <a:ahLst/>
              <a:cxnLst/>
              <a:rect l="l" t="t" r="r" b="b"/>
              <a:pathLst>
                <a:path w="1906" h="1510" extrusionOk="0">
                  <a:moveTo>
                    <a:pt x="132" y="0"/>
                  </a:moveTo>
                  <a:cubicBezTo>
                    <a:pt x="88" y="0"/>
                    <a:pt x="44" y="2"/>
                    <a:pt x="1" y="5"/>
                  </a:cubicBezTo>
                  <a:lnTo>
                    <a:pt x="1" y="1476"/>
                  </a:lnTo>
                  <a:lnTo>
                    <a:pt x="1906" y="1509"/>
                  </a:lnTo>
                  <a:cubicBezTo>
                    <a:pt x="1822" y="1058"/>
                    <a:pt x="1588" y="657"/>
                    <a:pt x="1237" y="390"/>
                  </a:cubicBezTo>
                  <a:cubicBezTo>
                    <a:pt x="922" y="134"/>
                    <a:pt x="525" y="0"/>
                    <a:pt x="132" y="0"/>
                  </a:cubicBezTo>
                  <a:close/>
                </a:path>
              </a:pathLst>
            </a:custGeom>
            <a:solidFill>
              <a:srgbClr val="FFFFFF">
                <a:alpha val="56250"/>
              </a:srgbClr>
            </a:solidFill>
            <a:ln>
              <a:noFill/>
            </a:ln>
          </p:spPr>
          <p:txBody>
            <a:bodyPr spcFirstLastPara="1" wrap="square" lIns="121900" tIns="121900" rIns="121900" bIns="121900" anchor="ctr" anchorCtr="0">
              <a:noAutofit/>
            </a:bodyPr>
            <a:lstStyle/>
            <a:p>
              <a:endParaRPr sz="2400"/>
            </a:p>
          </p:txBody>
        </p:sp>
        <p:sp>
          <p:nvSpPr>
            <p:cNvPr id="207" name="Google Shape;1205;p35"/>
            <p:cNvSpPr/>
            <p:nvPr/>
          </p:nvSpPr>
          <p:spPr>
            <a:xfrm>
              <a:off x="6219375" y="4471325"/>
              <a:ext cx="226425" cy="22475"/>
            </a:xfrm>
            <a:custGeom>
              <a:avLst/>
              <a:gdLst/>
              <a:ahLst/>
              <a:cxnLst/>
              <a:rect l="l" t="t" r="r" b="b"/>
              <a:pathLst>
                <a:path w="9057" h="899" extrusionOk="0">
                  <a:moveTo>
                    <a:pt x="7502" y="0"/>
                  </a:moveTo>
                  <a:cubicBezTo>
                    <a:pt x="7185" y="17"/>
                    <a:pt x="7034" y="669"/>
                    <a:pt x="7034" y="669"/>
                  </a:cubicBezTo>
                  <a:lnTo>
                    <a:pt x="17" y="602"/>
                  </a:lnTo>
                  <a:lnTo>
                    <a:pt x="0" y="719"/>
                  </a:lnTo>
                  <a:cubicBezTo>
                    <a:pt x="1328" y="836"/>
                    <a:pt x="3496" y="898"/>
                    <a:pt x="5357" y="898"/>
                  </a:cubicBezTo>
                  <a:cubicBezTo>
                    <a:pt x="7218" y="898"/>
                    <a:pt x="8772" y="836"/>
                    <a:pt x="8872" y="702"/>
                  </a:cubicBezTo>
                  <a:cubicBezTo>
                    <a:pt x="9056" y="452"/>
                    <a:pt x="7502" y="0"/>
                    <a:pt x="7502" y="0"/>
                  </a:cubicBezTo>
                  <a:close/>
                </a:path>
              </a:pathLst>
            </a:custGeom>
            <a:solidFill>
              <a:srgbClr val="FFFFFF">
                <a:alpha val="56250"/>
              </a:srgbClr>
            </a:solidFill>
            <a:ln>
              <a:noFill/>
            </a:ln>
          </p:spPr>
          <p:txBody>
            <a:bodyPr spcFirstLastPara="1" wrap="square" lIns="121900" tIns="121900" rIns="121900" bIns="121900" anchor="ctr" anchorCtr="0">
              <a:noAutofit/>
            </a:bodyPr>
            <a:lstStyle/>
            <a:p>
              <a:endParaRPr sz="2400"/>
            </a:p>
          </p:txBody>
        </p:sp>
        <p:sp>
          <p:nvSpPr>
            <p:cNvPr id="208" name="Google Shape;1206;p35"/>
            <p:cNvSpPr/>
            <p:nvPr/>
          </p:nvSpPr>
          <p:spPr>
            <a:xfrm>
              <a:off x="6218950" y="4485100"/>
              <a:ext cx="221000" cy="3475"/>
            </a:xfrm>
            <a:custGeom>
              <a:avLst/>
              <a:gdLst/>
              <a:ahLst/>
              <a:cxnLst/>
              <a:rect l="l" t="t" r="r" b="b"/>
              <a:pathLst>
                <a:path w="8840" h="139" extrusionOk="0">
                  <a:moveTo>
                    <a:pt x="84" y="1"/>
                  </a:moveTo>
                  <a:cubicBezTo>
                    <a:pt x="50" y="1"/>
                    <a:pt x="17" y="1"/>
                    <a:pt x="0" y="17"/>
                  </a:cubicBezTo>
                  <a:lnTo>
                    <a:pt x="84" y="17"/>
                  </a:lnTo>
                  <a:cubicBezTo>
                    <a:pt x="167" y="34"/>
                    <a:pt x="251" y="34"/>
                    <a:pt x="335" y="34"/>
                  </a:cubicBezTo>
                  <a:lnTo>
                    <a:pt x="1304" y="84"/>
                  </a:lnTo>
                  <a:cubicBezTo>
                    <a:pt x="2106" y="118"/>
                    <a:pt x="3225" y="134"/>
                    <a:pt x="4462" y="134"/>
                  </a:cubicBezTo>
                  <a:cubicBezTo>
                    <a:pt x="4698" y="138"/>
                    <a:pt x="4930" y="139"/>
                    <a:pt x="5156" y="139"/>
                  </a:cubicBezTo>
                  <a:cubicBezTo>
                    <a:pt x="6114" y="139"/>
                    <a:pt x="6971" y="115"/>
                    <a:pt x="7619" y="101"/>
                  </a:cubicBezTo>
                  <a:cubicBezTo>
                    <a:pt x="8004" y="84"/>
                    <a:pt x="8321" y="68"/>
                    <a:pt x="8572" y="51"/>
                  </a:cubicBezTo>
                  <a:lnTo>
                    <a:pt x="8839" y="34"/>
                  </a:lnTo>
                  <a:lnTo>
                    <a:pt x="8572" y="34"/>
                  </a:lnTo>
                  <a:lnTo>
                    <a:pt x="7619" y="51"/>
                  </a:lnTo>
                  <a:cubicBezTo>
                    <a:pt x="6817" y="68"/>
                    <a:pt x="5698" y="84"/>
                    <a:pt x="4462" y="84"/>
                  </a:cubicBezTo>
                  <a:cubicBezTo>
                    <a:pt x="3225" y="68"/>
                    <a:pt x="2106" y="51"/>
                    <a:pt x="1304" y="34"/>
                  </a:cubicBezTo>
                  <a:cubicBezTo>
                    <a:pt x="919" y="34"/>
                    <a:pt x="602" y="17"/>
                    <a:pt x="351" y="17"/>
                  </a:cubicBezTo>
                  <a:lnTo>
                    <a:pt x="84" y="1"/>
                  </a:ln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209" name="Google Shape;1207;p35"/>
            <p:cNvSpPr/>
            <p:nvPr/>
          </p:nvSpPr>
          <p:spPr>
            <a:xfrm>
              <a:off x="6394375" y="4470075"/>
              <a:ext cx="13400" cy="20475"/>
            </a:xfrm>
            <a:custGeom>
              <a:avLst/>
              <a:gdLst/>
              <a:ahLst/>
              <a:cxnLst/>
              <a:rect l="l" t="t" r="r" b="b"/>
              <a:pathLst>
                <a:path w="536" h="819" extrusionOk="0">
                  <a:moveTo>
                    <a:pt x="536" y="0"/>
                  </a:moveTo>
                  <a:lnTo>
                    <a:pt x="536" y="0"/>
                  </a:lnTo>
                  <a:cubicBezTo>
                    <a:pt x="201" y="151"/>
                    <a:pt x="1" y="468"/>
                    <a:pt x="34" y="819"/>
                  </a:cubicBezTo>
                  <a:cubicBezTo>
                    <a:pt x="68" y="669"/>
                    <a:pt x="135" y="518"/>
                    <a:pt x="201" y="368"/>
                  </a:cubicBezTo>
                  <a:cubicBezTo>
                    <a:pt x="302" y="234"/>
                    <a:pt x="402" y="117"/>
                    <a:pt x="536" y="0"/>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210" name="Google Shape;1208;p35"/>
            <p:cNvSpPr/>
            <p:nvPr/>
          </p:nvSpPr>
          <p:spPr>
            <a:xfrm>
              <a:off x="6353450" y="4457075"/>
              <a:ext cx="7550" cy="10925"/>
            </a:xfrm>
            <a:custGeom>
              <a:avLst/>
              <a:gdLst/>
              <a:ahLst/>
              <a:cxnLst/>
              <a:rect l="l" t="t" r="r" b="b"/>
              <a:pathLst>
                <a:path w="302" h="437" extrusionOk="0">
                  <a:moveTo>
                    <a:pt x="279" y="0"/>
                  </a:moveTo>
                  <a:cubicBezTo>
                    <a:pt x="256" y="0"/>
                    <a:pt x="194" y="80"/>
                    <a:pt x="117" y="203"/>
                  </a:cubicBezTo>
                  <a:cubicBezTo>
                    <a:pt x="51" y="320"/>
                    <a:pt x="1" y="420"/>
                    <a:pt x="17" y="437"/>
                  </a:cubicBezTo>
                  <a:cubicBezTo>
                    <a:pt x="17" y="437"/>
                    <a:pt x="101" y="353"/>
                    <a:pt x="184" y="236"/>
                  </a:cubicBezTo>
                  <a:cubicBezTo>
                    <a:pt x="251" y="103"/>
                    <a:pt x="301" y="2"/>
                    <a:pt x="285" y="2"/>
                  </a:cubicBezTo>
                  <a:cubicBezTo>
                    <a:pt x="283" y="1"/>
                    <a:pt x="281" y="0"/>
                    <a:pt x="279" y="0"/>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211" name="Google Shape;1209;p35"/>
            <p:cNvSpPr/>
            <p:nvPr/>
          </p:nvSpPr>
          <p:spPr>
            <a:xfrm>
              <a:off x="6342600" y="4454950"/>
              <a:ext cx="8775" cy="7275"/>
            </a:xfrm>
            <a:custGeom>
              <a:avLst/>
              <a:gdLst/>
              <a:ahLst/>
              <a:cxnLst/>
              <a:rect l="l" t="t" r="r" b="b"/>
              <a:pathLst>
                <a:path w="351" h="291" extrusionOk="0">
                  <a:moveTo>
                    <a:pt x="341" y="1"/>
                  </a:moveTo>
                  <a:cubicBezTo>
                    <a:pt x="313" y="1"/>
                    <a:pt x="240" y="48"/>
                    <a:pt x="167" y="121"/>
                  </a:cubicBezTo>
                  <a:cubicBezTo>
                    <a:pt x="67" y="204"/>
                    <a:pt x="0" y="271"/>
                    <a:pt x="17" y="288"/>
                  </a:cubicBezTo>
                  <a:cubicBezTo>
                    <a:pt x="19" y="290"/>
                    <a:pt x="22" y="291"/>
                    <a:pt x="26" y="291"/>
                  </a:cubicBezTo>
                  <a:cubicBezTo>
                    <a:pt x="55" y="291"/>
                    <a:pt x="128" y="244"/>
                    <a:pt x="201" y="171"/>
                  </a:cubicBezTo>
                  <a:cubicBezTo>
                    <a:pt x="301" y="87"/>
                    <a:pt x="351" y="4"/>
                    <a:pt x="351" y="4"/>
                  </a:cubicBezTo>
                  <a:cubicBezTo>
                    <a:pt x="349" y="2"/>
                    <a:pt x="346" y="1"/>
                    <a:pt x="341" y="1"/>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212" name="Google Shape;1210;p35"/>
            <p:cNvSpPr/>
            <p:nvPr/>
          </p:nvSpPr>
          <p:spPr>
            <a:xfrm>
              <a:off x="6336325" y="4449025"/>
              <a:ext cx="13800" cy="1850"/>
            </a:xfrm>
            <a:custGeom>
              <a:avLst/>
              <a:gdLst/>
              <a:ahLst/>
              <a:cxnLst/>
              <a:rect l="l" t="t" r="r" b="b"/>
              <a:pathLst>
                <a:path w="552" h="74" extrusionOk="0">
                  <a:moveTo>
                    <a:pt x="248" y="0"/>
                  </a:moveTo>
                  <a:cubicBezTo>
                    <a:pt x="166" y="0"/>
                    <a:pt x="83" y="9"/>
                    <a:pt x="0" y="24"/>
                  </a:cubicBezTo>
                  <a:cubicBezTo>
                    <a:pt x="84" y="57"/>
                    <a:pt x="184" y="74"/>
                    <a:pt x="268" y="74"/>
                  </a:cubicBezTo>
                  <a:cubicBezTo>
                    <a:pt x="368" y="74"/>
                    <a:pt x="468" y="74"/>
                    <a:pt x="552" y="40"/>
                  </a:cubicBezTo>
                  <a:cubicBezTo>
                    <a:pt x="451" y="13"/>
                    <a:pt x="349" y="0"/>
                    <a:pt x="248" y="0"/>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213" name="Google Shape;1211;p35"/>
            <p:cNvSpPr/>
            <p:nvPr/>
          </p:nvSpPr>
          <p:spPr>
            <a:xfrm>
              <a:off x="6333825" y="4440825"/>
              <a:ext cx="15900" cy="2575"/>
            </a:xfrm>
            <a:custGeom>
              <a:avLst/>
              <a:gdLst/>
              <a:ahLst/>
              <a:cxnLst/>
              <a:rect l="l" t="t" r="r" b="b"/>
              <a:pathLst>
                <a:path w="636" h="103" extrusionOk="0">
                  <a:moveTo>
                    <a:pt x="0" y="1"/>
                  </a:moveTo>
                  <a:cubicBezTo>
                    <a:pt x="117" y="69"/>
                    <a:pt x="240" y="103"/>
                    <a:pt x="365" y="103"/>
                  </a:cubicBezTo>
                  <a:cubicBezTo>
                    <a:pt x="454" y="103"/>
                    <a:pt x="545" y="86"/>
                    <a:pt x="635" y="51"/>
                  </a:cubicBezTo>
                  <a:cubicBezTo>
                    <a:pt x="418" y="51"/>
                    <a:pt x="217" y="34"/>
                    <a:pt x="0" y="1"/>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214" name="Google Shape;1212;p35"/>
            <p:cNvSpPr/>
            <p:nvPr/>
          </p:nvSpPr>
          <p:spPr>
            <a:xfrm>
              <a:off x="6358050" y="4444675"/>
              <a:ext cx="25075" cy="14150"/>
            </a:xfrm>
            <a:custGeom>
              <a:avLst/>
              <a:gdLst/>
              <a:ahLst/>
              <a:cxnLst/>
              <a:rect l="l" t="t" r="r" b="b"/>
              <a:pathLst>
                <a:path w="1003" h="566" extrusionOk="0">
                  <a:moveTo>
                    <a:pt x="668" y="59"/>
                  </a:moveTo>
                  <a:cubicBezTo>
                    <a:pt x="746" y="59"/>
                    <a:pt x="824" y="75"/>
                    <a:pt x="903" y="114"/>
                  </a:cubicBezTo>
                  <a:cubicBezTo>
                    <a:pt x="953" y="147"/>
                    <a:pt x="936" y="214"/>
                    <a:pt x="869" y="248"/>
                  </a:cubicBezTo>
                  <a:cubicBezTo>
                    <a:pt x="819" y="281"/>
                    <a:pt x="752" y="314"/>
                    <a:pt x="685" y="331"/>
                  </a:cubicBezTo>
                  <a:cubicBezTo>
                    <a:pt x="568" y="365"/>
                    <a:pt x="451" y="398"/>
                    <a:pt x="334" y="415"/>
                  </a:cubicBezTo>
                  <a:cubicBezTo>
                    <a:pt x="235" y="440"/>
                    <a:pt x="152" y="452"/>
                    <a:pt x="93" y="458"/>
                  </a:cubicBezTo>
                  <a:lnTo>
                    <a:pt x="93" y="458"/>
                  </a:lnTo>
                  <a:cubicBezTo>
                    <a:pt x="124" y="395"/>
                    <a:pt x="164" y="335"/>
                    <a:pt x="218" y="281"/>
                  </a:cubicBezTo>
                  <a:cubicBezTo>
                    <a:pt x="284" y="181"/>
                    <a:pt x="385" y="114"/>
                    <a:pt x="502" y="81"/>
                  </a:cubicBezTo>
                  <a:cubicBezTo>
                    <a:pt x="557" y="67"/>
                    <a:pt x="612" y="59"/>
                    <a:pt x="668" y="59"/>
                  </a:cubicBezTo>
                  <a:close/>
                  <a:moveTo>
                    <a:pt x="667" y="0"/>
                  </a:moveTo>
                  <a:cubicBezTo>
                    <a:pt x="477" y="0"/>
                    <a:pt x="292" y="89"/>
                    <a:pt x="167" y="248"/>
                  </a:cubicBezTo>
                  <a:cubicBezTo>
                    <a:pt x="118" y="313"/>
                    <a:pt x="85" y="379"/>
                    <a:pt x="68" y="461"/>
                  </a:cubicBezTo>
                  <a:lnTo>
                    <a:pt x="68" y="461"/>
                  </a:lnTo>
                  <a:cubicBezTo>
                    <a:pt x="25" y="465"/>
                    <a:pt x="0" y="465"/>
                    <a:pt x="0" y="465"/>
                  </a:cubicBezTo>
                  <a:cubicBezTo>
                    <a:pt x="21" y="468"/>
                    <a:pt x="43" y="470"/>
                    <a:pt x="64" y="472"/>
                  </a:cubicBezTo>
                  <a:lnTo>
                    <a:pt x="64" y="472"/>
                  </a:lnTo>
                  <a:cubicBezTo>
                    <a:pt x="50" y="503"/>
                    <a:pt x="50" y="534"/>
                    <a:pt x="50" y="565"/>
                  </a:cubicBezTo>
                  <a:cubicBezTo>
                    <a:pt x="61" y="535"/>
                    <a:pt x="72" y="504"/>
                    <a:pt x="86" y="474"/>
                  </a:cubicBezTo>
                  <a:lnTo>
                    <a:pt x="86" y="474"/>
                  </a:lnTo>
                  <a:cubicBezTo>
                    <a:pt x="116" y="476"/>
                    <a:pt x="145" y="477"/>
                    <a:pt x="174" y="477"/>
                  </a:cubicBezTo>
                  <a:cubicBezTo>
                    <a:pt x="230" y="477"/>
                    <a:pt x="284" y="473"/>
                    <a:pt x="334" y="465"/>
                  </a:cubicBezTo>
                  <a:cubicBezTo>
                    <a:pt x="468" y="448"/>
                    <a:pt x="585" y="431"/>
                    <a:pt x="702" y="381"/>
                  </a:cubicBezTo>
                  <a:cubicBezTo>
                    <a:pt x="769" y="365"/>
                    <a:pt x="836" y="348"/>
                    <a:pt x="903" y="298"/>
                  </a:cubicBezTo>
                  <a:cubicBezTo>
                    <a:pt x="953" y="281"/>
                    <a:pt x="986" y="248"/>
                    <a:pt x="986" y="198"/>
                  </a:cubicBezTo>
                  <a:cubicBezTo>
                    <a:pt x="1003" y="147"/>
                    <a:pt x="986" y="97"/>
                    <a:pt x="936" y="64"/>
                  </a:cubicBezTo>
                  <a:cubicBezTo>
                    <a:pt x="849" y="21"/>
                    <a:pt x="758" y="0"/>
                    <a:pt x="667" y="0"/>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215" name="Google Shape;1213;p35"/>
            <p:cNvSpPr/>
            <p:nvPr/>
          </p:nvSpPr>
          <p:spPr>
            <a:xfrm>
              <a:off x="6348850" y="4440400"/>
              <a:ext cx="12975" cy="16325"/>
            </a:xfrm>
            <a:custGeom>
              <a:avLst/>
              <a:gdLst/>
              <a:ahLst/>
              <a:cxnLst/>
              <a:rect l="l" t="t" r="r" b="b"/>
              <a:pathLst>
                <a:path w="519" h="653" extrusionOk="0">
                  <a:moveTo>
                    <a:pt x="134" y="1"/>
                  </a:moveTo>
                  <a:cubicBezTo>
                    <a:pt x="51" y="18"/>
                    <a:pt x="1" y="84"/>
                    <a:pt x="17" y="151"/>
                  </a:cubicBezTo>
                  <a:cubicBezTo>
                    <a:pt x="34" y="218"/>
                    <a:pt x="51" y="268"/>
                    <a:pt x="84" y="302"/>
                  </a:cubicBezTo>
                  <a:cubicBezTo>
                    <a:pt x="118" y="385"/>
                    <a:pt x="185" y="452"/>
                    <a:pt x="235" y="519"/>
                  </a:cubicBezTo>
                  <a:cubicBezTo>
                    <a:pt x="285" y="569"/>
                    <a:pt x="352" y="619"/>
                    <a:pt x="435" y="653"/>
                  </a:cubicBezTo>
                  <a:cubicBezTo>
                    <a:pt x="435" y="636"/>
                    <a:pt x="368" y="586"/>
                    <a:pt x="268" y="485"/>
                  </a:cubicBezTo>
                  <a:cubicBezTo>
                    <a:pt x="218" y="419"/>
                    <a:pt x="168" y="352"/>
                    <a:pt x="134" y="285"/>
                  </a:cubicBezTo>
                  <a:cubicBezTo>
                    <a:pt x="84" y="201"/>
                    <a:pt x="51" y="84"/>
                    <a:pt x="134" y="68"/>
                  </a:cubicBezTo>
                  <a:cubicBezTo>
                    <a:pt x="142" y="66"/>
                    <a:pt x="149" y="66"/>
                    <a:pt x="156" y="66"/>
                  </a:cubicBezTo>
                  <a:cubicBezTo>
                    <a:pt x="232" y="66"/>
                    <a:pt x="307" y="140"/>
                    <a:pt x="368" y="201"/>
                  </a:cubicBezTo>
                  <a:cubicBezTo>
                    <a:pt x="402" y="268"/>
                    <a:pt x="435" y="352"/>
                    <a:pt x="452" y="435"/>
                  </a:cubicBezTo>
                  <a:cubicBezTo>
                    <a:pt x="469" y="502"/>
                    <a:pt x="469" y="586"/>
                    <a:pt x="469" y="653"/>
                  </a:cubicBezTo>
                  <a:cubicBezTo>
                    <a:pt x="502" y="586"/>
                    <a:pt x="519" y="502"/>
                    <a:pt x="502" y="419"/>
                  </a:cubicBezTo>
                  <a:cubicBezTo>
                    <a:pt x="485" y="335"/>
                    <a:pt x="452" y="252"/>
                    <a:pt x="402" y="168"/>
                  </a:cubicBezTo>
                  <a:cubicBezTo>
                    <a:pt x="352" y="68"/>
                    <a:pt x="251" y="1"/>
                    <a:pt x="134" y="1"/>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216" name="Google Shape;1214;p35"/>
            <p:cNvSpPr/>
            <p:nvPr/>
          </p:nvSpPr>
          <p:spPr>
            <a:xfrm>
              <a:off x="6217700" y="4450950"/>
              <a:ext cx="47225" cy="38350"/>
            </a:xfrm>
            <a:custGeom>
              <a:avLst/>
              <a:gdLst/>
              <a:ahLst/>
              <a:cxnLst/>
              <a:rect l="l" t="t" r="r" b="b"/>
              <a:pathLst>
                <a:path w="1889" h="1534" extrusionOk="0">
                  <a:moveTo>
                    <a:pt x="253" y="1"/>
                  </a:moveTo>
                  <a:cubicBezTo>
                    <a:pt x="205" y="1"/>
                    <a:pt x="159" y="5"/>
                    <a:pt x="117" y="13"/>
                  </a:cubicBezTo>
                  <a:cubicBezTo>
                    <a:pt x="84" y="13"/>
                    <a:pt x="34" y="30"/>
                    <a:pt x="0" y="30"/>
                  </a:cubicBezTo>
                  <a:cubicBezTo>
                    <a:pt x="9" y="38"/>
                    <a:pt x="46" y="38"/>
                    <a:pt x="113" y="38"/>
                  </a:cubicBezTo>
                  <a:cubicBezTo>
                    <a:pt x="180" y="38"/>
                    <a:pt x="276" y="38"/>
                    <a:pt x="401" y="47"/>
                  </a:cubicBezTo>
                  <a:cubicBezTo>
                    <a:pt x="1036" y="130"/>
                    <a:pt x="1571" y="548"/>
                    <a:pt x="1771" y="1150"/>
                  </a:cubicBezTo>
                  <a:cubicBezTo>
                    <a:pt x="1855" y="1383"/>
                    <a:pt x="1855" y="1534"/>
                    <a:pt x="1872" y="1534"/>
                  </a:cubicBezTo>
                  <a:cubicBezTo>
                    <a:pt x="1888" y="1500"/>
                    <a:pt x="1888" y="1450"/>
                    <a:pt x="1872" y="1417"/>
                  </a:cubicBezTo>
                  <a:cubicBezTo>
                    <a:pt x="1872" y="1333"/>
                    <a:pt x="1838" y="1233"/>
                    <a:pt x="1821" y="1133"/>
                  </a:cubicBezTo>
                  <a:cubicBezTo>
                    <a:pt x="1621" y="498"/>
                    <a:pt x="1070" y="47"/>
                    <a:pt x="401" y="13"/>
                  </a:cubicBezTo>
                  <a:cubicBezTo>
                    <a:pt x="351" y="5"/>
                    <a:pt x="301" y="1"/>
                    <a:pt x="253" y="1"/>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217" name="Google Shape;1215;p35"/>
            <p:cNvSpPr/>
            <p:nvPr/>
          </p:nvSpPr>
          <p:spPr>
            <a:xfrm>
              <a:off x="6230225" y="4392800"/>
              <a:ext cx="2125" cy="54325"/>
            </a:xfrm>
            <a:custGeom>
              <a:avLst/>
              <a:gdLst/>
              <a:ahLst/>
              <a:cxnLst/>
              <a:rect l="l" t="t" r="r" b="b"/>
              <a:pathLst>
                <a:path w="85" h="2173" extrusionOk="0">
                  <a:moveTo>
                    <a:pt x="51" y="0"/>
                  </a:moveTo>
                  <a:lnTo>
                    <a:pt x="51" y="0"/>
                  </a:lnTo>
                  <a:cubicBezTo>
                    <a:pt x="0" y="735"/>
                    <a:pt x="0" y="1454"/>
                    <a:pt x="17" y="2172"/>
                  </a:cubicBezTo>
                  <a:cubicBezTo>
                    <a:pt x="84" y="1454"/>
                    <a:pt x="84" y="735"/>
                    <a:pt x="51" y="0"/>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218" name="Google Shape;1216;p35"/>
            <p:cNvSpPr/>
            <p:nvPr/>
          </p:nvSpPr>
          <p:spPr>
            <a:xfrm>
              <a:off x="6281175" y="4472825"/>
              <a:ext cx="38475" cy="2125"/>
            </a:xfrm>
            <a:custGeom>
              <a:avLst/>
              <a:gdLst/>
              <a:ahLst/>
              <a:cxnLst/>
              <a:rect l="l" t="t" r="r" b="b"/>
              <a:pathLst>
                <a:path w="1539" h="85" extrusionOk="0">
                  <a:moveTo>
                    <a:pt x="84" y="0"/>
                  </a:moveTo>
                  <a:cubicBezTo>
                    <a:pt x="31" y="0"/>
                    <a:pt x="1" y="2"/>
                    <a:pt x="1" y="7"/>
                  </a:cubicBezTo>
                  <a:cubicBezTo>
                    <a:pt x="272" y="60"/>
                    <a:pt x="542" y="85"/>
                    <a:pt x="811" y="85"/>
                  </a:cubicBezTo>
                  <a:cubicBezTo>
                    <a:pt x="1056" y="85"/>
                    <a:pt x="1299" y="64"/>
                    <a:pt x="1538" y="24"/>
                  </a:cubicBezTo>
                  <a:cubicBezTo>
                    <a:pt x="1538" y="18"/>
                    <a:pt x="1501" y="16"/>
                    <a:pt x="1435" y="16"/>
                  </a:cubicBezTo>
                  <a:cubicBezTo>
                    <a:pt x="1304" y="16"/>
                    <a:pt x="1059" y="24"/>
                    <a:pt x="770" y="24"/>
                  </a:cubicBezTo>
                  <a:cubicBezTo>
                    <a:pt x="474" y="12"/>
                    <a:pt x="212" y="0"/>
                    <a:pt x="84" y="0"/>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219" name="Google Shape;1217;p35"/>
            <p:cNvSpPr/>
            <p:nvPr/>
          </p:nvSpPr>
          <p:spPr>
            <a:xfrm>
              <a:off x="6255275" y="4472925"/>
              <a:ext cx="4225" cy="7600"/>
            </a:xfrm>
            <a:custGeom>
              <a:avLst/>
              <a:gdLst/>
              <a:ahLst/>
              <a:cxnLst/>
              <a:rect l="l" t="t" r="r" b="b"/>
              <a:pathLst>
                <a:path w="169" h="304" extrusionOk="0">
                  <a:moveTo>
                    <a:pt x="21" y="0"/>
                  </a:moveTo>
                  <a:cubicBezTo>
                    <a:pt x="19" y="0"/>
                    <a:pt x="18" y="1"/>
                    <a:pt x="18" y="3"/>
                  </a:cubicBezTo>
                  <a:cubicBezTo>
                    <a:pt x="1" y="20"/>
                    <a:pt x="34" y="70"/>
                    <a:pt x="68" y="154"/>
                  </a:cubicBezTo>
                  <a:cubicBezTo>
                    <a:pt x="101" y="237"/>
                    <a:pt x="135" y="304"/>
                    <a:pt x="151" y="304"/>
                  </a:cubicBezTo>
                  <a:cubicBezTo>
                    <a:pt x="168" y="304"/>
                    <a:pt x="168" y="220"/>
                    <a:pt x="135" y="120"/>
                  </a:cubicBezTo>
                  <a:cubicBezTo>
                    <a:pt x="91" y="47"/>
                    <a:pt x="35" y="0"/>
                    <a:pt x="21" y="0"/>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220" name="Google Shape;1218;p35"/>
            <p:cNvSpPr/>
            <p:nvPr/>
          </p:nvSpPr>
          <p:spPr>
            <a:xfrm>
              <a:off x="6245675" y="4460775"/>
              <a:ext cx="5450" cy="5225"/>
            </a:xfrm>
            <a:custGeom>
              <a:avLst/>
              <a:gdLst/>
              <a:ahLst/>
              <a:cxnLst/>
              <a:rect l="l" t="t" r="r" b="b"/>
              <a:pathLst>
                <a:path w="218" h="209" extrusionOk="0">
                  <a:moveTo>
                    <a:pt x="13" y="0"/>
                  </a:moveTo>
                  <a:cubicBezTo>
                    <a:pt x="8" y="0"/>
                    <a:pt x="4" y="2"/>
                    <a:pt x="1" y="5"/>
                  </a:cubicBezTo>
                  <a:cubicBezTo>
                    <a:pt x="1" y="21"/>
                    <a:pt x="34" y="71"/>
                    <a:pt x="84" y="122"/>
                  </a:cubicBezTo>
                  <a:cubicBezTo>
                    <a:pt x="128" y="165"/>
                    <a:pt x="171" y="208"/>
                    <a:pt x="193" y="208"/>
                  </a:cubicBezTo>
                  <a:cubicBezTo>
                    <a:pt x="196" y="208"/>
                    <a:pt x="199" y="207"/>
                    <a:pt x="201" y="205"/>
                  </a:cubicBezTo>
                  <a:cubicBezTo>
                    <a:pt x="218" y="188"/>
                    <a:pt x="184" y="138"/>
                    <a:pt x="134" y="71"/>
                  </a:cubicBezTo>
                  <a:cubicBezTo>
                    <a:pt x="79" y="30"/>
                    <a:pt x="36" y="0"/>
                    <a:pt x="13" y="0"/>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221" name="Google Shape;1219;p35"/>
            <p:cNvSpPr/>
            <p:nvPr/>
          </p:nvSpPr>
          <p:spPr>
            <a:xfrm>
              <a:off x="6231900" y="4454675"/>
              <a:ext cx="7950" cy="3300"/>
            </a:xfrm>
            <a:custGeom>
              <a:avLst/>
              <a:gdLst/>
              <a:ahLst/>
              <a:cxnLst/>
              <a:rect l="l" t="t" r="r" b="b"/>
              <a:pathLst>
                <a:path w="318" h="132" extrusionOk="0">
                  <a:moveTo>
                    <a:pt x="92" y="0"/>
                  </a:moveTo>
                  <a:cubicBezTo>
                    <a:pt x="40" y="0"/>
                    <a:pt x="0" y="20"/>
                    <a:pt x="0" y="31"/>
                  </a:cubicBezTo>
                  <a:cubicBezTo>
                    <a:pt x="0" y="48"/>
                    <a:pt x="67" y="48"/>
                    <a:pt x="151" y="65"/>
                  </a:cubicBezTo>
                  <a:cubicBezTo>
                    <a:pt x="234" y="98"/>
                    <a:pt x="284" y="132"/>
                    <a:pt x="301" y="132"/>
                  </a:cubicBezTo>
                  <a:cubicBezTo>
                    <a:pt x="318" y="115"/>
                    <a:pt x="268" y="48"/>
                    <a:pt x="167" y="15"/>
                  </a:cubicBezTo>
                  <a:cubicBezTo>
                    <a:pt x="141" y="4"/>
                    <a:pt x="116" y="0"/>
                    <a:pt x="92" y="0"/>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222" name="Google Shape;1220;p35"/>
            <p:cNvSpPr/>
            <p:nvPr/>
          </p:nvSpPr>
          <p:spPr>
            <a:xfrm>
              <a:off x="6221875" y="4452200"/>
              <a:ext cx="4200" cy="2325"/>
            </a:xfrm>
            <a:custGeom>
              <a:avLst/>
              <a:gdLst/>
              <a:ahLst/>
              <a:cxnLst/>
              <a:rect l="l" t="t" r="r" b="b"/>
              <a:pathLst>
                <a:path w="168" h="93" extrusionOk="0">
                  <a:moveTo>
                    <a:pt x="38" y="1"/>
                  </a:moveTo>
                  <a:cubicBezTo>
                    <a:pt x="21" y="1"/>
                    <a:pt x="9" y="5"/>
                    <a:pt x="0" y="13"/>
                  </a:cubicBezTo>
                  <a:cubicBezTo>
                    <a:pt x="0" y="30"/>
                    <a:pt x="34" y="64"/>
                    <a:pt x="67" y="80"/>
                  </a:cubicBezTo>
                  <a:cubicBezTo>
                    <a:pt x="92" y="89"/>
                    <a:pt x="113" y="93"/>
                    <a:pt x="130" y="93"/>
                  </a:cubicBezTo>
                  <a:cubicBezTo>
                    <a:pt x="147" y="93"/>
                    <a:pt x="159" y="89"/>
                    <a:pt x="167" y="80"/>
                  </a:cubicBezTo>
                  <a:cubicBezTo>
                    <a:pt x="167" y="64"/>
                    <a:pt x="134" y="30"/>
                    <a:pt x="101" y="13"/>
                  </a:cubicBezTo>
                  <a:cubicBezTo>
                    <a:pt x="75" y="5"/>
                    <a:pt x="55" y="1"/>
                    <a:pt x="38" y="1"/>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223" name="Google Shape;1221;p35"/>
            <p:cNvSpPr/>
            <p:nvPr/>
          </p:nvSpPr>
          <p:spPr>
            <a:xfrm>
              <a:off x="5534325" y="2405325"/>
              <a:ext cx="347550" cy="294425"/>
            </a:xfrm>
            <a:custGeom>
              <a:avLst/>
              <a:gdLst/>
              <a:ahLst/>
              <a:cxnLst/>
              <a:rect l="l" t="t" r="r" b="b"/>
              <a:pathLst>
                <a:path w="13902" h="11777" extrusionOk="0">
                  <a:moveTo>
                    <a:pt x="769" y="0"/>
                  </a:moveTo>
                  <a:cubicBezTo>
                    <a:pt x="769" y="0"/>
                    <a:pt x="0" y="9641"/>
                    <a:pt x="2456" y="11195"/>
                  </a:cubicBezTo>
                  <a:cubicBezTo>
                    <a:pt x="3104" y="11610"/>
                    <a:pt x="3931" y="11777"/>
                    <a:pt x="4844" y="11777"/>
                  </a:cubicBezTo>
                  <a:cubicBezTo>
                    <a:pt x="8636" y="11777"/>
                    <a:pt x="13902" y="8889"/>
                    <a:pt x="13902" y="8889"/>
                  </a:cubicBezTo>
                  <a:lnTo>
                    <a:pt x="13718" y="3275"/>
                  </a:lnTo>
                  <a:cubicBezTo>
                    <a:pt x="13718" y="3275"/>
                    <a:pt x="5856" y="6587"/>
                    <a:pt x="5319" y="6587"/>
                  </a:cubicBezTo>
                  <a:cubicBezTo>
                    <a:pt x="5309" y="6587"/>
                    <a:pt x="5301" y="6586"/>
                    <a:pt x="5297" y="6583"/>
                  </a:cubicBezTo>
                  <a:cubicBezTo>
                    <a:pt x="5063" y="6483"/>
                    <a:pt x="4845" y="150"/>
                    <a:pt x="4845" y="150"/>
                  </a:cubicBezTo>
                  <a:lnTo>
                    <a:pt x="769" y="0"/>
                  </a:lnTo>
                  <a:close/>
                </a:path>
              </a:pathLst>
            </a:custGeom>
            <a:solidFill>
              <a:srgbClr val="FFBE9D"/>
            </a:solidFill>
            <a:ln>
              <a:noFill/>
            </a:ln>
          </p:spPr>
          <p:txBody>
            <a:bodyPr spcFirstLastPara="1" wrap="square" lIns="121900" tIns="121900" rIns="121900" bIns="121900" anchor="ctr" anchorCtr="0">
              <a:noAutofit/>
            </a:bodyPr>
            <a:lstStyle/>
            <a:p>
              <a:endParaRPr sz="2400"/>
            </a:p>
          </p:txBody>
        </p:sp>
        <p:sp>
          <p:nvSpPr>
            <p:cNvPr id="224" name="Google Shape;1222;p35"/>
            <p:cNvSpPr/>
            <p:nvPr/>
          </p:nvSpPr>
          <p:spPr>
            <a:xfrm>
              <a:off x="5921950" y="2111250"/>
              <a:ext cx="200100" cy="384325"/>
            </a:xfrm>
            <a:custGeom>
              <a:avLst/>
              <a:gdLst/>
              <a:ahLst/>
              <a:cxnLst/>
              <a:rect l="l" t="t" r="r" b="b"/>
              <a:pathLst>
                <a:path w="8004" h="15373" extrusionOk="0">
                  <a:moveTo>
                    <a:pt x="3877" y="0"/>
                  </a:moveTo>
                  <a:lnTo>
                    <a:pt x="118" y="1838"/>
                  </a:lnTo>
                  <a:cubicBezTo>
                    <a:pt x="118" y="1838"/>
                    <a:pt x="1" y="6550"/>
                    <a:pt x="118" y="8588"/>
                  </a:cubicBezTo>
                  <a:cubicBezTo>
                    <a:pt x="251" y="10644"/>
                    <a:pt x="2306" y="10861"/>
                    <a:pt x="2306" y="10861"/>
                  </a:cubicBezTo>
                  <a:cubicBezTo>
                    <a:pt x="2306" y="10861"/>
                    <a:pt x="2323" y="11746"/>
                    <a:pt x="2323" y="12766"/>
                  </a:cubicBezTo>
                  <a:cubicBezTo>
                    <a:pt x="2340" y="14186"/>
                    <a:pt x="3476" y="15339"/>
                    <a:pt x="4896" y="15372"/>
                  </a:cubicBezTo>
                  <a:cubicBezTo>
                    <a:pt x="4907" y="15372"/>
                    <a:pt x="4917" y="15372"/>
                    <a:pt x="4928" y="15372"/>
                  </a:cubicBezTo>
                  <a:cubicBezTo>
                    <a:pt x="6334" y="15372"/>
                    <a:pt x="7503" y="14275"/>
                    <a:pt x="7570" y="12866"/>
                  </a:cubicBezTo>
                  <a:lnTo>
                    <a:pt x="8004" y="3125"/>
                  </a:lnTo>
                  <a:lnTo>
                    <a:pt x="3877" y="0"/>
                  </a:lnTo>
                  <a:close/>
                </a:path>
              </a:pathLst>
            </a:custGeom>
            <a:solidFill>
              <a:srgbClr val="FFBE9D"/>
            </a:solidFill>
            <a:ln>
              <a:noFill/>
            </a:ln>
          </p:spPr>
          <p:txBody>
            <a:bodyPr spcFirstLastPara="1" wrap="square" lIns="121900" tIns="121900" rIns="121900" bIns="121900" anchor="ctr" anchorCtr="0">
              <a:noAutofit/>
            </a:bodyPr>
            <a:lstStyle/>
            <a:p>
              <a:endParaRPr sz="2400"/>
            </a:p>
          </p:txBody>
        </p:sp>
        <p:sp>
          <p:nvSpPr>
            <p:cNvPr id="225" name="Google Shape;1223;p35"/>
            <p:cNvSpPr/>
            <p:nvPr/>
          </p:nvSpPr>
          <p:spPr>
            <a:xfrm>
              <a:off x="5936150" y="2236550"/>
              <a:ext cx="15075" cy="13275"/>
            </a:xfrm>
            <a:custGeom>
              <a:avLst/>
              <a:gdLst/>
              <a:ahLst/>
              <a:cxnLst/>
              <a:rect l="l" t="t" r="r" b="b"/>
              <a:pathLst>
                <a:path w="603" h="531" extrusionOk="0">
                  <a:moveTo>
                    <a:pt x="251" y="1"/>
                  </a:moveTo>
                  <a:cubicBezTo>
                    <a:pt x="118" y="1"/>
                    <a:pt x="1" y="118"/>
                    <a:pt x="1" y="268"/>
                  </a:cubicBezTo>
                  <a:cubicBezTo>
                    <a:pt x="1" y="426"/>
                    <a:pt x="130" y="531"/>
                    <a:pt x="260" y="531"/>
                  </a:cubicBezTo>
                  <a:cubicBezTo>
                    <a:pt x="323" y="531"/>
                    <a:pt x="386" y="506"/>
                    <a:pt x="435" y="452"/>
                  </a:cubicBezTo>
                  <a:cubicBezTo>
                    <a:pt x="602" y="285"/>
                    <a:pt x="485" y="1"/>
                    <a:pt x="251" y="1"/>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226" name="Google Shape;1224;p35"/>
            <p:cNvSpPr/>
            <p:nvPr/>
          </p:nvSpPr>
          <p:spPr>
            <a:xfrm>
              <a:off x="5929475" y="2228000"/>
              <a:ext cx="26325" cy="8275"/>
            </a:xfrm>
            <a:custGeom>
              <a:avLst/>
              <a:gdLst/>
              <a:ahLst/>
              <a:cxnLst/>
              <a:rect l="l" t="t" r="r" b="b"/>
              <a:pathLst>
                <a:path w="1053" h="331" extrusionOk="0">
                  <a:moveTo>
                    <a:pt x="555" y="0"/>
                  </a:moveTo>
                  <a:cubicBezTo>
                    <a:pt x="393" y="0"/>
                    <a:pt x="231" y="56"/>
                    <a:pt x="101" y="159"/>
                  </a:cubicBezTo>
                  <a:cubicBezTo>
                    <a:pt x="17" y="243"/>
                    <a:pt x="0" y="309"/>
                    <a:pt x="17" y="326"/>
                  </a:cubicBezTo>
                  <a:cubicBezTo>
                    <a:pt x="20" y="329"/>
                    <a:pt x="24" y="330"/>
                    <a:pt x="30" y="330"/>
                  </a:cubicBezTo>
                  <a:cubicBezTo>
                    <a:pt x="85" y="330"/>
                    <a:pt x="260" y="191"/>
                    <a:pt x="518" y="176"/>
                  </a:cubicBezTo>
                  <a:cubicBezTo>
                    <a:pt x="535" y="175"/>
                    <a:pt x="552" y="174"/>
                    <a:pt x="568" y="174"/>
                  </a:cubicBezTo>
                  <a:cubicBezTo>
                    <a:pt x="795" y="174"/>
                    <a:pt x="961" y="265"/>
                    <a:pt x="1019" y="265"/>
                  </a:cubicBezTo>
                  <a:cubicBezTo>
                    <a:pt x="1027" y="265"/>
                    <a:pt x="1032" y="263"/>
                    <a:pt x="1036" y="259"/>
                  </a:cubicBezTo>
                  <a:cubicBezTo>
                    <a:pt x="1053" y="243"/>
                    <a:pt x="1020" y="176"/>
                    <a:pt x="919" y="109"/>
                  </a:cubicBezTo>
                  <a:cubicBezTo>
                    <a:pt x="809" y="35"/>
                    <a:pt x="682" y="0"/>
                    <a:pt x="555" y="0"/>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227" name="Google Shape;1225;p35"/>
            <p:cNvSpPr/>
            <p:nvPr/>
          </p:nvSpPr>
          <p:spPr>
            <a:xfrm>
              <a:off x="6011750" y="2236550"/>
              <a:ext cx="15500" cy="13275"/>
            </a:xfrm>
            <a:custGeom>
              <a:avLst/>
              <a:gdLst/>
              <a:ahLst/>
              <a:cxnLst/>
              <a:rect l="l" t="t" r="r" b="b"/>
              <a:pathLst>
                <a:path w="620" h="531" extrusionOk="0">
                  <a:moveTo>
                    <a:pt x="268" y="1"/>
                  </a:moveTo>
                  <a:cubicBezTo>
                    <a:pt x="118" y="1"/>
                    <a:pt x="1" y="118"/>
                    <a:pt x="1" y="268"/>
                  </a:cubicBezTo>
                  <a:cubicBezTo>
                    <a:pt x="1" y="426"/>
                    <a:pt x="130" y="531"/>
                    <a:pt x="266" y="531"/>
                  </a:cubicBezTo>
                  <a:cubicBezTo>
                    <a:pt x="331" y="531"/>
                    <a:pt x="398" y="506"/>
                    <a:pt x="452" y="452"/>
                  </a:cubicBezTo>
                  <a:cubicBezTo>
                    <a:pt x="619" y="285"/>
                    <a:pt x="502" y="1"/>
                    <a:pt x="268" y="1"/>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228" name="Google Shape;1226;p35"/>
            <p:cNvSpPr/>
            <p:nvPr/>
          </p:nvSpPr>
          <p:spPr>
            <a:xfrm>
              <a:off x="6007175" y="2228000"/>
              <a:ext cx="26750" cy="8275"/>
            </a:xfrm>
            <a:custGeom>
              <a:avLst/>
              <a:gdLst/>
              <a:ahLst/>
              <a:cxnLst/>
              <a:rect l="l" t="t" r="r" b="b"/>
              <a:pathLst>
                <a:path w="1070" h="331" extrusionOk="0">
                  <a:moveTo>
                    <a:pt x="571" y="0"/>
                  </a:moveTo>
                  <a:cubicBezTo>
                    <a:pt x="410" y="0"/>
                    <a:pt x="248" y="56"/>
                    <a:pt x="117" y="159"/>
                  </a:cubicBezTo>
                  <a:cubicBezTo>
                    <a:pt x="34" y="243"/>
                    <a:pt x="0" y="309"/>
                    <a:pt x="17" y="326"/>
                  </a:cubicBezTo>
                  <a:cubicBezTo>
                    <a:pt x="20" y="329"/>
                    <a:pt x="24" y="330"/>
                    <a:pt x="30" y="330"/>
                  </a:cubicBezTo>
                  <a:cubicBezTo>
                    <a:pt x="87" y="330"/>
                    <a:pt x="276" y="191"/>
                    <a:pt x="535" y="176"/>
                  </a:cubicBezTo>
                  <a:cubicBezTo>
                    <a:pt x="552" y="175"/>
                    <a:pt x="568" y="174"/>
                    <a:pt x="584" y="174"/>
                  </a:cubicBezTo>
                  <a:cubicBezTo>
                    <a:pt x="811" y="174"/>
                    <a:pt x="978" y="265"/>
                    <a:pt x="1035" y="265"/>
                  </a:cubicBezTo>
                  <a:cubicBezTo>
                    <a:pt x="1043" y="265"/>
                    <a:pt x="1049" y="263"/>
                    <a:pt x="1053" y="259"/>
                  </a:cubicBezTo>
                  <a:cubicBezTo>
                    <a:pt x="1069" y="243"/>
                    <a:pt x="1036" y="176"/>
                    <a:pt x="936" y="109"/>
                  </a:cubicBezTo>
                  <a:cubicBezTo>
                    <a:pt x="825" y="35"/>
                    <a:pt x="698" y="0"/>
                    <a:pt x="571" y="0"/>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229" name="Google Shape;1227;p35"/>
            <p:cNvSpPr/>
            <p:nvPr/>
          </p:nvSpPr>
          <p:spPr>
            <a:xfrm>
              <a:off x="5963300" y="2234050"/>
              <a:ext cx="21325" cy="62675"/>
            </a:xfrm>
            <a:custGeom>
              <a:avLst/>
              <a:gdLst/>
              <a:ahLst/>
              <a:cxnLst/>
              <a:rect l="l" t="t" r="r" b="b"/>
              <a:pathLst>
                <a:path w="853" h="2507" extrusionOk="0">
                  <a:moveTo>
                    <a:pt x="801" y="0"/>
                  </a:moveTo>
                  <a:cubicBezTo>
                    <a:pt x="763" y="0"/>
                    <a:pt x="499" y="662"/>
                    <a:pt x="235" y="1471"/>
                  </a:cubicBezTo>
                  <a:cubicBezTo>
                    <a:pt x="184" y="1671"/>
                    <a:pt x="118" y="1872"/>
                    <a:pt x="51" y="2056"/>
                  </a:cubicBezTo>
                  <a:cubicBezTo>
                    <a:pt x="17" y="2156"/>
                    <a:pt x="1" y="2273"/>
                    <a:pt x="34" y="2373"/>
                  </a:cubicBezTo>
                  <a:cubicBezTo>
                    <a:pt x="51" y="2440"/>
                    <a:pt x="101" y="2473"/>
                    <a:pt x="168" y="2490"/>
                  </a:cubicBezTo>
                  <a:cubicBezTo>
                    <a:pt x="218" y="2507"/>
                    <a:pt x="251" y="2507"/>
                    <a:pt x="301" y="2507"/>
                  </a:cubicBezTo>
                  <a:cubicBezTo>
                    <a:pt x="452" y="2507"/>
                    <a:pt x="619" y="2507"/>
                    <a:pt x="769" y="2457"/>
                  </a:cubicBezTo>
                  <a:cubicBezTo>
                    <a:pt x="619" y="2407"/>
                    <a:pt x="452" y="2373"/>
                    <a:pt x="301" y="2373"/>
                  </a:cubicBezTo>
                  <a:cubicBezTo>
                    <a:pt x="235" y="2373"/>
                    <a:pt x="168" y="2356"/>
                    <a:pt x="168" y="2323"/>
                  </a:cubicBezTo>
                  <a:cubicBezTo>
                    <a:pt x="168" y="2256"/>
                    <a:pt x="184" y="2173"/>
                    <a:pt x="218" y="2106"/>
                  </a:cubicBezTo>
                  <a:cubicBezTo>
                    <a:pt x="268" y="1922"/>
                    <a:pt x="335" y="1722"/>
                    <a:pt x="402" y="1521"/>
                  </a:cubicBezTo>
                  <a:cubicBezTo>
                    <a:pt x="669" y="702"/>
                    <a:pt x="853" y="17"/>
                    <a:pt x="803" y="1"/>
                  </a:cubicBezTo>
                  <a:cubicBezTo>
                    <a:pt x="802" y="0"/>
                    <a:pt x="802" y="0"/>
                    <a:pt x="801" y="0"/>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230" name="Google Shape;1228;p35"/>
            <p:cNvSpPr/>
            <p:nvPr/>
          </p:nvSpPr>
          <p:spPr>
            <a:xfrm>
              <a:off x="5971650" y="2301325"/>
              <a:ext cx="38475" cy="20675"/>
            </a:xfrm>
            <a:custGeom>
              <a:avLst/>
              <a:gdLst/>
              <a:ahLst/>
              <a:cxnLst/>
              <a:rect l="l" t="t" r="r" b="b"/>
              <a:pathLst>
                <a:path w="1539" h="827" extrusionOk="0">
                  <a:moveTo>
                    <a:pt x="1401" y="0"/>
                  </a:moveTo>
                  <a:lnTo>
                    <a:pt x="1401" y="0"/>
                  </a:lnTo>
                  <a:cubicBezTo>
                    <a:pt x="1382" y="0"/>
                    <a:pt x="499" y="501"/>
                    <a:pt x="1" y="501"/>
                  </a:cubicBezTo>
                  <a:cubicBezTo>
                    <a:pt x="143" y="714"/>
                    <a:pt x="385" y="826"/>
                    <a:pt x="634" y="826"/>
                  </a:cubicBezTo>
                  <a:cubicBezTo>
                    <a:pt x="736" y="826"/>
                    <a:pt x="839" y="807"/>
                    <a:pt x="937" y="768"/>
                  </a:cubicBezTo>
                  <a:cubicBezTo>
                    <a:pt x="1538" y="518"/>
                    <a:pt x="1354" y="33"/>
                    <a:pt x="1354" y="33"/>
                  </a:cubicBezTo>
                  <a:cubicBezTo>
                    <a:pt x="1389" y="10"/>
                    <a:pt x="1404" y="0"/>
                    <a:pt x="1401"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31" name="Google Shape;1229;p35"/>
            <p:cNvSpPr/>
            <p:nvPr/>
          </p:nvSpPr>
          <p:spPr>
            <a:xfrm>
              <a:off x="5977100" y="2359775"/>
              <a:ext cx="67675" cy="35625"/>
            </a:xfrm>
            <a:custGeom>
              <a:avLst/>
              <a:gdLst/>
              <a:ahLst/>
              <a:cxnLst/>
              <a:rect l="l" t="t" r="r" b="b"/>
              <a:pathLst>
                <a:path w="2707" h="1425" extrusionOk="0">
                  <a:moveTo>
                    <a:pt x="2707" y="1"/>
                  </a:moveTo>
                  <a:lnTo>
                    <a:pt x="2707" y="1"/>
                  </a:lnTo>
                  <a:cubicBezTo>
                    <a:pt x="1922" y="552"/>
                    <a:pt x="969" y="870"/>
                    <a:pt x="0" y="920"/>
                  </a:cubicBezTo>
                  <a:lnTo>
                    <a:pt x="50" y="1421"/>
                  </a:lnTo>
                  <a:cubicBezTo>
                    <a:pt x="106" y="1423"/>
                    <a:pt x="160" y="1424"/>
                    <a:pt x="214" y="1424"/>
                  </a:cubicBezTo>
                  <a:cubicBezTo>
                    <a:pt x="2137" y="1424"/>
                    <a:pt x="2707" y="1"/>
                    <a:pt x="2707" y="1"/>
                  </a:cubicBezTo>
                  <a:close/>
                </a:path>
              </a:pathLst>
            </a:custGeom>
            <a:solidFill>
              <a:srgbClr val="EB996E"/>
            </a:solidFill>
            <a:ln>
              <a:noFill/>
            </a:ln>
          </p:spPr>
          <p:txBody>
            <a:bodyPr spcFirstLastPara="1" wrap="square" lIns="121900" tIns="121900" rIns="121900" bIns="121900" anchor="ctr" anchorCtr="0">
              <a:noAutofit/>
            </a:bodyPr>
            <a:lstStyle/>
            <a:p>
              <a:endParaRPr sz="2400"/>
            </a:p>
          </p:txBody>
        </p:sp>
        <p:sp>
          <p:nvSpPr>
            <p:cNvPr id="232" name="Google Shape;1230;p35"/>
            <p:cNvSpPr/>
            <p:nvPr/>
          </p:nvSpPr>
          <p:spPr>
            <a:xfrm>
              <a:off x="5896475" y="2076900"/>
              <a:ext cx="301675" cy="294175"/>
            </a:xfrm>
            <a:custGeom>
              <a:avLst/>
              <a:gdLst/>
              <a:ahLst/>
              <a:cxnLst/>
              <a:rect l="l" t="t" r="r" b="b"/>
              <a:pathLst>
                <a:path w="12067" h="11767" extrusionOk="0">
                  <a:moveTo>
                    <a:pt x="12047" y="6203"/>
                  </a:moveTo>
                  <a:lnTo>
                    <a:pt x="12058" y="6448"/>
                  </a:lnTo>
                  <a:lnTo>
                    <a:pt x="12058" y="6448"/>
                  </a:lnTo>
                  <a:cubicBezTo>
                    <a:pt x="12055" y="6292"/>
                    <a:pt x="12047" y="6203"/>
                    <a:pt x="12047" y="6203"/>
                  </a:cubicBezTo>
                  <a:close/>
                  <a:moveTo>
                    <a:pt x="5395" y="0"/>
                  </a:moveTo>
                  <a:cubicBezTo>
                    <a:pt x="4583" y="0"/>
                    <a:pt x="3470" y="218"/>
                    <a:pt x="2039" y="1708"/>
                  </a:cubicBezTo>
                  <a:cubicBezTo>
                    <a:pt x="0" y="3814"/>
                    <a:pt x="1120" y="6086"/>
                    <a:pt x="1120" y="6086"/>
                  </a:cubicBezTo>
                  <a:lnTo>
                    <a:pt x="1454" y="5769"/>
                  </a:lnTo>
                  <a:lnTo>
                    <a:pt x="4445" y="5000"/>
                  </a:lnTo>
                  <a:cubicBezTo>
                    <a:pt x="4211" y="4198"/>
                    <a:pt x="4562" y="3195"/>
                    <a:pt x="4762" y="2728"/>
                  </a:cubicBezTo>
                  <a:lnTo>
                    <a:pt x="4779" y="2711"/>
                  </a:lnTo>
                  <a:cubicBezTo>
                    <a:pt x="5364" y="5769"/>
                    <a:pt x="8739" y="6086"/>
                    <a:pt x="8739" y="6086"/>
                  </a:cubicBezTo>
                  <a:lnTo>
                    <a:pt x="8472" y="11767"/>
                  </a:lnTo>
                  <a:cubicBezTo>
                    <a:pt x="11819" y="11053"/>
                    <a:pt x="12067" y="7627"/>
                    <a:pt x="12060" y="6537"/>
                  </a:cubicBezTo>
                  <a:lnTo>
                    <a:pt x="12060" y="6537"/>
                  </a:lnTo>
                  <a:cubicBezTo>
                    <a:pt x="12061" y="6549"/>
                    <a:pt x="12063" y="6560"/>
                    <a:pt x="12064" y="6571"/>
                  </a:cubicBezTo>
                  <a:lnTo>
                    <a:pt x="12058" y="6448"/>
                  </a:lnTo>
                  <a:lnTo>
                    <a:pt x="12058" y="6448"/>
                  </a:lnTo>
                  <a:cubicBezTo>
                    <a:pt x="12059" y="6476"/>
                    <a:pt x="12059" y="6505"/>
                    <a:pt x="12060" y="6537"/>
                  </a:cubicBezTo>
                  <a:lnTo>
                    <a:pt x="12060" y="6537"/>
                  </a:lnTo>
                  <a:cubicBezTo>
                    <a:pt x="12008" y="6139"/>
                    <a:pt x="11912" y="5328"/>
                    <a:pt x="11847" y="5100"/>
                  </a:cubicBezTo>
                  <a:cubicBezTo>
                    <a:pt x="10727" y="840"/>
                    <a:pt x="6985" y="38"/>
                    <a:pt x="6249" y="38"/>
                  </a:cubicBezTo>
                  <a:cubicBezTo>
                    <a:pt x="6015" y="38"/>
                    <a:pt x="5731" y="0"/>
                    <a:pt x="5395" y="0"/>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233" name="Google Shape;1231;p35"/>
            <p:cNvSpPr/>
            <p:nvPr/>
          </p:nvSpPr>
          <p:spPr>
            <a:xfrm>
              <a:off x="6185675" y="2198775"/>
              <a:ext cx="91775" cy="98975"/>
            </a:xfrm>
            <a:custGeom>
              <a:avLst/>
              <a:gdLst/>
              <a:ahLst/>
              <a:cxnLst/>
              <a:rect l="l" t="t" r="r" b="b"/>
              <a:pathLst>
                <a:path w="3671" h="3959" extrusionOk="0">
                  <a:moveTo>
                    <a:pt x="1601" y="0"/>
                  </a:moveTo>
                  <a:cubicBezTo>
                    <a:pt x="1467" y="0"/>
                    <a:pt x="1332" y="14"/>
                    <a:pt x="1198" y="41"/>
                  </a:cubicBezTo>
                  <a:cubicBezTo>
                    <a:pt x="770" y="164"/>
                    <a:pt x="398" y="565"/>
                    <a:pt x="376" y="1004"/>
                  </a:cubicBezTo>
                  <a:lnTo>
                    <a:pt x="376" y="1004"/>
                  </a:lnTo>
                  <a:cubicBezTo>
                    <a:pt x="15" y="1700"/>
                    <a:pt x="0" y="2546"/>
                    <a:pt x="379" y="3266"/>
                  </a:cubicBezTo>
                  <a:cubicBezTo>
                    <a:pt x="529" y="3550"/>
                    <a:pt x="763" y="3784"/>
                    <a:pt x="1064" y="3901"/>
                  </a:cubicBezTo>
                  <a:cubicBezTo>
                    <a:pt x="1179" y="3939"/>
                    <a:pt x="1300" y="3958"/>
                    <a:pt x="1420" y="3958"/>
                  </a:cubicBezTo>
                  <a:cubicBezTo>
                    <a:pt x="1667" y="3958"/>
                    <a:pt x="1915" y="3880"/>
                    <a:pt x="2117" y="3734"/>
                  </a:cubicBezTo>
                  <a:cubicBezTo>
                    <a:pt x="2434" y="3534"/>
                    <a:pt x="2701" y="3266"/>
                    <a:pt x="2919" y="2965"/>
                  </a:cubicBezTo>
                  <a:cubicBezTo>
                    <a:pt x="3286" y="2498"/>
                    <a:pt x="3671" y="1946"/>
                    <a:pt x="3554" y="1345"/>
                  </a:cubicBezTo>
                  <a:cubicBezTo>
                    <a:pt x="3470" y="860"/>
                    <a:pt x="3052" y="493"/>
                    <a:pt x="2618" y="275"/>
                  </a:cubicBezTo>
                  <a:cubicBezTo>
                    <a:pt x="2303" y="94"/>
                    <a:pt x="1954" y="0"/>
                    <a:pt x="1601" y="0"/>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234" name="Google Shape;1232;p35"/>
            <p:cNvSpPr/>
            <p:nvPr/>
          </p:nvSpPr>
          <p:spPr>
            <a:xfrm>
              <a:off x="5901475" y="2104125"/>
              <a:ext cx="109900" cy="115750"/>
            </a:xfrm>
            <a:custGeom>
              <a:avLst/>
              <a:gdLst/>
              <a:ahLst/>
              <a:cxnLst/>
              <a:rect l="l" t="t" r="r" b="b"/>
              <a:pathLst>
                <a:path w="4396" h="4630" extrusionOk="0">
                  <a:moveTo>
                    <a:pt x="4146" y="1"/>
                  </a:moveTo>
                  <a:cubicBezTo>
                    <a:pt x="3968" y="1"/>
                    <a:pt x="3696" y="27"/>
                    <a:pt x="3359" y="118"/>
                  </a:cubicBezTo>
                  <a:cubicBezTo>
                    <a:pt x="1705" y="553"/>
                    <a:pt x="435" y="1906"/>
                    <a:pt x="118" y="3594"/>
                  </a:cubicBezTo>
                  <a:cubicBezTo>
                    <a:pt x="1" y="4228"/>
                    <a:pt x="68" y="4629"/>
                    <a:pt x="118" y="4629"/>
                  </a:cubicBezTo>
                  <a:cubicBezTo>
                    <a:pt x="168" y="4629"/>
                    <a:pt x="185" y="4245"/>
                    <a:pt x="352" y="3660"/>
                  </a:cubicBezTo>
                  <a:cubicBezTo>
                    <a:pt x="786" y="2123"/>
                    <a:pt x="1939" y="887"/>
                    <a:pt x="3443" y="352"/>
                  </a:cubicBezTo>
                  <a:cubicBezTo>
                    <a:pt x="4011" y="135"/>
                    <a:pt x="4395" y="85"/>
                    <a:pt x="4378" y="35"/>
                  </a:cubicBezTo>
                  <a:cubicBezTo>
                    <a:pt x="4378" y="19"/>
                    <a:pt x="4295" y="1"/>
                    <a:pt x="4146" y="1"/>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235" name="Google Shape;1233;p35"/>
            <p:cNvSpPr/>
            <p:nvPr/>
          </p:nvSpPr>
          <p:spPr>
            <a:xfrm>
              <a:off x="6127475" y="2252000"/>
              <a:ext cx="43875" cy="45125"/>
            </a:xfrm>
            <a:custGeom>
              <a:avLst/>
              <a:gdLst/>
              <a:ahLst/>
              <a:cxnLst/>
              <a:rect l="l" t="t" r="r" b="b"/>
              <a:pathLst>
                <a:path w="1755" h="1805" extrusionOk="0">
                  <a:moveTo>
                    <a:pt x="918" y="0"/>
                  </a:moveTo>
                  <a:cubicBezTo>
                    <a:pt x="907" y="0"/>
                    <a:pt x="896" y="1"/>
                    <a:pt x="886" y="1"/>
                  </a:cubicBezTo>
                  <a:cubicBezTo>
                    <a:pt x="535" y="68"/>
                    <a:pt x="251" y="318"/>
                    <a:pt x="151" y="636"/>
                  </a:cubicBezTo>
                  <a:cubicBezTo>
                    <a:pt x="34" y="970"/>
                    <a:pt x="0" y="1304"/>
                    <a:pt x="34" y="1655"/>
                  </a:cubicBezTo>
                  <a:lnTo>
                    <a:pt x="67" y="1689"/>
                  </a:lnTo>
                  <a:cubicBezTo>
                    <a:pt x="238" y="1766"/>
                    <a:pt x="419" y="1804"/>
                    <a:pt x="600" y="1804"/>
                  </a:cubicBezTo>
                  <a:cubicBezTo>
                    <a:pt x="808" y="1804"/>
                    <a:pt x="1015" y="1754"/>
                    <a:pt x="1203" y="1655"/>
                  </a:cubicBezTo>
                  <a:cubicBezTo>
                    <a:pt x="1554" y="1471"/>
                    <a:pt x="1755" y="1087"/>
                    <a:pt x="1704" y="686"/>
                  </a:cubicBezTo>
                  <a:cubicBezTo>
                    <a:pt x="1639" y="296"/>
                    <a:pt x="1305" y="0"/>
                    <a:pt x="918" y="0"/>
                  </a:cubicBezTo>
                  <a:close/>
                </a:path>
              </a:pathLst>
            </a:custGeom>
            <a:solidFill>
              <a:srgbClr val="FFBE9D"/>
            </a:solidFill>
            <a:ln>
              <a:noFill/>
            </a:ln>
          </p:spPr>
          <p:txBody>
            <a:bodyPr spcFirstLastPara="1" wrap="square" lIns="121900" tIns="121900" rIns="121900" bIns="121900" anchor="ctr" anchorCtr="0">
              <a:noAutofit/>
            </a:bodyPr>
            <a:lstStyle/>
            <a:p>
              <a:endParaRPr sz="2400"/>
            </a:p>
          </p:txBody>
        </p:sp>
        <p:sp>
          <p:nvSpPr>
            <p:cNvPr id="236" name="Google Shape;1234;p35"/>
            <p:cNvSpPr/>
            <p:nvPr/>
          </p:nvSpPr>
          <p:spPr>
            <a:xfrm>
              <a:off x="6143350" y="2260275"/>
              <a:ext cx="16725" cy="29325"/>
            </a:xfrm>
            <a:custGeom>
              <a:avLst/>
              <a:gdLst/>
              <a:ahLst/>
              <a:cxnLst/>
              <a:rect l="l" t="t" r="r" b="b"/>
              <a:pathLst>
                <a:path w="669" h="1173" extrusionOk="0">
                  <a:moveTo>
                    <a:pt x="71" y="0"/>
                  </a:moveTo>
                  <a:cubicBezTo>
                    <a:pt x="42" y="0"/>
                    <a:pt x="23" y="8"/>
                    <a:pt x="17" y="21"/>
                  </a:cubicBezTo>
                  <a:cubicBezTo>
                    <a:pt x="17" y="38"/>
                    <a:pt x="100" y="71"/>
                    <a:pt x="201" y="171"/>
                  </a:cubicBezTo>
                  <a:cubicBezTo>
                    <a:pt x="468" y="388"/>
                    <a:pt x="451" y="806"/>
                    <a:pt x="184" y="1023"/>
                  </a:cubicBezTo>
                  <a:cubicBezTo>
                    <a:pt x="84" y="1107"/>
                    <a:pt x="0" y="1140"/>
                    <a:pt x="0" y="1157"/>
                  </a:cubicBezTo>
                  <a:cubicBezTo>
                    <a:pt x="0" y="1165"/>
                    <a:pt x="20" y="1172"/>
                    <a:pt x="56" y="1172"/>
                  </a:cubicBezTo>
                  <a:cubicBezTo>
                    <a:pt x="100" y="1172"/>
                    <a:pt x="168" y="1161"/>
                    <a:pt x="251" y="1124"/>
                  </a:cubicBezTo>
                  <a:cubicBezTo>
                    <a:pt x="652" y="890"/>
                    <a:pt x="668" y="305"/>
                    <a:pt x="267" y="71"/>
                  </a:cubicBezTo>
                  <a:cubicBezTo>
                    <a:pt x="186" y="20"/>
                    <a:pt x="116" y="0"/>
                    <a:pt x="71" y="0"/>
                  </a:cubicBezTo>
                  <a:close/>
                </a:path>
              </a:pathLst>
            </a:custGeom>
            <a:solidFill>
              <a:srgbClr val="EB996E"/>
            </a:solidFill>
            <a:ln>
              <a:noFill/>
            </a:ln>
          </p:spPr>
          <p:txBody>
            <a:bodyPr spcFirstLastPara="1" wrap="square" lIns="121900" tIns="121900" rIns="121900" bIns="121900" anchor="ctr" anchorCtr="0">
              <a:noAutofit/>
            </a:bodyPr>
            <a:lstStyle/>
            <a:p>
              <a:endParaRPr sz="2400"/>
            </a:p>
          </p:txBody>
        </p:sp>
        <p:sp>
          <p:nvSpPr>
            <p:cNvPr id="237" name="Google Shape;1235;p35"/>
            <p:cNvSpPr/>
            <p:nvPr/>
          </p:nvSpPr>
          <p:spPr>
            <a:xfrm>
              <a:off x="5986275" y="2197950"/>
              <a:ext cx="91925" cy="83925"/>
            </a:xfrm>
            <a:custGeom>
              <a:avLst/>
              <a:gdLst/>
              <a:ahLst/>
              <a:cxnLst/>
              <a:rect l="l" t="t" r="r" b="b"/>
              <a:pathLst>
                <a:path w="3677" h="3357" extrusionOk="0">
                  <a:moveTo>
                    <a:pt x="1647" y="1"/>
                  </a:moveTo>
                  <a:cubicBezTo>
                    <a:pt x="1276" y="1"/>
                    <a:pt x="910" y="123"/>
                    <a:pt x="619" y="358"/>
                  </a:cubicBezTo>
                  <a:cubicBezTo>
                    <a:pt x="318" y="592"/>
                    <a:pt x="118" y="910"/>
                    <a:pt x="34" y="1277"/>
                  </a:cubicBezTo>
                  <a:cubicBezTo>
                    <a:pt x="17" y="1378"/>
                    <a:pt x="1" y="1478"/>
                    <a:pt x="1" y="1578"/>
                  </a:cubicBezTo>
                  <a:cubicBezTo>
                    <a:pt x="1" y="1645"/>
                    <a:pt x="17" y="1678"/>
                    <a:pt x="17" y="1678"/>
                  </a:cubicBezTo>
                  <a:cubicBezTo>
                    <a:pt x="34" y="1678"/>
                    <a:pt x="34" y="1528"/>
                    <a:pt x="101" y="1294"/>
                  </a:cubicBezTo>
                  <a:cubicBezTo>
                    <a:pt x="201" y="960"/>
                    <a:pt x="402" y="659"/>
                    <a:pt x="686" y="459"/>
                  </a:cubicBezTo>
                  <a:cubicBezTo>
                    <a:pt x="967" y="248"/>
                    <a:pt x="1283" y="152"/>
                    <a:pt x="1591" y="152"/>
                  </a:cubicBezTo>
                  <a:cubicBezTo>
                    <a:pt x="2382" y="152"/>
                    <a:pt x="3125" y="777"/>
                    <a:pt x="3125" y="1678"/>
                  </a:cubicBezTo>
                  <a:cubicBezTo>
                    <a:pt x="3125" y="2580"/>
                    <a:pt x="2382" y="3204"/>
                    <a:pt x="1591" y="3204"/>
                  </a:cubicBezTo>
                  <a:cubicBezTo>
                    <a:pt x="1283" y="3204"/>
                    <a:pt x="967" y="3109"/>
                    <a:pt x="686" y="2898"/>
                  </a:cubicBezTo>
                  <a:cubicBezTo>
                    <a:pt x="402" y="2698"/>
                    <a:pt x="201" y="2397"/>
                    <a:pt x="101" y="2063"/>
                  </a:cubicBezTo>
                  <a:cubicBezTo>
                    <a:pt x="34" y="1829"/>
                    <a:pt x="34" y="1678"/>
                    <a:pt x="17" y="1678"/>
                  </a:cubicBezTo>
                  <a:cubicBezTo>
                    <a:pt x="17" y="1678"/>
                    <a:pt x="1" y="1712"/>
                    <a:pt x="1" y="1779"/>
                  </a:cubicBezTo>
                  <a:cubicBezTo>
                    <a:pt x="1" y="1879"/>
                    <a:pt x="17" y="1979"/>
                    <a:pt x="34" y="2079"/>
                  </a:cubicBezTo>
                  <a:cubicBezTo>
                    <a:pt x="118" y="2447"/>
                    <a:pt x="318" y="2765"/>
                    <a:pt x="619" y="2998"/>
                  </a:cubicBezTo>
                  <a:cubicBezTo>
                    <a:pt x="910" y="3234"/>
                    <a:pt x="1276" y="3356"/>
                    <a:pt x="1647" y="3356"/>
                  </a:cubicBezTo>
                  <a:cubicBezTo>
                    <a:pt x="1829" y="3356"/>
                    <a:pt x="2013" y="3326"/>
                    <a:pt x="2189" y="3266"/>
                  </a:cubicBezTo>
                  <a:cubicBezTo>
                    <a:pt x="3677" y="2731"/>
                    <a:pt x="3677" y="626"/>
                    <a:pt x="2189" y="91"/>
                  </a:cubicBezTo>
                  <a:cubicBezTo>
                    <a:pt x="2013" y="31"/>
                    <a:pt x="1829" y="1"/>
                    <a:pt x="1647" y="1"/>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238" name="Google Shape;1236;p35"/>
            <p:cNvSpPr/>
            <p:nvPr/>
          </p:nvSpPr>
          <p:spPr>
            <a:xfrm>
              <a:off x="5893975" y="2197950"/>
              <a:ext cx="91900" cy="83925"/>
            </a:xfrm>
            <a:custGeom>
              <a:avLst/>
              <a:gdLst/>
              <a:ahLst/>
              <a:cxnLst/>
              <a:rect l="l" t="t" r="r" b="b"/>
              <a:pathLst>
                <a:path w="3676" h="3357" extrusionOk="0">
                  <a:moveTo>
                    <a:pt x="1646" y="1"/>
                  </a:moveTo>
                  <a:cubicBezTo>
                    <a:pt x="1275" y="1"/>
                    <a:pt x="909" y="123"/>
                    <a:pt x="618" y="358"/>
                  </a:cubicBezTo>
                  <a:cubicBezTo>
                    <a:pt x="318" y="592"/>
                    <a:pt x="117" y="910"/>
                    <a:pt x="33" y="1277"/>
                  </a:cubicBezTo>
                  <a:cubicBezTo>
                    <a:pt x="17" y="1378"/>
                    <a:pt x="0" y="1478"/>
                    <a:pt x="0" y="1578"/>
                  </a:cubicBezTo>
                  <a:cubicBezTo>
                    <a:pt x="0" y="1645"/>
                    <a:pt x="17" y="1678"/>
                    <a:pt x="17" y="1678"/>
                  </a:cubicBezTo>
                  <a:cubicBezTo>
                    <a:pt x="33" y="1678"/>
                    <a:pt x="33" y="1528"/>
                    <a:pt x="100" y="1294"/>
                  </a:cubicBezTo>
                  <a:cubicBezTo>
                    <a:pt x="201" y="960"/>
                    <a:pt x="401" y="659"/>
                    <a:pt x="685" y="459"/>
                  </a:cubicBezTo>
                  <a:cubicBezTo>
                    <a:pt x="967" y="248"/>
                    <a:pt x="1282" y="152"/>
                    <a:pt x="1591" y="152"/>
                  </a:cubicBezTo>
                  <a:cubicBezTo>
                    <a:pt x="2381" y="152"/>
                    <a:pt x="3125" y="777"/>
                    <a:pt x="3125" y="1678"/>
                  </a:cubicBezTo>
                  <a:cubicBezTo>
                    <a:pt x="3125" y="2580"/>
                    <a:pt x="2381" y="3204"/>
                    <a:pt x="1591" y="3204"/>
                  </a:cubicBezTo>
                  <a:cubicBezTo>
                    <a:pt x="1282" y="3204"/>
                    <a:pt x="967" y="3109"/>
                    <a:pt x="685" y="2898"/>
                  </a:cubicBezTo>
                  <a:cubicBezTo>
                    <a:pt x="401" y="2698"/>
                    <a:pt x="201" y="2397"/>
                    <a:pt x="100" y="2063"/>
                  </a:cubicBezTo>
                  <a:cubicBezTo>
                    <a:pt x="33" y="1829"/>
                    <a:pt x="33" y="1678"/>
                    <a:pt x="17" y="1678"/>
                  </a:cubicBezTo>
                  <a:cubicBezTo>
                    <a:pt x="17" y="1678"/>
                    <a:pt x="0" y="1712"/>
                    <a:pt x="0" y="1779"/>
                  </a:cubicBezTo>
                  <a:cubicBezTo>
                    <a:pt x="0" y="1879"/>
                    <a:pt x="17" y="1979"/>
                    <a:pt x="33" y="2079"/>
                  </a:cubicBezTo>
                  <a:cubicBezTo>
                    <a:pt x="117" y="2447"/>
                    <a:pt x="318" y="2765"/>
                    <a:pt x="618" y="2998"/>
                  </a:cubicBezTo>
                  <a:cubicBezTo>
                    <a:pt x="909" y="3234"/>
                    <a:pt x="1275" y="3356"/>
                    <a:pt x="1646" y="3356"/>
                  </a:cubicBezTo>
                  <a:cubicBezTo>
                    <a:pt x="1829" y="3356"/>
                    <a:pt x="2012" y="3326"/>
                    <a:pt x="2189" y="3266"/>
                  </a:cubicBezTo>
                  <a:cubicBezTo>
                    <a:pt x="3676" y="2731"/>
                    <a:pt x="3676" y="626"/>
                    <a:pt x="2189" y="91"/>
                  </a:cubicBezTo>
                  <a:cubicBezTo>
                    <a:pt x="2012" y="31"/>
                    <a:pt x="1829" y="1"/>
                    <a:pt x="1646" y="1"/>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239" name="Google Shape;1237;p35"/>
            <p:cNvSpPr/>
            <p:nvPr/>
          </p:nvSpPr>
          <p:spPr>
            <a:xfrm>
              <a:off x="5974575" y="2239075"/>
              <a:ext cx="14650" cy="4200"/>
            </a:xfrm>
            <a:custGeom>
              <a:avLst/>
              <a:gdLst/>
              <a:ahLst/>
              <a:cxnLst/>
              <a:rect l="l" t="t" r="r" b="b"/>
              <a:pathLst>
                <a:path w="586" h="168" extrusionOk="0">
                  <a:moveTo>
                    <a:pt x="285" y="0"/>
                  </a:moveTo>
                  <a:cubicBezTo>
                    <a:pt x="134" y="0"/>
                    <a:pt x="1" y="33"/>
                    <a:pt x="1" y="84"/>
                  </a:cubicBezTo>
                  <a:cubicBezTo>
                    <a:pt x="1" y="134"/>
                    <a:pt x="134" y="167"/>
                    <a:pt x="285" y="167"/>
                  </a:cubicBezTo>
                  <a:cubicBezTo>
                    <a:pt x="452" y="167"/>
                    <a:pt x="586" y="134"/>
                    <a:pt x="586" y="84"/>
                  </a:cubicBezTo>
                  <a:cubicBezTo>
                    <a:pt x="586" y="33"/>
                    <a:pt x="452" y="0"/>
                    <a:pt x="285" y="0"/>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240" name="Google Shape;1238;p35"/>
            <p:cNvSpPr/>
            <p:nvPr/>
          </p:nvSpPr>
          <p:spPr>
            <a:xfrm>
              <a:off x="6065225" y="2247900"/>
              <a:ext cx="71450" cy="14775"/>
            </a:xfrm>
            <a:custGeom>
              <a:avLst/>
              <a:gdLst/>
              <a:ahLst/>
              <a:cxnLst/>
              <a:rect l="l" t="t" r="r" b="b"/>
              <a:pathLst>
                <a:path w="2858" h="591" extrusionOk="0">
                  <a:moveTo>
                    <a:pt x="79" y="0"/>
                  </a:moveTo>
                  <a:cubicBezTo>
                    <a:pt x="31" y="0"/>
                    <a:pt x="4" y="5"/>
                    <a:pt x="1" y="15"/>
                  </a:cubicBezTo>
                  <a:cubicBezTo>
                    <a:pt x="1" y="65"/>
                    <a:pt x="619" y="232"/>
                    <a:pt x="1404" y="382"/>
                  </a:cubicBezTo>
                  <a:cubicBezTo>
                    <a:pt x="2074" y="510"/>
                    <a:pt x="2646" y="590"/>
                    <a:pt x="2800" y="590"/>
                  </a:cubicBezTo>
                  <a:cubicBezTo>
                    <a:pt x="2827" y="590"/>
                    <a:pt x="2841" y="588"/>
                    <a:pt x="2841" y="583"/>
                  </a:cubicBezTo>
                  <a:cubicBezTo>
                    <a:pt x="2858" y="533"/>
                    <a:pt x="2223" y="366"/>
                    <a:pt x="1438" y="215"/>
                  </a:cubicBezTo>
                  <a:cubicBezTo>
                    <a:pt x="819" y="81"/>
                    <a:pt x="275" y="0"/>
                    <a:pt x="79" y="0"/>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241" name="Google Shape;1239;p35"/>
            <p:cNvSpPr/>
            <p:nvPr/>
          </p:nvSpPr>
          <p:spPr>
            <a:xfrm>
              <a:off x="5833825" y="3063200"/>
              <a:ext cx="564350" cy="1370125"/>
            </a:xfrm>
            <a:custGeom>
              <a:avLst/>
              <a:gdLst/>
              <a:ahLst/>
              <a:cxnLst/>
              <a:rect l="l" t="t" r="r" b="b"/>
              <a:pathLst>
                <a:path w="22574" h="54805" extrusionOk="0">
                  <a:moveTo>
                    <a:pt x="16007" y="1"/>
                  </a:moveTo>
                  <a:lnTo>
                    <a:pt x="0" y="602"/>
                  </a:lnTo>
                  <a:lnTo>
                    <a:pt x="2556" y="54621"/>
                  </a:lnTo>
                  <a:lnTo>
                    <a:pt x="10760" y="54805"/>
                  </a:lnTo>
                  <a:lnTo>
                    <a:pt x="8638" y="8105"/>
                  </a:lnTo>
                  <a:lnTo>
                    <a:pt x="14186" y="54604"/>
                  </a:lnTo>
                  <a:lnTo>
                    <a:pt x="22573" y="54805"/>
                  </a:lnTo>
                  <a:lnTo>
                    <a:pt x="16007" y="1"/>
                  </a:ln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242" name="Google Shape;1240;p35"/>
            <p:cNvSpPr/>
            <p:nvPr/>
          </p:nvSpPr>
          <p:spPr>
            <a:xfrm>
              <a:off x="5931975" y="3082425"/>
              <a:ext cx="63925" cy="1348400"/>
            </a:xfrm>
            <a:custGeom>
              <a:avLst/>
              <a:gdLst/>
              <a:ahLst/>
              <a:cxnLst/>
              <a:rect l="l" t="t" r="r" b="b"/>
              <a:pathLst>
                <a:path w="2557" h="53936" extrusionOk="0">
                  <a:moveTo>
                    <a:pt x="34" y="1"/>
                  </a:moveTo>
                  <a:lnTo>
                    <a:pt x="34" y="1"/>
                  </a:lnTo>
                  <a:cubicBezTo>
                    <a:pt x="1" y="1"/>
                    <a:pt x="502" y="12081"/>
                    <a:pt x="1187" y="26968"/>
                  </a:cubicBezTo>
                  <a:cubicBezTo>
                    <a:pt x="1872" y="41872"/>
                    <a:pt x="2457" y="53936"/>
                    <a:pt x="2507" y="53936"/>
                  </a:cubicBezTo>
                  <a:cubicBezTo>
                    <a:pt x="2557" y="53936"/>
                    <a:pt x="2039" y="41855"/>
                    <a:pt x="1354" y="26968"/>
                  </a:cubicBezTo>
                  <a:cubicBezTo>
                    <a:pt x="686" y="12064"/>
                    <a:pt x="84" y="1"/>
                    <a:pt x="34" y="1"/>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243" name="Google Shape;1241;p35"/>
            <p:cNvSpPr/>
            <p:nvPr/>
          </p:nvSpPr>
          <p:spPr>
            <a:xfrm>
              <a:off x="6139175" y="3110000"/>
              <a:ext cx="162500" cy="1309975"/>
            </a:xfrm>
            <a:custGeom>
              <a:avLst/>
              <a:gdLst/>
              <a:ahLst/>
              <a:cxnLst/>
              <a:rect l="l" t="t" r="r" b="b"/>
              <a:pathLst>
                <a:path w="6500" h="52399" extrusionOk="0">
                  <a:moveTo>
                    <a:pt x="50" y="0"/>
                  </a:moveTo>
                  <a:cubicBezTo>
                    <a:pt x="0" y="0"/>
                    <a:pt x="1387" y="11746"/>
                    <a:pt x="3158" y="26216"/>
                  </a:cubicBezTo>
                  <a:cubicBezTo>
                    <a:pt x="4928" y="40675"/>
                    <a:pt x="6397" y="52398"/>
                    <a:pt x="6449" y="52398"/>
                  </a:cubicBezTo>
                  <a:cubicBezTo>
                    <a:pt x="6449" y="52398"/>
                    <a:pt x="6449" y="52398"/>
                    <a:pt x="6450" y="52398"/>
                  </a:cubicBezTo>
                  <a:cubicBezTo>
                    <a:pt x="6500" y="52398"/>
                    <a:pt x="5113" y="40669"/>
                    <a:pt x="3342" y="26199"/>
                  </a:cubicBezTo>
                  <a:cubicBezTo>
                    <a:pt x="1571" y="11713"/>
                    <a:pt x="100" y="0"/>
                    <a:pt x="50" y="0"/>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244" name="Google Shape;1242;p35"/>
            <p:cNvSpPr/>
            <p:nvPr/>
          </p:nvSpPr>
          <p:spPr>
            <a:xfrm>
              <a:off x="5683025" y="2421600"/>
              <a:ext cx="708450" cy="660850"/>
            </a:xfrm>
            <a:custGeom>
              <a:avLst/>
              <a:gdLst/>
              <a:ahLst/>
              <a:cxnLst/>
              <a:rect l="l" t="t" r="r" b="b"/>
              <a:pathLst>
                <a:path w="28338" h="26434" extrusionOk="0">
                  <a:moveTo>
                    <a:pt x="11663" y="1"/>
                  </a:moveTo>
                  <a:lnTo>
                    <a:pt x="11663" y="519"/>
                  </a:lnTo>
                  <a:cubicBezTo>
                    <a:pt x="10293" y="702"/>
                    <a:pt x="8956" y="1103"/>
                    <a:pt x="7720" y="1705"/>
                  </a:cubicBezTo>
                  <a:lnTo>
                    <a:pt x="0" y="4829"/>
                  </a:lnTo>
                  <a:lnTo>
                    <a:pt x="2473" y="11647"/>
                  </a:lnTo>
                  <a:lnTo>
                    <a:pt x="7703" y="9892"/>
                  </a:lnTo>
                  <a:lnTo>
                    <a:pt x="7703" y="9892"/>
                  </a:lnTo>
                  <a:cubicBezTo>
                    <a:pt x="7669" y="9976"/>
                    <a:pt x="7636" y="10076"/>
                    <a:pt x="7603" y="10176"/>
                  </a:cubicBezTo>
                  <a:cubicBezTo>
                    <a:pt x="7402" y="10945"/>
                    <a:pt x="7469" y="11780"/>
                    <a:pt x="7803" y="12499"/>
                  </a:cubicBezTo>
                  <a:cubicBezTo>
                    <a:pt x="7970" y="12850"/>
                    <a:pt x="8187" y="13167"/>
                    <a:pt x="8455" y="13434"/>
                  </a:cubicBezTo>
                  <a:lnTo>
                    <a:pt x="8355" y="18931"/>
                  </a:lnTo>
                  <a:lnTo>
                    <a:pt x="6032" y="26266"/>
                  </a:lnTo>
                  <a:lnTo>
                    <a:pt x="22039" y="26434"/>
                  </a:lnTo>
                  <a:lnTo>
                    <a:pt x="22039" y="26434"/>
                  </a:lnTo>
                  <a:lnTo>
                    <a:pt x="20218" y="18514"/>
                  </a:lnTo>
                  <a:lnTo>
                    <a:pt x="21053" y="10677"/>
                  </a:lnTo>
                  <a:lnTo>
                    <a:pt x="24127" y="13685"/>
                  </a:lnTo>
                  <a:lnTo>
                    <a:pt x="28338" y="8422"/>
                  </a:lnTo>
                  <a:lnTo>
                    <a:pt x="23175" y="3225"/>
                  </a:lnTo>
                  <a:cubicBezTo>
                    <a:pt x="22189" y="2189"/>
                    <a:pt x="20953" y="1387"/>
                    <a:pt x="19599" y="920"/>
                  </a:cubicBezTo>
                  <a:cubicBezTo>
                    <a:pt x="18948" y="669"/>
                    <a:pt x="18263" y="535"/>
                    <a:pt x="17561" y="502"/>
                  </a:cubicBezTo>
                  <a:lnTo>
                    <a:pt x="17561" y="84"/>
                  </a:lnTo>
                  <a:lnTo>
                    <a:pt x="15289" y="134"/>
                  </a:lnTo>
                  <a:cubicBezTo>
                    <a:pt x="15289" y="134"/>
                    <a:pt x="15188" y="485"/>
                    <a:pt x="15055" y="886"/>
                  </a:cubicBezTo>
                  <a:cubicBezTo>
                    <a:pt x="14938" y="1204"/>
                    <a:pt x="14871" y="1872"/>
                    <a:pt x="14737" y="1872"/>
                  </a:cubicBezTo>
                  <a:cubicBezTo>
                    <a:pt x="14570" y="1872"/>
                    <a:pt x="14353" y="1204"/>
                    <a:pt x="14136" y="886"/>
                  </a:cubicBezTo>
                  <a:cubicBezTo>
                    <a:pt x="13935" y="469"/>
                    <a:pt x="13751" y="101"/>
                    <a:pt x="13751" y="101"/>
                  </a:cubicBezTo>
                  <a:lnTo>
                    <a:pt x="11663" y="1"/>
                  </a:ln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245" name="Google Shape;1243;p35"/>
            <p:cNvSpPr/>
            <p:nvPr/>
          </p:nvSpPr>
          <p:spPr>
            <a:xfrm>
              <a:off x="5972075" y="2426200"/>
              <a:ext cx="53500" cy="36950"/>
            </a:xfrm>
            <a:custGeom>
              <a:avLst/>
              <a:gdLst/>
              <a:ahLst/>
              <a:cxnLst/>
              <a:rect l="l" t="t" r="r" b="b"/>
              <a:pathLst>
                <a:path w="2140" h="1478" extrusionOk="0">
                  <a:moveTo>
                    <a:pt x="2139" y="0"/>
                  </a:moveTo>
                  <a:lnTo>
                    <a:pt x="2139" y="0"/>
                  </a:lnTo>
                  <a:cubicBezTo>
                    <a:pt x="2039" y="134"/>
                    <a:pt x="1955" y="285"/>
                    <a:pt x="1905" y="435"/>
                  </a:cubicBezTo>
                  <a:cubicBezTo>
                    <a:pt x="1839" y="602"/>
                    <a:pt x="1772" y="769"/>
                    <a:pt x="1705" y="936"/>
                  </a:cubicBezTo>
                  <a:cubicBezTo>
                    <a:pt x="1648" y="1077"/>
                    <a:pt x="1592" y="1313"/>
                    <a:pt x="1506" y="1313"/>
                  </a:cubicBezTo>
                  <a:cubicBezTo>
                    <a:pt x="1490" y="1313"/>
                    <a:pt x="1472" y="1305"/>
                    <a:pt x="1454" y="1287"/>
                  </a:cubicBezTo>
                  <a:cubicBezTo>
                    <a:pt x="729" y="814"/>
                    <a:pt x="108" y="431"/>
                    <a:pt x="26" y="431"/>
                  </a:cubicBezTo>
                  <a:cubicBezTo>
                    <a:pt x="21" y="431"/>
                    <a:pt x="18" y="432"/>
                    <a:pt x="17" y="435"/>
                  </a:cubicBezTo>
                  <a:cubicBezTo>
                    <a:pt x="1" y="468"/>
                    <a:pt x="585" y="919"/>
                    <a:pt x="1371" y="1437"/>
                  </a:cubicBezTo>
                  <a:cubicBezTo>
                    <a:pt x="1407" y="1465"/>
                    <a:pt x="1454" y="1477"/>
                    <a:pt x="1500" y="1477"/>
                  </a:cubicBezTo>
                  <a:cubicBezTo>
                    <a:pt x="1538" y="1477"/>
                    <a:pt x="1575" y="1469"/>
                    <a:pt x="1605" y="1454"/>
                  </a:cubicBezTo>
                  <a:cubicBezTo>
                    <a:pt x="1671" y="1421"/>
                    <a:pt x="1722" y="1354"/>
                    <a:pt x="1755" y="1287"/>
                  </a:cubicBezTo>
                  <a:cubicBezTo>
                    <a:pt x="1805" y="1170"/>
                    <a:pt x="1822" y="1087"/>
                    <a:pt x="1855" y="986"/>
                  </a:cubicBezTo>
                  <a:cubicBezTo>
                    <a:pt x="1922" y="819"/>
                    <a:pt x="1972" y="652"/>
                    <a:pt x="2022" y="485"/>
                  </a:cubicBezTo>
                  <a:cubicBezTo>
                    <a:pt x="2089" y="318"/>
                    <a:pt x="2123" y="168"/>
                    <a:pt x="2139" y="0"/>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246" name="Google Shape;1244;p35"/>
            <p:cNvSpPr/>
            <p:nvPr/>
          </p:nvSpPr>
          <p:spPr>
            <a:xfrm>
              <a:off x="6066900" y="2432025"/>
              <a:ext cx="61000" cy="43075"/>
            </a:xfrm>
            <a:custGeom>
              <a:avLst/>
              <a:gdLst/>
              <a:ahLst/>
              <a:cxnLst/>
              <a:rect l="l" t="t" r="r" b="b"/>
              <a:pathLst>
                <a:path w="2440" h="1723" extrusionOk="0">
                  <a:moveTo>
                    <a:pt x="37" y="0"/>
                  </a:moveTo>
                  <a:cubicBezTo>
                    <a:pt x="36" y="0"/>
                    <a:pt x="35" y="1"/>
                    <a:pt x="34" y="1"/>
                  </a:cubicBezTo>
                  <a:cubicBezTo>
                    <a:pt x="0" y="1"/>
                    <a:pt x="201" y="787"/>
                    <a:pt x="786" y="1639"/>
                  </a:cubicBezTo>
                  <a:lnTo>
                    <a:pt x="836" y="1722"/>
                  </a:lnTo>
                  <a:lnTo>
                    <a:pt x="903" y="1672"/>
                  </a:lnTo>
                  <a:cubicBezTo>
                    <a:pt x="953" y="1639"/>
                    <a:pt x="986" y="1605"/>
                    <a:pt x="1020" y="1589"/>
                  </a:cubicBezTo>
                  <a:cubicBezTo>
                    <a:pt x="1922" y="954"/>
                    <a:pt x="2440" y="219"/>
                    <a:pt x="2390" y="185"/>
                  </a:cubicBezTo>
                  <a:cubicBezTo>
                    <a:pt x="2389" y="184"/>
                    <a:pt x="2388" y="184"/>
                    <a:pt x="2386" y="184"/>
                  </a:cubicBezTo>
                  <a:cubicBezTo>
                    <a:pt x="2329" y="184"/>
                    <a:pt x="1767" y="835"/>
                    <a:pt x="919" y="1438"/>
                  </a:cubicBezTo>
                  <a:lnTo>
                    <a:pt x="878" y="1468"/>
                  </a:lnTo>
                  <a:lnTo>
                    <a:pt x="878" y="1468"/>
                  </a:lnTo>
                  <a:cubicBezTo>
                    <a:pt x="360" y="686"/>
                    <a:pt x="94" y="0"/>
                    <a:pt x="37" y="0"/>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247" name="Google Shape;1245;p35"/>
            <p:cNvSpPr/>
            <p:nvPr/>
          </p:nvSpPr>
          <p:spPr>
            <a:xfrm>
              <a:off x="6033475" y="2468400"/>
              <a:ext cx="19250" cy="612375"/>
            </a:xfrm>
            <a:custGeom>
              <a:avLst/>
              <a:gdLst/>
              <a:ahLst/>
              <a:cxnLst/>
              <a:rect l="l" t="t" r="r" b="b"/>
              <a:pathLst>
                <a:path w="770" h="24495" extrusionOk="0">
                  <a:moveTo>
                    <a:pt x="719" y="0"/>
                  </a:moveTo>
                  <a:cubicBezTo>
                    <a:pt x="702" y="84"/>
                    <a:pt x="702" y="167"/>
                    <a:pt x="702" y="251"/>
                  </a:cubicBezTo>
                  <a:cubicBezTo>
                    <a:pt x="702" y="434"/>
                    <a:pt x="686" y="668"/>
                    <a:pt x="686" y="969"/>
                  </a:cubicBezTo>
                  <a:cubicBezTo>
                    <a:pt x="669" y="1604"/>
                    <a:pt x="652" y="2490"/>
                    <a:pt x="619" y="3592"/>
                  </a:cubicBezTo>
                  <a:cubicBezTo>
                    <a:pt x="535" y="5815"/>
                    <a:pt x="418" y="8872"/>
                    <a:pt x="301" y="12247"/>
                  </a:cubicBezTo>
                  <a:cubicBezTo>
                    <a:pt x="168" y="15622"/>
                    <a:pt x="68" y="18680"/>
                    <a:pt x="17" y="20902"/>
                  </a:cubicBezTo>
                  <a:cubicBezTo>
                    <a:pt x="1" y="22005"/>
                    <a:pt x="1" y="22907"/>
                    <a:pt x="1" y="23526"/>
                  </a:cubicBezTo>
                  <a:cubicBezTo>
                    <a:pt x="17" y="23826"/>
                    <a:pt x="17" y="24060"/>
                    <a:pt x="34" y="24244"/>
                  </a:cubicBezTo>
                  <a:cubicBezTo>
                    <a:pt x="34" y="24328"/>
                    <a:pt x="34" y="24411"/>
                    <a:pt x="51" y="24495"/>
                  </a:cubicBezTo>
                  <a:cubicBezTo>
                    <a:pt x="68" y="24411"/>
                    <a:pt x="68" y="24328"/>
                    <a:pt x="68" y="24244"/>
                  </a:cubicBezTo>
                  <a:cubicBezTo>
                    <a:pt x="68" y="24060"/>
                    <a:pt x="68" y="23826"/>
                    <a:pt x="84" y="23526"/>
                  </a:cubicBezTo>
                  <a:cubicBezTo>
                    <a:pt x="84" y="22891"/>
                    <a:pt x="118" y="22005"/>
                    <a:pt x="151" y="20902"/>
                  </a:cubicBezTo>
                  <a:cubicBezTo>
                    <a:pt x="235" y="18680"/>
                    <a:pt x="335" y="15622"/>
                    <a:pt x="469" y="12247"/>
                  </a:cubicBezTo>
                  <a:cubicBezTo>
                    <a:pt x="602" y="8872"/>
                    <a:pt x="702" y="5798"/>
                    <a:pt x="753" y="3592"/>
                  </a:cubicBezTo>
                  <a:cubicBezTo>
                    <a:pt x="769" y="2473"/>
                    <a:pt x="769" y="1587"/>
                    <a:pt x="753" y="969"/>
                  </a:cubicBezTo>
                  <a:cubicBezTo>
                    <a:pt x="753" y="668"/>
                    <a:pt x="736" y="434"/>
                    <a:pt x="736" y="251"/>
                  </a:cubicBezTo>
                  <a:cubicBezTo>
                    <a:pt x="736" y="167"/>
                    <a:pt x="736" y="84"/>
                    <a:pt x="719" y="0"/>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248" name="Google Shape;1246;p35"/>
            <p:cNvSpPr/>
            <p:nvPr/>
          </p:nvSpPr>
          <p:spPr>
            <a:xfrm>
              <a:off x="6073175" y="2568800"/>
              <a:ext cx="20475" cy="18650"/>
            </a:xfrm>
            <a:custGeom>
              <a:avLst/>
              <a:gdLst/>
              <a:ahLst/>
              <a:cxnLst/>
              <a:rect l="l" t="t" r="r" b="b"/>
              <a:pathLst>
                <a:path w="819" h="746" extrusionOk="0">
                  <a:moveTo>
                    <a:pt x="496" y="0"/>
                  </a:moveTo>
                  <a:cubicBezTo>
                    <a:pt x="474" y="0"/>
                    <a:pt x="463" y="5"/>
                    <a:pt x="468" y="11"/>
                  </a:cubicBezTo>
                  <a:cubicBezTo>
                    <a:pt x="451" y="44"/>
                    <a:pt x="551" y="61"/>
                    <a:pt x="618" y="195"/>
                  </a:cubicBezTo>
                  <a:cubicBezTo>
                    <a:pt x="652" y="261"/>
                    <a:pt x="668" y="345"/>
                    <a:pt x="635" y="412"/>
                  </a:cubicBezTo>
                  <a:cubicBezTo>
                    <a:pt x="586" y="509"/>
                    <a:pt x="492" y="561"/>
                    <a:pt x="399" y="561"/>
                  </a:cubicBezTo>
                  <a:cubicBezTo>
                    <a:pt x="332" y="561"/>
                    <a:pt x="266" y="534"/>
                    <a:pt x="217" y="479"/>
                  </a:cubicBezTo>
                  <a:cubicBezTo>
                    <a:pt x="167" y="412"/>
                    <a:pt x="150" y="345"/>
                    <a:pt x="167" y="261"/>
                  </a:cubicBezTo>
                  <a:cubicBezTo>
                    <a:pt x="184" y="128"/>
                    <a:pt x="267" y="61"/>
                    <a:pt x="267" y="44"/>
                  </a:cubicBezTo>
                  <a:cubicBezTo>
                    <a:pt x="267" y="41"/>
                    <a:pt x="262" y="39"/>
                    <a:pt x="254" y="39"/>
                  </a:cubicBezTo>
                  <a:cubicBezTo>
                    <a:pt x="215" y="39"/>
                    <a:pt x="105" y="78"/>
                    <a:pt x="50" y="228"/>
                  </a:cubicBezTo>
                  <a:cubicBezTo>
                    <a:pt x="0" y="345"/>
                    <a:pt x="17" y="462"/>
                    <a:pt x="84" y="579"/>
                  </a:cubicBezTo>
                  <a:cubicBezTo>
                    <a:pt x="161" y="692"/>
                    <a:pt x="281" y="745"/>
                    <a:pt x="400" y="745"/>
                  </a:cubicBezTo>
                  <a:cubicBezTo>
                    <a:pt x="564" y="745"/>
                    <a:pt x="727" y="645"/>
                    <a:pt x="785" y="462"/>
                  </a:cubicBezTo>
                  <a:cubicBezTo>
                    <a:pt x="819" y="345"/>
                    <a:pt x="802" y="228"/>
                    <a:pt x="719" y="128"/>
                  </a:cubicBezTo>
                  <a:cubicBezTo>
                    <a:pt x="639" y="25"/>
                    <a:pt x="543" y="0"/>
                    <a:pt x="496" y="0"/>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249" name="Google Shape;1247;p35"/>
            <p:cNvSpPr/>
            <p:nvPr/>
          </p:nvSpPr>
          <p:spPr>
            <a:xfrm>
              <a:off x="6076925" y="2707050"/>
              <a:ext cx="17150" cy="16375"/>
            </a:xfrm>
            <a:custGeom>
              <a:avLst/>
              <a:gdLst/>
              <a:ahLst/>
              <a:cxnLst/>
              <a:rect l="l" t="t" r="r" b="b"/>
              <a:pathLst>
                <a:path w="686" h="655" extrusionOk="0">
                  <a:moveTo>
                    <a:pt x="403" y="0"/>
                  </a:moveTo>
                  <a:cubicBezTo>
                    <a:pt x="381" y="0"/>
                    <a:pt x="368" y="6"/>
                    <a:pt x="368" y="11"/>
                  </a:cubicBezTo>
                  <a:cubicBezTo>
                    <a:pt x="368" y="45"/>
                    <a:pt x="452" y="78"/>
                    <a:pt x="502" y="178"/>
                  </a:cubicBezTo>
                  <a:cubicBezTo>
                    <a:pt x="569" y="295"/>
                    <a:pt x="502" y="462"/>
                    <a:pt x="368" y="479"/>
                  </a:cubicBezTo>
                  <a:cubicBezTo>
                    <a:pt x="354" y="483"/>
                    <a:pt x="340" y="484"/>
                    <a:pt x="326" y="484"/>
                  </a:cubicBezTo>
                  <a:cubicBezTo>
                    <a:pt x="212" y="484"/>
                    <a:pt x="123" y="365"/>
                    <a:pt x="168" y="245"/>
                  </a:cubicBezTo>
                  <a:cubicBezTo>
                    <a:pt x="201" y="128"/>
                    <a:pt x="284" y="112"/>
                    <a:pt x="284" y="78"/>
                  </a:cubicBezTo>
                  <a:cubicBezTo>
                    <a:pt x="284" y="73"/>
                    <a:pt x="271" y="68"/>
                    <a:pt x="250" y="68"/>
                  </a:cubicBezTo>
                  <a:cubicBezTo>
                    <a:pt x="203" y="68"/>
                    <a:pt x="119" y="92"/>
                    <a:pt x="51" y="195"/>
                  </a:cubicBezTo>
                  <a:cubicBezTo>
                    <a:pt x="0" y="295"/>
                    <a:pt x="0" y="396"/>
                    <a:pt x="51" y="496"/>
                  </a:cubicBezTo>
                  <a:cubicBezTo>
                    <a:pt x="106" y="592"/>
                    <a:pt x="207" y="655"/>
                    <a:pt x="315" y="655"/>
                  </a:cubicBezTo>
                  <a:cubicBezTo>
                    <a:pt x="338" y="655"/>
                    <a:pt x="361" y="652"/>
                    <a:pt x="385" y="646"/>
                  </a:cubicBezTo>
                  <a:cubicBezTo>
                    <a:pt x="535" y="630"/>
                    <a:pt x="635" y="529"/>
                    <a:pt x="669" y="396"/>
                  </a:cubicBezTo>
                  <a:cubicBezTo>
                    <a:pt x="685" y="295"/>
                    <a:pt x="669" y="195"/>
                    <a:pt x="602" y="112"/>
                  </a:cubicBezTo>
                  <a:cubicBezTo>
                    <a:pt x="524" y="22"/>
                    <a:pt x="446" y="0"/>
                    <a:pt x="403" y="0"/>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250" name="Google Shape;1248;p35"/>
            <p:cNvSpPr/>
            <p:nvPr/>
          </p:nvSpPr>
          <p:spPr>
            <a:xfrm>
              <a:off x="5709750" y="2533975"/>
              <a:ext cx="66850" cy="166275"/>
            </a:xfrm>
            <a:custGeom>
              <a:avLst/>
              <a:gdLst/>
              <a:ahLst/>
              <a:cxnLst/>
              <a:rect l="l" t="t" r="r" b="b"/>
              <a:pathLst>
                <a:path w="2674" h="6651" extrusionOk="0">
                  <a:moveTo>
                    <a:pt x="1" y="0"/>
                  </a:moveTo>
                  <a:lnTo>
                    <a:pt x="1" y="0"/>
                  </a:lnTo>
                  <a:cubicBezTo>
                    <a:pt x="101" y="334"/>
                    <a:pt x="218" y="669"/>
                    <a:pt x="385" y="969"/>
                  </a:cubicBezTo>
                  <a:cubicBezTo>
                    <a:pt x="652" y="1621"/>
                    <a:pt x="986" y="2423"/>
                    <a:pt x="1354" y="3325"/>
                  </a:cubicBezTo>
                  <a:cubicBezTo>
                    <a:pt x="1705" y="4211"/>
                    <a:pt x="2022" y="5030"/>
                    <a:pt x="2273" y="5681"/>
                  </a:cubicBezTo>
                  <a:cubicBezTo>
                    <a:pt x="2390" y="6015"/>
                    <a:pt x="2524" y="6333"/>
                    <a:pt x="2674" y="6650"/>
                  </a:cubicBezTo>
                  <a:cubicBezTo>
                    <a:pt x="2607" y="6299"/>
                    <a:pt x="2524" y="5965"/>
                    <a:pt x="2390" y="5631"/>
                  </a:cubicBezTo>
                  <a:cubicBezTo>
                    <a:pt x="2189" y="5013"/>
                    <a:pt x="1872" y="4177"/>
                    <a:pt x="1504" y="3258"/>
                  </a:cubicBezTo>
                  <a:cubicBezTo>
                    <a:pt x="1137" y="2339"/>
                    <a:pt x="769" y="1521"/>
                    <a:pt x="485" y="919"/>
                  </a:cubicBezTo>
                  <a:cubicBezTo>
                    <a:pt x="351" y="602"/>
                    <a:pt x="184" y="284"/>
                    <a:pt x="1" y="0"/>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251" name="Google Shape;1249;p35"/>
            <p:cNvSpPr/>
            <p:nvPr/>
          </p:nvSpPr>
          <p:spPr>
            <a:xfrm>
              <a:off x="6254875" y="2614575"/>
              <a:ext cx="121150" cy="123700"/>
            </a:xfrm>
            <a:custGeom>
              <a:avLst/>
              <a:gdLst/>
              <a:ahLst/>
              <a:cxnLst/>
              <a:rect l="l" t="t" r="r" b="b"/>
              <a:pathLst>
                <a:path w="4846" h="4948" extrusionOk="0">
                  <a:moveTo>
                    <a:pt x="4810" y="0"/>
                  </a:moveTo>
                  <a:cubicBezTo>
                    <a:pt x="4745" y="0"/>
                    <a:pt x="3656" y="1058"/>
                    <a:pt x="2356" y="2407"/>
                  </a:cubicBezTo>
                  <a:cubicBezTo>
                    <a:pt x="1036" y="3777"/>
                    <a:pt x="0" y="4913"/>
                    <a:pt x="34" y="4947"/>
                  </a:cubicBezTo>
                  <a:cubicBezTo>
                    <a:pt x="34" y="4947"/>
                    <a:pt x="35" y="4947"/>
                    <a:pt x="36" y="4947"/>
                  </a:cubicBezTo>
                  <a:cubicBezTo>
                    <a:pt x="100" y="4947"/>
                    <a:pt x="1190" y="3874"/>
                    <a:pt x="2490" y="2524"/>
                  </a:cubicBezTo>
                  <a:cubicBezTo>
                    <a:pt x="3810" y="1171"/>
                    <a:pt x="4846" y="34"/>
                    <a:pt x="4812" y="1"/>
                  </a:cubicBezTo>
                  <a:cubicBezTo>
                    <a:pt x="4812" y="0"/>
                    <a:pt x="4811" y="0"/>
                    <a:pt x="4810" y="0"/>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252" name="Google Shape;1250;p35"/>
            <p:cNvSpPr/>
            <p:nvPr/>
          </p:nvSpPr>
          <p:spPr>
            <a:xfrm>
              <a:off x="5978350" y="2767050"/>
              <a:ext cx="431525" cy="335525"/>
            </a:xfrm>
            <a:custGeom>
              <a:avLst/>
              <a:gdLst/>
              <a:ahLst/>
              <a:cxnLst/>
              <a:rect l="l" t="t" r="r" b="b"/>
              <a:pathLst>
                <a:path w="17261" h="13421" extrusionOk="0">
                  <a:moveTo>
                    <a:pt x="14954" y="1"/>
                  </a:moveTo>
                  <a:lnTo>
                    <a:pt x="4344" y="2189"/>
                  </a:lnTo>
                  <a:cubicBezTo>
                    <a:pt x="1704" y="2724"/>
                    <a:pt x="0" y="5314"/>
                    <a:pt x="552" y="7954"/>
                  </a:cubicBezTo>
                  <a:lnTo>
                    <a:pt x="886" y="9524"/>
                  </a:lnTo>
                  <a:cubicBezTo>
                    <a:pt x="1353" y="11829"/>
                    <a:pt x="3386" y="13421"/>
                    <a:pt x="5651" y="13421"/>
                  </a:cubicBezTo>
                  <a:cubicBezTo>
                    <a:pt x="5981" y="13421"/>
                    <a:pt x="6315" y="13387"/>
                    <a:pt x="6650" y="13317"/>
                  </a:cubicBezTo>
                  <a:lnTo>
                    <a:pt x="17260" y="11128"/>
                  </a:lnTo>
                  <a:lnTo>
                    <a:pt x="14954" y="1"/>
                  </a:lnTo>
                  <a:close/>
                </a:path>
              </a:pathLst>
            </a:custGeom>
            <a:solidFill>
              <a:srgbClr val="19B5B1"/>
            </a:solidFill>
            <a:ln>
              <a:noFill/>
            </a:ln>
          </p:spPr>
          <p:txBody>
            <a:bodyPr spcFirstLastPara="1" wrap="square" lIns="121900" tIns="121900" rIns="121900" bIns="121900" anchor="ctr" anchorCtr="0">
              <a:noAutofit/>
            </a:bodyPr>
            <a:lstStyle/>
            <a:p>
              <a:endParaRPr sz="2400"/>
            </a:p>
          </p:txBody>
        </p:sp>
        <p:sp>
          <p:nvSpPr>
            <p:cNvPr id="253" name="Google Shape;1251;p35"/>
            <p:cNvSpPr/>
            <p:nvPr/>
          </p:nvSpPr>
          <p:spPr>
            <a:xfrm>
              <a:off x="6137500" y="2696575"/>
              <a:ext cx="430250" cy="113950"/>
            </a:xfrm>
            <a:custGeom>
              <a:avLst/>
              <a:gdLst/>
              <a:ahLst/>
              <a:cxnLst/>
              <a:rect l="l" t="t" r="r" b="b"/>
              <a:pathLst>
                <a:path w="17210" h="4558" extrusionOk="0">
                  <a:moveTo>
                    <a:pt x="15944" y="0"/>
                  </a:moveTo>
                  <a:cubicBezTo>
                    <a:pt x="15855" y="0"/>
                    <a:pt x="15764" y="10"/>
                    <a:pt x="15673" y="29"/>
                  </a:cubicBezTo>
                  <a:lnTo>
                    <a:pt x="1136" y="3037"/>
                  </a:lnTo>
                  <a:cubicBezTo>
                    <a:pt x="435" y="3170"/>
                    <a:pt x="0" y="3856"/>
                    <a:pt x="134" y="4557"/>
                  </a:cubicBezTo>
                  <a:lnTo>
                    <a:pt x="17210" y="1032"/>
                  </a:lnTo>
                  <a:cubicBezTo>
                    <a:pt x="17079" y="421"/>
                    <a:pt x="16544" y="0"/>
                    <a:pt x="15944" y="0"/>
                  </a:cubicBezTo>
                  <a:close/>
                </a:path>
              </a:pathLst>
            </a:custGeom>
            <a:solidFill>
              <a:srgbClr val="19B5B1"/>
            </a:solidFill>
            <a:ln>
              <a:noFill/>
            </a:ln>
          </p:spPr>
          <p:txBody>
            <a:bodyPr spcFirstLastPara="1" wrap="square" lIns="121900" tIns="121900" rIns="121900" bIns="121900" anchor="ctr" anchorCtr="0">
              <a:noAutofit/>
            </a:bodyPr>
            <a:lstStyle/>
            <a:p>
              <a:endParaRPr sz="2400"/>
            </a:p>
          </p:txBody>
        </p:sp>
        <p:sp>
          <p:nvSpPr>
            <p:cNvPr id="254" name="Google Shape;1252;p35"/>
            <p:cNvSpPr/>
            <p:nvPr/>
          </p:nvSpPr>
          <p:spPr>
            <a:xfrm>
              <a:off x="6199725" y="2765375"/>
              <a:ext cx="158350" cy="33025"/>
            </a:xfrm>
            <a:custGeom>
              <a:avLst/>
              <a:gdLst/>
              <a:ahLst/>
              <a:cxnLst/>
              <a:rect l="l" t="t" r="r" b="b"/>
              <a:pathLst>
                <a:path w="6334" h="1321" extrusionOk="0">
                  <a:moveTo>
                    <a:pt x="6333" y="1"/>
                  </a:moveTo>
                  <a:cubicBezTo>
                    <a:pt x="6016" y="17"/>
                    <a:pt x="5698" y="68"/>
                    <a:pt x="5398" y="134"/>
                  </a:cubicBezTo>
                  <a:cubicBezTo>
                    <a:pt x="4813" y="235"/>
                    <a:pt x="4028" y="402"/>
                    <a:pt x="3159" y="569"/>
                  </a:cubicBezTo>
                  <a:cubicBezTo>
                    <a:pt x="2273" y="753"/>
                    <a:pt x="1488" y="936"/>
                    <a:pt x="920" y="1070"/>
                  </a:cubicBezTo>
                  <a:cubicBezTo>
                    <a:pt x="602" y="1120"/>
                    <a:pt x="302" y="1204"/>
                    <a:pt x="1" y="1321"/>
                  </a:cubicBezTo>
                  <a:cubicBezTo>
                    <a:pt x="318" y="1304"/>
                    <a:pt x="636" y="1254"/>
                    <a:pt x="953" y="1187"/>
                  </a:cubicBezTo>
                  <a:cubicBezTo>
                    <a:pt x="1521" y="1087"/>
                    <a:pt x="2323" y="920"/>
                    <a:pt x="3192" y="753"/>
                  </a:cubicBezTo>
                  <a:cubicBezTo>
                    <a:pt x="4061" y="569"/>
                    <a:pt x="4846" y="385"/>
                    <a:pt x="5414" y="251"/>
                  </a:cubicBezTo>
                  <a:cubicBezTo>
                    <a:pt x="5732" y="201"/>
                    <a:pt x="6033" y="118"/>
                    <a:pt x="6333"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55" name="Google Shape;1253;p35"/>
            <p:cNvSpPr/>
            <p:nvPr/>
          </p:nvSpPr>
          <p:spPr>
            <a:xfrm>
              <a:off x="6196400" y="2855600"/>
              <a:ext cx="177950" cy="232275"/>
            </a:xfrm>
            <a:custGeom>
              <a:avLst/>
              <a:gdLst/>
              <a:ahLst/>
              <a:cxnLst/>
              <a:rect l="l" t="t" r="r" b="b"/>
              <a:pathLst>
                <a:path w="7118" h="9291" extrusionOk="0">
                  <a:moveTo>
                    <a:pt x="7001" y="1"/>
                  </a:moveTo>
                  <a:cubicBezTo>
                    <a:pt x="4996" y="1622"/>
                    <a:pt x="3158" y="3409"/>
                    <a:pt x="1504" y="5364"/>
                  </a:cubicBezTo>
                  <a:cubicBezTo>
                    <a:pt x="1036" y="5932"/>
                    <a:pt x="551" y="6500"/>
                    <a:pt x="284" y="7185"/>
                  </a:cubicBezTo>
                  <a:cubicBezTo>
                    <a:pt x="33" y="7871"/>
                    <a:pt x="0" y="8673"/>
                    <a:pt x="384" y="9291"/>
                  </a:cubicBezTo>
                  <a:lnTo>
                    <a:pt x="4812" y="8305"/>
                  </a:lnTo>
                  <a:lnTo>
                    <a:pt x="7118" y="786"/>
                  </a:lnTo>
                  <a:cubicBezTo>
                    <a:pt x="7068" y="519"/>
                    <a:pt x="7034" y="268"/>
                    <a:pt x="7001" y="1"/>
                  </a:cubicBezTo>
                  <a:close/>
                </a:path>
              </a:pathLst>
            </a:custGeom>
            <a:solidFill>
              <a:srgbClr val="000000">
                <a:alpha val="25889"/>
              </a:srgbClr>
            </a:solidFill>
            <a:ln>
              <a:noFill/>
            </a:ln>
          </p:spPr>
          <p:txBody>
            <a:bodyPr spcFirstLastPara="1" wrap="square" lIns="121900" tIns="121900" rIns="121900" bIns="121900" anchor="ctr" anchorCtr="0">
              <a:noAutofit/>
            </a:bodyPr>
            <a:lstStyle/>
            <a:p>
              <a:endParaRPr sz="2400"/>
            </a:p>
          </p:txBody>
        </p:sp>
        <p:sp>
          <p:nvSpPr>
            <p:cNvPr id="256" name="Google Shape;1254;p35"/>
            <p:cNvSpPr/>
            <p:nvPr/>
          </p:nvSpPr>
          <p:spPr>
            <a:xfrm>
              <a:off x="6218950" y="2645925"/>
              <a:ext cx="308300" cy="539050"/>
            </a:xfrm>
            <a:custGeom>
              <a:avLst/>
              <a:gdLst/>
              <a:ahLst/>
              <a:cxnLst/>
              <a:rect l="l" t="t" r="r" b="b"/>
              <a:pathLst>
                <a:path w="12332" h="21562" extrusionOk="0">
                  <a:moveTo>
                    <a:pt x="6350" y="0"/>
                  </a:moveTo>
                  <a:lnTo>
                    <a:pt x="2974" y="4194"/>
                  </a:lnTo>
                  <a:cubicBezTo>
                    <a:pt x="3125" y="4294"/>
                    <a:pt x="6617" y="8455"/>
                    <a:pt x="6617" y="8455"/>
                  </a:cubicBezTo>
                  <a:lnTo>
                    <a:pt x="1270" y="15105"/>
                  </a:lnTo>
                  <a:cubicBezTo>
                    <a:pt x="451" y="16141"/>
                    <a:pt x="0" y="17578"/>
                    <a:pt x="435" y="18831"/>
                  </a:cubicBezTo>
                  <a:lnTo>
                    <a:pt x="1153" y="20318"/>
                  </a:lnTo>
                  <a:cubicBezTo>
                    <a:pt x="1520" y="21101"/>
                    <a:pt x="2309" y="21561"/>
                    <a:pt x="3131" y="21561"/>
                  </a:cubicBezTo>
                  <a:cubicBezTo>
                    <a:pt x="3432" y="21561"/>
                    <a:pt x="3737" y="21500"/>
                    <a:pt x="4027" y="21370"/>
                  </a:cubicBezTo>
                  <a:lnTo>
                    <a:pt x="5297" y="20802"/>
                  </a:lnTo>
                  <a:cubicBezTo>
                    <a:pt x="5614" y="20652"/>
                    <a:pt x="5681" y="20234"/>
                    <a:pt x="5414" y="20017"/>
                  </a:cubicBezTo>
                  <a:lnTo>
                    <a:pt x="5113" y="19733"/>
                  </a:lnTo>
                  <a:cubicBezTo>
                    <a:pt x="4913" y="19561"/>
                    <a:pt x="4663" y="19475"/>
                    <a:pt x="4406" y="19475"/>
                  </a:cubicBezTo>
                  <a:cubicBezTo>
                    <a:pt x="4364" y="19475"/>
                    <a:pt x="4321" y="19477"/>
                    <a:pt x="4278" y="19482"/>
                  </a:cubicBezTo>
                  <a:lnTo>
                    <a:pt x="2640" y="19633"/>
                  </a:lnTo>
                  <a:lnTo>
                    <a:pt x="2573" y="19332"/>
                  </a:lnTo>
                  <a:lnTo>
                    <a:pt x="10644" y="11579"/>
                  </a:lnTo>
                  <a:cubicBezTo>
                    <a:pt x="12331" y="9658"/>
                    <a:pt x="12315" y="6767"/>
                    <a:pt x="10610" y="4846"/>
                  </a:cubicBezTo>
                  <a:lnTo>
                    <a:pt x="6350" y="0"/>
                  </a:lnTo>
                  <a:close/>
                </a:path>
              </a:pathLst>
            </a:custGeom>
            <a:solidFill>
              <a:srgbClr val="FFBE9D"/>
            </a:solidFill>
            <a:ln>
              <a:noFill/>
            </a:ln>
          </p:spPr>
          <p:txBody>
            <a:bodyPr spcFirstLastPara="1" wrap="square" lIns="121900" tIns="121900" rIns="121900" bIns="121900" anchor="ctr" anchorCtr="0">
              <a:noAutofit/>
            </a:bodyPr>
            <a:lstStyle/>
            <a:p>
              <a:endParaRPr sz="2400"/>
            </a:p>
          </p:txBody>
        </p:sp>
        <p:sp>
          <p:nvSpPr>
            <p:cNvPr id="257" name="Google Shape;1255;p35"/>
            <p:cNvSpPr/>
            <p:nvPr/>
          </p:nvSpPr>
          <p:spPr>
            <a:xfrm>
              <a:off x="6282850" y="3129200"/>
              <a:ext cx="75225" cy="35125"/>
            </a:xfrm>
            <a:custGeom>
              <a:avLst/>
              <a:gdLst/>
              <a:ahLst/>
              <a:cxnLst/>
              <a:rect l="l" t="t" r="r" b="b"/>
              <a:pathLst>
                <a:path w="3009" h="1405" extrusionOk="0">
                  <a:moveTo>
                    <a:pt x="17" y="1"/>
                  </a:moveTo>
                  <a:cubicBezTo>
                    <a:pt x="1" y="201"/>
                    <a:pt x="34" y="385"/>
                    <a:pt x="134" y="552"/>
                  </a:cubicBezTo>
                  <a:cubicBezTo>
                    <a:pt x="218" y="736"/>
                    <a:pt x="352" y="903"/>
                    <a:pt x="485" y="1054"/>
                  </a:cubicBezTo>
                  <a:cubicBezTo>
                    <a:pt x="669" y="1254"/>
                    <a:pt x="920" y="1371"/>
                    <a:pt x="1187" y="1404"/>
                  </a:cubicBezTo>
                  <a:cubicBezTo>
                    <a:pt x="1638" y="1371"/>
                    <a:pt x="2073" y="1271"/>
                    <a:pt x="2490" y="1087"/>
                  </a:cubicBezTo>
                  <a:cubicBezTo>
                    <a:pt x="2674" y="1037"/>
                    <a:pt x="2841" y="970"/>
                    <a:pt x="3008" y="903"/>
                  </a:cubicBezTo>
                  <a:cubicBezTo>
                    <a:pt x="2965" y="899"/>
                    <a:pt x="2921" y="897"/>
                    <a:pt x="2876" y="897"/>
                  </a:cubicBezTo>
                  <a:cubicBezTo>
                    <a:pt x="2732" y="897"/>
                    <a:pt x="2585" y="919"/>
                    <a:pt x="2457" y="970"/>
                  </a:cubicBezTo>
                  <a:cubicBezTo>
                    <a:pt x="2137" y="1050"/>
                    <a:pt x="1710" y="1222"/>
                    <a:pt x="1249" y="1222"/>
                  </a:cubicBezTo>
                  <a:cubicBezTo>
                    <a:pt x="1229" y="1222"/>
                    <a:pt x="1208" y="1221"/>
                    <a:pt x="1187" y="1221"/>
                  </a:cubicBezTo>
                  <a:cubicBezTo>
                    <a:pt x="970" y="1204"/>
                    <a:pt x="753" y="1104"/>
                    <a:pt x="602" y="937"/>
                  </a:cubicBezTo>
                  <a:cubicBezTo>
                    <a:pt x="469" y="803"/>
                    <a:pt x="335" y="669"/>
                    <a:pt x="251" y="502"/>
                  </a:cubicBezTo>
                  <a:cubicBezTo>
                    <a:pt x="68" y="218"/>
                    <a:pt x="51" y="1"/>
                    <a:pt x="17" y="1"/>
                  </a:cubicBezTo>
                  <a:close/>
                </a:path>
              </a:pathLst>
            </a:custGeom>
            <a:solidFill>
              <a:srgbClr val="EB996E"/>
            </a:solidFill>
            <a:ln>
              <a:noFill/>
            </a:ln>
          </p:spPr>
          <p:txBody>
            <a:bodyPr spcFirstLastPara="1" wrap="square" lIns="121900" tIns="121900" rIns="121900" bIns="121900" anchor="ctr" anchorCtr="0">
              <a:noAutofit/>
            </a:bodyPr>
            <a:lstStyle/>
            <a:p>
              <a:endParaRPr sz="2400"/>
            </a:p>
          </p:txBody>
        </p:sp>
        <p:sp>
          <p:nvSpPr>
            <p:cNvPr id="258" name="Google Shape;1256;p35"/>
            <p:cNvSpPr/>
            <p:nvPr/>
          </p:nvSpPr>
          <p:spPr>
            <a:xfrm>
              <a:off x="6285375" y="3138975"/>
              <a:ext cx="61425" cy="12575"/>
            </a:xfrm>
            <a:custGeom>
              <a:avLst/>
              <a:gdLst/>
              <a:ahLst/>
              <a:cxnLst/>
              <a:rect l="l" t="t" r="r" b="b"/>
              <a:pathLst>
                <a:path w="2457" h="503" extrusionOk="0">
                  <a:moveTo>
                    <a:pt x="2416" y="0"/>
                  </a:moveTo>
                  <a:cubicBezTo>
                    <a:pt x="2274" y="0"/>
                    <a:pt x="1773" y="121"/>
                    <a:pt x="1186" y="278"/>
                  </a:cubicBezTo>
                  <a:cubicBezTo>
                    <a:pt x="1064" y="314"/>
                    <a:pt x="941" y="332"/>
                    <a:pt x="818" y="332"/>
                  </a:cubicBezTo>
                  <a:cubicBezTo>
                    <a:pt x="657" y="332"/>
                    <a:pt x="495" y="302"/>
                    <a:pt x="334" y="245"/>
                  </a:cubicBezTo>
                  <a:cubicBezTo>
                    <a:pt x="147" y="182"/>
                    <a:pt x="47" y="76"/>
                    <a:pt x="21" y="76"/>
                  </a:cubicBezTo>
                  <a:cubicBezTo>
                    <a:pt x="19" y="76"/>
                    <a:pt x="18" y="77"/>
                    <a:pt x="17" y="78"/>
                  </a:cubicBezTo>
                  <a:cubicBezTo>
                    <a:pt x="0" y="78"/>
                    <a:pt x="67" y="245"/>
                    <a:pt x="284" y="362"/>
                  </a:cubicBezTo>
                  <a:cubicBezTo>
                    <a:pt x="459" y="454"/>
                    <a:pt x="653" y="503"/>
                    <a:pt x="850" y="503"/>
                  </a:cubicBezTo>
                  <a:cubicBezTo>
                    <a:pt x="973" y="503"/>
                    <a:pt x="1098" y="484"/>
                    <a:pt x="1220" y="445"/>
                  </a:cubicBezTo>
                  <a:cubicBezTo>
                    <a:pt x="1921" y="262"/>
                    <a:pt x="2456" y="61"/>
                    <a:pt x="2456" y="11"/>
                  </a:cubicBezTo>
                  <a:cubicBezTo>
                    <a:pt x="2454" y="4"/>
                    <a:pt x="2440" y="0"/>
                    <a:pt x="2416" y="0"/>
                  </a:cubicBezTo>
                  <a:close/>
                </a:path>
              </a:pathLst>
            </a:custGeom>
            <a:solidFill>
              <a:srgbClr val="EB996E"/>
            </a:solid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3228797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alpha val="8000"/>
          </a:schemeClr>
        </a:solidFill>
        <a:effectLst/>
      </p:bgPr>
    </p:bg>
    <p:spTree>
      <p:nvGrpSpPr>
        <p:cNvPr id="1" name="Shape 1144"/>
        <p:cNvGrpSpPr/>
        <p:nvPr/>
      </p:nvGrpSpPr>
      <p:grpSpPr>
        <a:xfrm>
          <a:off x="0" y="0"/>
          <a:ext cx="0" cy="0"/>
          <a:chOff x="0" y="0"/>
          <a:chExt cx="0" cy="0"/>
        </a:xfrm>
      </p:grpSpPr>
      <p:pic>
        <p:nvPicPr>
          <p:cNvPr id="3078" name="Picture 6" descr="No-deal Brexit: How passport rules could change | Guernsey Press"/>
          <p:cNvPicPr>
            <a:picLocks noChangeAspect="1" noChangeArrowheads="1"/>
          </p:cNvPicPr>
          <p:nvPr/>
        </p:nvPicPr>
        <p:blipFill rotWithShape="1">
          <a:blip r:embed="rId3">
            <a:extLst>
              <a:ext uri="{28A0092B-C50C-407E-A947-70E740481C1C}">
                <a14:useLocalDpi xmlns:a14="http://schemas.microsoft.com/office/drawing/2010/main" val="0"/>
              </a:ext>
            </a:extLst>
          </a:blip>
          <a:srcRect l="14188" r="13178"/>
          <a:stretch/>
        </p:blipFill>
        <p:spPr bwMode="auto">
          <a:xfrm>
            <a:off x="7711767" y="854439"/>
            <a:ext cx="4480233" cy="462100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0" y="5455920"/>
            <a:ext cx="12192000" cy="1402080"/>
          </a:xfrm>
          <a:prstGeom prst="rect">
            <a:avLst/>
          </a:prstGeom>
          <a:solidFill>
            <a:srgbClr val="9DC3E6">
              <a:alpha val="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9" name="Google Shape;2233;p36"/>
          <p:cNvGrpSpPr/>
          <p:nvPr/>
        </p:nvGrpSpPr>
        <p:grpSpPr>
          <a:xfrm rot="5400000">
            <a:off x="-2092147" y="3433267"/>
            <a:ext cx="4846320" cy="662026"/>
            <a:chOff x="504546" y="564561"/>
            <a:chExt cx="1627907" cy="212437"/>
          </a:xfrm>
        </p:grpSpPr>
        <p:sp>
          <p:nvSpPr>
            <p:cNvPr id="130" name="Google Shape;2234;p36"/>
            <p:cNvSpPr/>
            <p:nvPr/>
          </p:nvSpPr>
          <p:spPr>
            <a:xfrm>
              <a:off x="1603542" y="598605"/>
              <a:ext cx="63707" cy="48096"/>
            </a:xfrm>
            <a:custGeom>
              <a:avLst/>
              <a:gdLst/>
              <a:ahLst/>
              <a:cxnLst/>
              <a:rect l="l" t="t" r="r" b="b"/>
              <a:pathLst>
                <a:path w="7909" h="5971" extrusionOk="0">
                  <a:moveTo>
                    <a:pt x="1204" y="2253"/>
                  </a:moveTo>
                  <a:lnTo>
                    <a:pt x="5238" y="0"/>
                  </a:lnTo>
                  <a:lnTo>
                    <a:pt x="7909" y="2305"/>
                  </a:lnTo>
                  <a:lnTo>
                    <a:pt x="5604" y="3300"/>
                  </a:lnTo>
                  <a:lnTo>
                    <a:pt x="5709" y="5605"/>
                  </a:lnTo>
                  <a:lnTo>
                    <a:pt x="524" y="5971"/>
                  </a:lnTo>
                  <a:lnTo>
                    <a:pt x="0" y="4767"/>
                  </a:lnTo>
                  <a:close/>
                </a:path>
              </a:pathLst>
            </a:custGeom>
            <a:solidFill>
              <a:srgbClr val="978344"/>
            </a:solidFill>
            <a:ln>
              <a:noFill/>
            </a:ln>
          </p:spPr>
          <p:txBody>
            <a:bodyPr/>
            <a:lstStyle/>
            <a:p>
              <a:endParaRPr lang="en-US">
                <a:solidFill>
                  <a:prstClr val="black"/>
                </a:solidFill>
              </a:endParaRPr>
            </a:p>
          </p:txBody>
        </p:sp>
        <p:sp>
          <p:nvSpPr>
            <p:cNvPr id="131" name="Google Shape;2235;p36"/>
            <p:cNvSpPr/>
            <p:nvPr/>
          </p:nvSpPr>
          <p:spPr>
            <a:xfrm>
              <a:off x="1568946" y="683408"/>
              <a:ext cx="63280" cy="65817"/>
            </a:xfrm>
            <a:custGeom>
              <a:avLst/>
              <a:gdLst/>
              <a:ahLst/>
              <a:cxnLst/>
              <a:rect l="l" t="t" r="r" b="b"/>
              <a:pathLst>
                <a:path w="7856" h="8171" extrusionOk="0">
                  <a:moveTo>
                    <a:pt x="0" y="5081"/>
                  </a:moveTo>
                  <a:lnTo>
                    <a:pt x="471" y="8171"/>
                  </a:lnTo>
                  <a:lnTo>
                    <a:pt x="3561" y="7647"/>
                  </a:lnTo>
                  <a:lnTo>
                    <a:pt x="6861" y="4976"/>
                  </a:lnTo>
                  <a:lnTo>
                    <a:pt x="7856" y="2724"/>
                  </a:lnTo>
                  <a:lnTo>
                    <a:pt x="6547" y="0"/>
                  </a:lnTo>
                  <a:lnTo>
                    <a:pt x="2881" y="681"/>
                  </a:lnTo>
                  <a:lnTo>
                    <a:pt x="2357" y="2933"/>
                  </a:lnTo>
                  <a:lnTo>
                    <a:pt x="1990" y="4505"/>
                  </a:lnTo>
                  <a:close/>
                </a:path>
              </a:pathLst>
            </a:custGeom>
            <a:solidFill>
              <a:srgbClr val="978344"/>
            </a:solidFill>
            <a:ln>
              <a:noFill/>
            </a:ln>
          </p:spPr>
          <p:txBody>
            <a:bodyPr/>
            <a:lstStyle/>
            <a:p>
              <a:endParaRPr lang="en-US">
                <a:solidFill>
                  <a:prstClr val="black"/>
                </a:solidFill>
              </a:endParaRPr>
            </a:p>
          </p:txBody>
        </p:sp>
        <p:sp>
          <p:nvSpPr>
            <p:cNvPr id="132" name="Google Shape;2236;p36"/>
            <p:cNvSpPr/>
            <p:nvPr/>
          </p:nvSpPr>
          <p:spPr>
            <a:xfrm>
              <a:off x="1730956" y="636576"/>
              <a:ext cx="261900" cy="69600"/>
            </a:xfrm>
            <a:prstGeom prst="rect">
              <a:avLst/>
            </a:prstGeom>
            <a:solidFill>
              <a:srgbClr val="6C7E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33" name="Google Shape;2237;p36"/>
            <p:cNvSpPr/>
            <p:nvPr/>
          </p:nvSpPr>
          <p:spPr>
            <a:xfrm>
              <a:off x="1768082" y="649657"/>
              <a:ext cx="41773" cy="39663"/>
            </a:xfrm>
            <a:custGeom>
              <a:avLst/>
              <a:gdLst/>
              <a:ahLst/>
              <a:cxnLst/>
              <a:rect l="l" t="t" r="r" b="b"/>
              <a:pathLst>
                <a:path w="5186" h="4924" extrusionOk="0">
                  <a:moveTo>
                    <a:pt x="0" y="2619"/>
                  </a:moveTo>
                  <a:lnTo>
                    <a:pt x="2462" y="0"/>
                  </a:lnTo>
                  <a:lnTo>
                    <a:pt x="5186" y="2619"/>
                  </a:lnTo>
                  <a:lnTo>
                    <a:pt x="2200" y="4924"/>
                  </a:lnTo>
                  <a:close/>
                </a:path>
              </a:pathLst>
            </a:custGeom>
            <a:solidFill>
              <a:srgbClr val="EFD67E"/>
            </a:solidFill>
            <a:ln>
              <a:noFill/>
            </a:ln>
          </p:spPr>
          <p:txBody>
            <a:bodyPr/>
            <a:lstStyle/>
            <a:p>
              <a:endParaRPr lang="en-US">
                <a:solidFill>
                  <a:prstClr val="black"/>
                </a:solidFill>
              </a:endParaRPr>
            </a:p>
          </p:txBody>
        </p:sp>
        <p:sp>
          <p:nvSpPr>
            <p:cNvPr id="134" name="Google Shape;2238;p36"/>
            <p:cNvSpPr/>
            <p:nvPr/>
          </p:nvSpPr>
          <p:spPr>
            <a:xfrm>
              <a:off x="1967056" y="668224"/>
              <a:ext cx="42627" cy="38044"/>
            </a:xfrm>
            <a:custGeom>
              <a:avLst/>
              <a:gdLst/>
              <a:ahLst/>
              <a:cxnLst/>
              <a:rect l="l" t="t" r="r" b="b"/>
              <a:pathLst>
                <a:path w="1424" h="1401" extrusionOk="0">
                  <a:moveTo>
                    <a:pt x="517" y="0"/>
                  </a:moveTo>
                  <a:cubicBezTo>
                    <a:pt x="333" y="0"/>
                    <a:pt x="149" y="69"/>
                    <a:pt x="0" y="184"/>
                  </a:cubicBezTo>
                  <a:cubicBezTo>
                    <a:pt x="253" y="379"/>
                    <a:pt x="356" y="700"/>
                    <a:pt x="276" y="1010"/>
                  </a:cubicBezTo>
                  <a:cubicBezTo>
                    <a:pt x="253" y="1136"/>
                    <a:pt x="207" y="1263"/>
                    <a:pt x="161" y="1400"/>
                  </a:cubicBezTo>
                  <a:lnTo>
                    <a:pt x="1182" y="1400"/>
                  </a:lnTo>
                  <a:cubicBezTo>
                    <a:pt x="1228" y="1263"/>
                    <a:pt x="1263" y="1136"/>
                    <a:pt x="1297" y="1010"/>
                  </a:cubicBezTo>
                  <a:cubicBezTo>
                    <a:pt x="1423" y="494"/>
                    <a:pt x="1045" y="0"/>
                    <a:pt x="517" y="0"/>
                  </a:cubicBezTo>
                  <a:close/>
                </a:path>
              </a:pathLst>
            </a:custGeom>
            <a:solidFill>
              <a:srgbClr val="37495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35" name="Google Shape;2239;p36"/>
            <p:cNvSpPr/>
            <p:nvPr/>
          </p:nvSpPr>
          <p:spPr>
            <a:xfrm>
              <a:off x="1358412" y="635738"/>
              <a:ext cx="184800" cy="69600"/>
            </a:xfrm>
            <a:prstGeom prst="rect">
              <a:avLst/>
            </a:prstGeom>
            <a:solidFill>
              <a:srgbClr val="6C7E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36" name="Google Shape;2240;p36"/>
            <p:cNvSpPr/>
            <p:nvPr/>
          </p:nvSpPr>
          <p:spPr>
            <a:xfrm>
              <a:off x="1426340" y="640797"/>
              <a:ext cx="41773" cy="50626"/>
            </a:xfrm>
            <a:custGeom>
              <a:avLst/>
              <a:gdLst/>
              <a:ahLst/>
              <a:cxnLst/>
              <a:rect l="l" t="t" r="r" b="b"/>
              <a:pathLst>
                <a:path w="5186" h="6285" extrusionOk="0">
                  <a:moveTo>
                    <a:pt x="0" y="3719"/>
                  </a:moveTo>
                  <a:lnTo>
                    <a:pt x="1624" y="0"/>
                  </a:lnTo>
                  <a:lnTo>
                    <a:pt x="5186" y="3771"/>
                  </a:lnTo>
                  <a:lnTo>
                    <a:pt x="2043" y="6285"/>
                  </a:lnTo>
                  <a:close/>
                </a:path>
              </a:pathLst>
            </a:custGeom>
            <a:solidFill>
              <a:srgbClr val="EFD67E"/>
            </a:solidFill>
            <a:ln>
              <a:noFill/>
            </a:ln>
          </p:spPr>
          <p:txBody>
            <a:bodyPr/>
            <a:lstStyle/>
            <a:p>
              <a:endParaRPr lang="en-US">
                <a:solidFill>
                  <a:prstClr val="black"/>
                </a:solidFill>
              </a:endParaRPr>
            </a:p>
          </p:txBody>
        </p:sp>
        <p:sp>
          <p:nvSpPr>
            <p:cNvPr id="137" name="Google Shape;2241;p36"/>
            <p:cNvSpPr/>
            <p:nvPr/>
          </p:nvSpPr>
          <p:spPr>
            <a:xfrm>
              <a:off x="574516" y="598186"/>
              <a:ext cx="64134" cy="54001"/>
            </a:xfrm>
            <a:custGeom>
              <a:avLst/>
              <a:gdLst/>
              <a:ahLst/>
              <a:cxnLst/>
              <a:rect l="l" t="t" r="r" b="b"/>
              <a:pathLst>
                <a:path w="7962" h="6704" extrusionOk="0">
                  <a:moveTo>
                    <a:pt x="1310" y="2462"/>
                  </a:moveTo>
                  <a:lnTo>
                    <a:pt x="4819" y="0"/>
                  </a:lnTo>
                  <a:lnTo>
                    <a:pt x="7962" y="2357"/>
                  </a:lnTo>
                  <a:lnTo>
                    <a:pt x="5710" y="3457"/>
                  </a:lnTo>
                  <a:lnTo>
                    <a:pt x="6076" y="6233"/>
                  </a:lnTo>
                  <a:lnTo>
                    <a:pt x="0" y="6704"/>
                  </a:lnTo>
                  <a:lnTo>
                    <a:pt x="367" y="4714"/>
                  </a:lnTo>
                  <a:close/>
                </a:path>
              </a:pathLst>
            </a:custGeom>
            <a:solidFill>
              <a:srgbClr val="978344"/>
            </a:solidFill>
            <a:ln>
              <a:noFill/>
            </a:ln>
          </p:spPr>
          <p:txBody>
            <a:bodyPr/>
            <a:lstStyle/>
            <a:p>
              <a:endParaRPr lang="en-US">
                <a:solidFill>
                  <a:prstClr val="black"/>
                </a:solidFill>
              </a:endParaRPr>
            </a:p>
          </p:txBody>
        </p:sp>
        <p:sp>
          <p:nvSpPr>
            <p:cNvPr id="138" name="Google Shape;2242;p36"/>
            <p:cNvSpPr/>
            <p:nvPr/>
          </p:nvSpPr>
          <p:spPr>
            <a:xfrm>
              <a:off x="1228469" y="714629"/>
              <a:ext cx="53163" cy="27846"/>
            </a:xfrm>
            <a:custGeom>
              <a:avLst/>
              <a:gdLst/>
              <a:ahLst/>
              <a:cxnLst/>
              <a:rect l="l" t="t" r="r" b="b"/>
              <a:pathLst>
                <a:path w="6600" h="3457" extrusionOk="0">
                  <a:moveTo>
                    <a:pt x="0" y="1153"/>
                  </a:moveTo>
                  <a:lnTo>
                    <a:pt x="419" y="3457"/>
                  </a:lnTo>
                  <a:lnTo>
                    <a:pt x="4557" y="2724"/>
                  </a:lnTo>
                  <a:lnTo>
                    <a:pt x="6600" y="1100"/>
                  </a:lnTo>
                  <a:lnTo>
                    <a:pt x="4923" y="0"/>
                  </a:lnTo>
                  <a:close/>
                </a:path>
              </a:pathLst>
            </a:custGeom>
            <a:solidFill>
              <a:srgbClr val="978344"/>
            </a:solidFill>
            <a:ln>
              <a:noFill/>
            </a:ln>
          </p:spPr>
          <p:txBody>
            <a:bodyPr/>
            <a:lstStyle/>
            <a:p>
              <a:endParaRPr lang="en-US">
                <a:solidFill>
                  <a:prstClr val="black"/>
                </a:solidFill>
              </a:endParaRPr>
            </a:p>
          </p:txBody>
        </p:sp>
        <p:sp>
          <p:nvSpPr>
            <p:cNvPr id="139" name="Google Shape;2243;p36"/>
            <p:cNvSpPr/>
            <p:nvPr/>
          </p:nvSpPr>
          <p:spPr>
            <a:xfrm>
              <a:off x="1227212" y="705350"/>
              <a:ext cx="63011" cy="18704"/>
            </a:xfrm>
            <a:custGeom>
              <a:avLst/>
              <a:gdLst/>
              <a:ahLst/>
              <a:cxnLst/>
              <a:rect l="l" t="t" r="r" b="b"/>
              <a:pathLst>
                <a:path w="2480" h="701" extrusionOk="0">
                  <a:moveTo>
                    <a:pt x="677" y="0"/>
                  </a:moveTo>
                  <a:cubicBezTo>
                    <a:pt x="643" y="58"/>
                    <a:pt x="597" y="115"/>
                    <a:pt x="551" y="173"/>
                  </a:cubicBezTo>
                  <a:lnTo>
                    <a:pt x="505" y="230"/>
                  </a:lnTo>
                  <a:cubicBezTo>
                    <a:pt x="471" y="276"/>
                    <a:pt x="436" y="310"/>
                    <a:pt x="402" y="345"/>
                  </a:cubicBezTo>
                  <a:cubicBezTo>
                    <a:pt x="367" y="391"/>
                    <a:pt x="367" y="391"/>
                    <a:pt x="344" y="402"/>
                  </a:cubicBezTo>
                  <a:cubicBezTo>
                    <a:pt x="321" y="425"/>
                    <a:pt x="264" y="482"/>
                    <a:pt x="218" y="517"/>
                  </a:cubicBezTo>
                  <a:lnTo>
                    <a:pt x="172" y="563"/>
                  </a:lnTo>
                  <a:cubicBezTo>
                    <a:pt x="126" y="609"/>
                    <a:pt x="69" y="643"/>
                    <a:pt x="23" y="689"/>
                  </a:cubicBezTo>
                  <a:lnTo>
                    <a:pt x="0" y="701"/>
                  </a:lnTo>
                  <a:lnTo>
                    <a:pt x="2158" y="701"/>
                  </a:lnTo>
                  <a:cubicBezTo>
                    <a:pt x="2192" y="620"/>
                    <a:pt x="2238" y="551"/>
                    <a:pt x="2273" y="471"/>
                  </a:cubicBezTo>
                  <a:lnTo>
                    <a:pt x="2307" y="414"/>
                  </a:lnTo>
                  <a:cubicBezTo>
                    <a:pt x="2341" y="333"/>
                    <a:pt x="2376" y="253"/>
                    <a:pt x="2410" y="161"/>
                  </a:cubicBezTo>
                  <a:cubicBezTo>
                    <a:pt x="2433" y="115"/>
                    <a:pt x="2456" y="58"/>
                    <a:pt x="2479" y="0"/>
                  </a:cubicBezTo>
                  <a:close/>
                </a:path>
              </a:pathLst>
            </a:custGeom>
            <a:solidFill>
              <a:srgbClr val="A5B7C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40" name="Google Shape;2244;p36"/>
            <p:cNvSpPr/>
            <p:nvPr/>
          </p:nvSpPr>
          <p:spPr>
            <a:xfrm>
              <a:off x="918948" y="616696"/>
              <a:ext cx="64277" cy="19436"/>
            </a:xfrm>
            <a:custGeom>
              <a:avLst/>
              <a:gdLst/>
              <a:ahLst/>
              <a:cxnLst/>
              <a:rect l="l" t="t" r="r" b="b"/>
              <a:pathLst>
                <a:path w="2515" h="736" extrusionOk="0">
                  <a:moveTo>
                    <a:pt x="345" y="1"/>
                  </a:moveTo>
                  <a:lnTo>
                    <a:pt x="299" y="81"/>
                  </a:lnTo>
                  <a:lnTo>
                    <a:pt x="287" y="116"/>
                  </a:lnTo>
                  <a:lnTo>
                    <a:pt x="230" y="219"/>
                  </a:lnTo>
                  <a:cubicBezTo>
                    <a:pt x="196" y="276"/>
                    <a:pt x="173" y="322"/>
                    <a:pt x="150" y="380"/>
                  </a:cubicBezTo>
                  <a:lnTo>
                    <a:pt x="104" y="483"/>
                  </a:lnTo>
                  <a:cubicBezTo>
                    <a:pt x="69" y="552"/>
                    <a:pt x="46" y="609"/>
                    <a:pt x="23" y="678"/>
                  </a:cubicBezTo>
                  <a:cubicBezTo>
                    <a:pt x="23" y="690"/>
                    <a:pt x="12" y="713"/>
                    <a:pt x="1" y="735"/>
                  </a:cubicBezTo>
                  <a:lnTo>
                    <a:pt x="1791" y="735"/>
                  </a:lnTo>
                  <a:cubicBezTo>
                    <a:pt x="1791" y="735"/>
                    <a:pt x="1802" y="724"/>
                    <a:pt x="1802" y="724"/>
                  </a:cubicBezTo>
                  <a:cubicBezTo>
                    <a:pt x="1814" y="701"/>
                    <a:pt x="1825" y="690"/>
                    <a:pt x="1837" y="667"/>
                  </a:cubicBezTo>
                  <a:cubicBezTo>
                    <a:pt x="1848" y="655"/>
                    <a:pt x="1871" y="621"/>
                    <a:pt x="1894" y="598"/>
                  </a:cubicBezTo>
                  <a:lnTo>
                    <a:pt x="1906" y="586"/>
                  </a:lnTo>
                  <a:cubicBezTo>
                    <a:pt x="2043" y="391"/>
                    <a:pt x="2216" y="219"/>
                    <a:pt x="2411" y="81"/>
                  </a:cubicBezTo>
                  <a:cubicBezTo>
                    <a:pt x="2445" y="47"/>
                    <a:pt x="2480" y="24"/>
                    <a:pt x="2514" y="1"/>
                  </a:cubicBezTo>
                  <a:close/>
                </a:path>
              </a:pathLst>
            </a:custGeom>
            <a:solidFill>
              <a:srgbClr val="A5B7C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41" name="Google Shape;2245;p36"/>
            <p:cNvSpPr/>
            <p:nvPr/>
          </p:nvSpPr>
          <p:spPr>
            <a:xfrm>
              <a:off x="884239" y="705656"/>
              <a:ext cx="63903" cy="18704"/>
            </a:xfrm>
            <a:custGeom>
              <a:avLst/>
              <a:gdLst/>
              <a:ahLst/>
              <a:cxnLst/>
              <a:rect l="l" t="t" r="r" b="b"/>
              <a:pathLst>
                <a:path w="2480" h="701" extrusionOk="0">
                  <a:moveTo>
                    <a:pt x="677" y="0"/>
                  </a:moveTo>
                  <a:cubicBezTo>
                    <a:pt x="643" y="58"/>
                    <a:pt x="597" y="115"/>
                    <a:pt x="551" y="173"/>
                  </a:cubicBezTo>
                  <a:lnTo>
                    <a:pt x="505" y="230"/>
                  </a:lnTo>
                  <a:cubicBezTo>
                    <a:pt x="471" y="276"/>
                    <a:pt x="436" y="310"/>
                    <a:pt x="402" y="345"/>
                  </a:cubicBezTo>
                  <a:cubicBezTo>
                    <a:pt x="367" y="391"/>
                    <a:pt x="367" y="391"/>
                    <a:pt x="344" y="402"/>
                  </a:cubicBezTo>
                  <a:cubicBezTo>
                    <a:pt x="322" y="425"/>
                    <a:pt x="264" y="482"/>
                    <a:pt x="218" y="517"/>
                  </a:cubicBezTo>
                  <a:lnTo>
                    <a:pt x="172" y="563"/>
                  </a:lnTo>
                  <a:cubicBezTo>
                    <a:pt x="126" y="609"/>
                    <a:pt x="69" y="643"/>
                    <a:pt x="12" y="689"/>
                  </a:cubicBezTo>
                  <a:lnTo>
                    <a:pt x="0" y="701"/>
                  </a:lnTo>
                  <a:lnTo>
                    <a:pt x="2146" y="701"/>
                  </a:lnTo>
                  <a:cubicBezTo>
                    <a:pt x="2192" y="620"/>
                    <a:pt x="2227" y="551"/>
                    <a:pt x="2273" y="471"/>
                  </a:cubicBezTo>
                  <a:lnTo>
                    <a:pt x="2296" y="414"/>
                  </a:lnTo>
                  <a:cubicBezTo>
                    <a:pt x="2342" y="333"/>
                    <a:pt x="2376" y="253"/>
                    <a:pt x="2410" y="161"/>
                  </a:cubicBezTo>
                  <a:cubicBezTo>
                    <a:pt x="2433" y="115"/>
                    <a:pt x="2456" y="58"/>
                    <a:pt x="2479" y="0"/>
                  </a:cubicBezTo>
                  <a:close/>
                </a:path>
              </a:pathLst>
            </a:custGeom>
            <a:solidFill>
              <a:srgbClr val="A5B7C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42" name="Google Shape;2246;p36"/>
            <p:cNvSpPr/>
            <p:nvPr/>
          </p:nvSpPr>
          <p:spPr>
            <a:xfrm>
              <a:off x="1063422" y="636133"/>
              <a:ext cx="108600" cy="69600"/>
            </a:xfrm>
            <a:prstGeom prst="rect">
              <a:avLst/>
            </a:prstGeom>
            <a:solidFill>
              <a:srgbClr val="6C7E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43" name="Google Shape;2247;p36"/>
            <p:cNvSpPr/>
            <p:nvPr/>
          </p:nvSpPr>
          <p:spPr>
            <a:xfrm>
              <a:off x="1055174" y="609084"/>
              <a:ext cx="70006" cy="79986"/>
            </a:xfrm>
            <a:custGeom>
              <a:avLst/>
              <a:gdLst/>
              <a:ahLst/>
              <a:cxnLst/>
              <a:rect l="l" t="t" r="r" b="b"/>
              <a:pathLst>
                <a:path w="8691" h="9930" extrusionOk="0">
                  <a:moveTo>
                    <a:pt x="0" y="905"/>
                  </a:moveTo>
                  <a:lnTo>
                    <a:pt x="405" y="0"/>
                  </a:lnTo>
                  <a:lnTo>
                    <a:pt x="5286" y="48"/>
                  </a:lnTo>
                  <a:lnTo>
                    <a:pt x="6810" y="929"/>
                  </a:lnTo>
                  <a:lnTo>
                    <a:pt x="8691" y="7668"/>
                  </a:lnTo>
                  <a:lnTo>
                    <a:pt x="6691" y="9930"/>
                  </a:lnTo>
                  <a:lnTo>
                    <a:pt x="3643" y="7691"/>
                  </a:lnTo>
                  <a:lnTo>
                    <a:pt x="4286" y="2857"/>
                  </a:lnTo>
                  <a:close/>
                </a:path>
              </a:pathLst>
            </a:custGeom>
            <a:solidFill>
              <a:srgbClr val="EFD67E"/>
            </a:solidFill>
            <a:ln>
              <a:noFill/>
            </a:ln>
          </p:spPr>
          <p:txBody>
            <a:bodyPr/>
            <a:lstStyle/>
            <a:p>
              <a:endParaRPr lang="en-US">
                <a:solidFill>
                  <a:prstClr val="black"/>
                </a:solidFill>
              </a:endParaRPr>
            </a:p>
          </p:txBody>
        </p:sp>
        <p:sp>
          <p:nvSpPr>
            <p:cNvPr id="144" name="Google Shape;2248;p36"/>
            <p:cNvSpPr/>
            <p:nvPr/>
          </p:nvSpPr>
          <p:spPr>
            <a:xfrm>
              <a:off x="792967" y="638429"/>
              <a:ext cx="42600" cy="65100"/>
            </a:xfrm>
            <a:prstGeom prst="rect">
              <a:avLst/>
            </a:prstGeom>
            <a:solidFill>
              <a:srgbClr val="6C7E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45" name="Google Shape;2249;p36"/>
            <p:cNvSpPr/>
            <p:nvPr/>
          </p:nvSpPr>
          <p:spPr>
            <a:xfrm>
              <a:off x="730243" y="635553"/>
              <a:ext cx="66000" cy="70200"/>
            </a:xfrm>
            <a:prstGeom prst="rect">
              <a:avLst/>
            </a:prstGeom>
            <a:solidFill>
              <a:srgbClr val="EFD67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46" name="Google Shape;2250;p36"/>
            <p:cNvSpPr/>
            <p:nvPr/>
          </p:nvSpPr>
          <p:spPr>
            <a:xfrm>
              <a:off x="802598" y="635375"/>
              <a:ext cx="287565" cy="70887"/>
            </a:xfrm>
            <a:custGeom>
              <a:avLst/>
              <a:gdLst/>
              <a:ahLst/>
              <a:cxnLst/>
              <a:rect l="l" t="t" r="r" b="b"/>
              <a:pathLst>
                <a:path w="11317" h="2790" extrusionOk="0">
                  <a:moveTo>
                    <a:pt x="0" y="0"/>
                  </a:moveTo>
                  <a:cubicBezTo>
                    <a:pt x="161" y="448"/>
                    <a:pt x="241" y="919"/>
                    <a:pt x="241" y="1389"/>
                  </a:cubicBezTo>
                  <a:cubicBezTo>
                    <a:pt x="241" y="1883"/>
                    <a:pt x="390" y="2365"/>
                    <a:pt x="654" y="2789"/>
                  </a:cubicBezTo>
                  <a:lnTo>
                    <a:pt x="11317" y="2789"/>
                  </a:lnTo>
                  <a:cubicBezTo>
                    <a:pt x="11156" y="2342"/>
                    <a:pt x="11076" y="1871"/>
                    <a:pt x="11076" y="1389"/>
                  </a:cubicBezTo>
                  <a:cubicBezTo>
                    <a:pt x="11076" y="896"/>
                    <a:pt x="10926" y="414"/>
                    <a:pt x="10663"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47" name="Google Shape;2251;p36"/>
            <p:cNvSpPr/>
            <p:nvPr/>
          </p:nvSpPr>
          <p:spPr>
            <a:xfrm>
              <a:off x="1144963" y="635375"/>
              <a:ext cx="287285" cy="70887"/>
            </a:xfrm>
            <a:custGeom>
              <a:avLst/>
              <a:gdLst/>
              <a:ahLst/>
              <a:cxnLst/>
              <a:rect l="l" t="t" r="r" b="b"/>
              <a:pathLst>
                <a:path w="11306" h="2790" extrusionOk="0">
                  <a:moveTo>
                    <a:pt x="0" y="0"/>
                  </a:moveTo>
                  <a:cubicBezTo>
                    <a:pt x="150" y="448"/>
                    <a:pt x="230" y="919"/>
                    <a:pt x="241" y="1389"/>
                  </a:cubicBezTo>
                  <a:cubicBezTo>
                    <a:pt x="230" y="1883"/>
                    <a:pt x="379" y="2365"/>
                    <a:pt x="655" y="2789"/>
                  </a:cubicBezTo>
                  <a:lnTo>
                    <a:pt x="11306" y="2789"/>
                  </a:lnTo>
                  <a:cubicBezTo>
                    <a:pt x="11145" y="2342"/>
                    <a:pt x="11065" y="1871"/>
                    <a:pt x="11065" y="1389"/>
                  </a:cubicBezTo>
                  <a:cubicBezTo>
                    <a:pt x="11065" y="896"/>
                    <a:pt x="10927" y="414"/>
                    <a:pt x="10651"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48" name="Google Shape;2252;p36"/>
            <p:cNvSpPr/>
            <p:nvPr/>
          </p:nvSpPr>
          <p:spPr>
            <a:xfrm>
              <a:off x="1487048" y="635375"/>
              <a:ext cx="287565" cy="70887"/>
            </a:xfrm>
            <a:custGeom>
              <a:avLst/>
              <a:gdLst/>
              <a:ahLst/>
              <a:cxnLst/>
              <a:rect l="l" t="t" r="r" b="b"/>
              <a:pathLst>
                <a:path w="11317" h="2790" extrusionOk="0">
                  <a:moveTo>
                    <a:pt x="0" y="0"/>
                  </a:moveTo>
                  <a:cubicBezTo>
                    <a:pt x="161" y="448"/>
                    <a:pt x="241" y="919"/>
                    <a:pt x="241" y="1389"/>
                  </a:cubicBezTo>
                  <a:cubicBezTo>
                    <a:pt x="241" y="1883"/>
                    <a:pt x="379" y="2365"/>
                    <a:pt x="655" y="2789"/>
                  </a:cubicBezTo>
                  <a:lnTo>
                    <a:pt x="11317" y="2789"/>
                  </a:lnTo>
                  <a:cubicBezTo>
                    <a:pt x="11156" y="2342"/>
                    <a:pt x="11076" y="1871"/>
                    <a:pt x="11076" y="1389"/>
                  </a:cubicBezTo>
                  <a:cubicBezTo>
                    <a:pt x="11076" y="896"/>
                    <a:pt x="10927" y="414"/>
                    <a:pt x="10663"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49" name="Google Shape;2253;p36"/>
            <p:cNvSpPr/>
            <p:nvPr/>
          </p:nvSpPr>
          <p:spPr>
            <a:xfrm>
              <a:off x="504546" y="635375"/>
              <a:ext cx="243250" cy="70887"/>
            </a:xfrm>
            <a:custGeom>
              <a:avLst/>
              <a:gdLst/>
              <a:ahLst/>
              <a:cxnLst/>
              <a:rect l="l" t="t" r="r" b="b"/>
              <a:pathLst>
                <a:path w="9573" h="2790" extrusionOk="0">
                  <a:moveTo>
                    <a:pt x="0" y="0"/>
                  </a:moveTo>
                  <a:lnTo>
                    <a:pt x="1332" y="1389"/>
                  </a:lnTo>
                  <a:lnTo>
                    <a:pt x="0" y="2789"/>
                  </a:lnTo>
                  <a:lnTo>
                    <a:pt x="9572" y="2789"/>
                  </a:lnTo>
                  <a:cubicBezTo>
                    <a:pt x="9423" y="2342"/>
                    <a:pt x="9331" y="1871"/>
                    <a:pt x="9331" y="1389"/>
                  </a:cubicBezTo>
                  <a:cubicBezTo>
                    <a:pt x="9343" y="896"/>
                    <a:pt x="9194" y="414"/>
                    <a:pt x="8918"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50" name="Google Shape;2254;p36"/>
            <p:cNvSpPr/>
            <p:nvPr/>
          </p:nvSpPr>
          <p:spPr>
            <a:xfrm>
              <a:off x="1829134" y="635375"/>
              <a:ext cx="303319" cy="70887"/>
            </a:xfrm>
            <a:custGeom>
              <a:avLst/>
              <a:gdLst/>
              <a:ahLst/>
              <a:cxnLst/>
              <a:rect l="l" t="t" r="r" b="b"/>
              <a:pathLst>
                <a:path w="11937" h="2790" extrusionOk="0">
                  <a:moveTo>
                    <a:pt x="0" y="0"/>
                  </a:moveTo>
                  <a:cubicBezTo>
                    <a:pt x="161" y="448"/>
                    <a:pt x="241" y="919"/>
                    <a:pt x="241" y="1389"/>
                  </a:cubicBezTo>
                  <a:cubicBezTo>
                    <a:pt x="241" y="1883"/>
                    <a:pt x="390" y="2365"/>
                    <a:pt x="654" y="2789"/>
                  </a:cubicBezTo>
                  <a:lnTo>
                    <a:pt x="3925" y="2789"/>
                  </a:lnTo>
                  <a:cubicBezTo>
                    <a:pt x="4086" y="2537"/>
                    <a:pt x="4201" y="2273"/>
                    <a:pt x="4270" y="1998"/>
                  </a:cubicBezTo>
                  <a:cubicBezTo>
                    <a:pt x="4369" y="1616"/>
                    <a:pt x="4706" y="1392"/>
                    <a:pt x="5056" y="1392"/>
                  </a:cubicBezTo>
                  <a:cubicBezTo>
                    <a:pt x="5232" y="1392"/>
                    <a:pt x="5412" y="1450"/>
                    <a:pt x="5567" y="1573"/>
                  </a:cubicBezTo>
                  <a:cubicBezTo>
                    <a:pt x="5722" y="1447"/>
                    <a:pt x="5896" y="1392"/>
                    <a:pt x="6066" y="1392"/>
                  </a:cubicBezTo>
                  <a:cubicBezTo>
                    <a:pt x="6546" y="1392"/>
                    <a:pt x="6988" y="1839"/>
                    <a:pt x="6852" y="2399"/>
                  </a:cubicBezTo>
                  <a:cubicBezTo>
                    <a:pt x="6818" y="2525"/>
                    <a:pt x="6783" y="2652"/>
                    <a:pt x="6737" y="2789"/>
                  </a:cubicBezTo>
                  <a:lnTo>
                    <a:pt x="10605" y="2789"/>
                  </a:lnTo>
                  <a:lnTo>
                    <a:pt x="11937" y="1389"/>
                  </a:lnTo>
                  <a:lnTo>
                    <a:pt x="10605" y="0"/>
                  </a:ln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51" name="Google Shape;2255;p36"/>
            <p:cNvSpPr/>
            <p:nvPr/>
          </p:nvSpPr>
          <p:spPr>
            <a:xfrm>
              <a:off x="1803471" y="635375"/>
              <a:ext cx="42587" cy="70887"/>
            </a:xfrm>
            <a:custGeom>
              <a:avLst/>
              <a:gdLst/>
              <a:ahLst/>
              <a:cxnLst/>
              <a:rect l="l" t="t" r="r" b="b"/>
              <a:pathLst>
                <a:path w="1676" h="2790" extrusionOk="0">
                  <a:moveTo>
                    <a:pt x="0" y="0"/>
                  </a:moveTo>
                  <a:cubicBezTo>
                    <a:pt x="161" y="448"/>
                    <a:pt x="241" y="919"/>
                    <a:pt x="241" y="1389"/>
                  </a:cubicBezTo>
                  <a:cubicBezTo>
                    <a:pt x="241" y="1883"/>
                    <a:pt x="379" y="2365"/>
                    <a:pt x="654" y="2789"/>
                  </a:cubicBezTo>
                  <a:lnTo>
                    <a:pt x="1676" y="2789"/>
                  </a:lnTo>
                  <a:cubicBezTo>
                    <a:pt x="1400" y="2365"/>
                    <a:pt x="1263" y="1883"/>
                    <a:pt x="1263" y="1389"/>
                  </a:cubicBezTo>
                  <a:cubicBezTo>
                    <a:pt x="1263" y="919"/>
                    <a:pt x="1182" y="448"/>
                    <a:pt x="1022" y="0"/>
                  </a:cubicBezTo>
                  <a:close/>
                </a:path>
              </a:pathLst>
            </a:custGeom>
            <a:solidFill>
              <a:srgbClr val="37495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52" name="Google Shape;2256;p36"/>
            <p:cNvSpPr/>
            <p:nvPr/>
          </p:nvSpPr>
          <p:spPr>
            <a:xfrm>
              <a:off x="1461080" y="635375"/>
              <a:ext cx="42613" cy="70887"/>
            </a:xfrm>
            <a:custGeom>
              <a:avLst/>
              <a:gdLst/>
              <a:ahLst/>
              <a:cxnLst/>
              <a:rect l="l" t="t" r="r" b="b"/>
              <a:pathLst>
                <a:path w="1677" h="2790" extrusionOk="0">
                  <a:moveTo>
                    <a:pt x="1" y="0"/>
                  </a:moveTo>
                  <a:cubicBezTo>
                    <a:pt x="162" y="448"/>
                    <a:pt x="242" y="919"/>
                    <a:pt x="242" y="1389"/>
                  </a:cubicBezTo>
                  <a:cubicBezTo>
                    <a:pt x="242" y="1883"/>
                    <a:pt x="391" y="2365"/>
                    <a:pt x="655" y="2789"/>
                  </a:cubicBezTo>
                  <a:lnTo>
                    <a:pt x="1677" y="2789"/>
                  </a:lnTo>
                  <a:cubicBezTo>
                    <a:pt x="1401" y="2365"/>
                    <a:pt x="1263" y="1883"/>
                    <a:pt x="1263" y="1389"/>
                  </a:cubicBezTo>
                  <a:cubicBezTo>
                    <a:pt x="1263" y="919"/>
                    <a:pt x="1183" y="448"/>
                    <a:pt x="1022" y="0"/>
                  </a:cubicBezTo>
                  <a:close/>
                </a:path>
              </a:pathLst>
            </a:custGeom>
            <a:solidFill>
              <a:srgbClr val="37495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53" name="Google Shape;2257;p36"/>
            <p:cNvSpPr/>
            <p:nvPr/>
          </p:nvSpPr>
          <p:spPr>
            <a:xfrm>
              <a:off x="1118994" y="635375"/>
              <a:ext cx="42613" cy="70887"/>
            </a:xfrm>
            <a:custGeom>
              <a:avLst/>
              <a:gdLst/>
              <a:ahLst/>
              <a:cxnLst/>
              <a:rect l="l" t="t" r="r" b="b"/>
              <a:pathLst>
                <a:path w="1677" h="2790" extrusionOk="0">
                  <a:moveTo>
                    <a:pt x="1" y="0"/>
                  </a:moveTo>
                  <a:cubicBezTo>
                    <a:pt x="162" y="448"/>
                    <a:pt x="242" y="919"/>
                    <a:pt x="242" y="1389"/>
                  </a:cubicBezTo>
                  <a:cubicBezTo>
                    <a:pt x="242" y="1883"/>
                    <a:pt x="380" y="2365"/>
                    <a:pt x="655" y="2789"/>
                  </a:cubicBezTo>
                  <a:lnTo>
                    <a:pt x="1677" y="2789"/>
                  </a:lnTo>
                  <a:cubicBezTo>
                    <a:pt x="1401" y="2365"/>
                    <a:pt x="1252" y="1883"/>
                    <a:pt x="1252" y="1389"/>
                  </a:cubicBezTo>
                  <a:cubicBezTo>
                    <a:pt x="1252" y="919"/>
                    <a:pt x="1172" y="448"/>
                    <a:pt x="1022" y="0"/>
                  </a:cubicBezTo>
                  <a:close/>
                </a:path>
              </a:pathLst>
            </a:custGeom>
            <a:solidFill>
              <a:srgbClr val="37495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54" name="Google Shape;2258;p36"/>
            <p:cNvSpPr/>
            <p:nvPr/>
          </p:nvSpPr>
          <p:spPr>
            <a:xfrm>
              <a:off x="776629" y="635375"/>
              <a:ext cx="42613" cy="70887"/>
            </a:xfrm>
            <a:custGeom>
              <a:avLst/>
              <a:gdLst/>
              <a:ahLst/>
              <a:cxnLst/>
              <a:rect l="l" t="t" r="r" b="b"/>
              <a:pathLst>
                <a:path w="1677" h="2790" extrusionOk="0">
                  <a:moveTo>
                    <a:pt x="1" y="0"/>
                  </a:moveTo>
                  <a:cubicBezTo>
                    <a:pt x="161" y="448"/>
                    <a:pt x="242" y="919"/>
                    <a:pt x="242" y="1389"/>
                  </a:cubicBezTo>
                  <a:cubicBezTo>
                    <a:pt x="242" y="1883"/>
                    <a:pt x="391" y="2365"/>
                    <a:pt x="655" y="2789"/>
                  </a:cubicBezTo>
                  <a:lnTo>
                    <a:pt x="1676" y="2789"/>
                  </a:lnTo>
                  <a:cubicBezTo>
                    <a:pt x="1412" y="2365"/>
                    <a:pt x="1263" y="1883"/>
                    <a:pt x="1263" y="1389"/>
                  </a:cubicBezTo>
                  <a:cubicBezTo>
                    <a:pt x="1263" y="919"/>
                    <a:pt x="1183" y="448"/>
                    <a:pt x="1022" y="0"/>
                  </a:cubicBezTo>
                  <a:close/>
                </a:path>
              </a:pathLst>
            </a:custGeom>
            <a:solidFill>
              <a:srgbClr val="37495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55" name="Google Shape;2259;p36"/>
            <p:cNvSpPr/>
            <p:nvPr/>
          </p:nvSpPr>
          <p:spPr>
            <a:xfrm>
              <a:off x="1612443" y="564866"/>
              <a:ext cx="196877" cy="105822"/>
            </a:xfrm>
            <a:custGeom>
              <a:avLst/>
              <a:gdLst/>
              <a:ahLst/>
              <a:cxnLst/>
              <a:rect l="l" t="t" r="r" b="b"/>
              <a:pathLst>
                <a:path w="7748" h="4165" extrusionOk="0">
                  <a:moveTo>
                    <a:pt x="2082" y="2101"/>
                  </a:moveTo>
                  <a:lnTo>
                    <a:pt x="2082" y="2101"/>
                  </a:lnTo>
                  <a:cubicBezTo>
                    <a:pt x="2073" y="2108"/>
                    <a:pt x="2064" y="2115"/>
                    <a:pt x="2055" y="2121"/>
                  </a:cubicBezTo>
                  <a:cubicBezTo>
                    <a:pt x="2064" y="2115"/>
                    <a:pt x="2073" y="2108"/>
                    <a:pt x="2082" y="2101"/>
                  </a:cubicBezTo>
                  <a:close/>
                  <a:moveTo>
                    <a:pt x="3587" y="0"/>
                  </a:moveTo>
                  <a:cubicBezTo>
                    <a:pt x="2139" y="0"/>
                    <a:pt x="762" y="757"/>
                    <a:pt x="1" y="2041"/>
                  </a:cubicBezTo>
                  <a:lnTo>
                    <a:pt x="2158" y="2041"/>
                  </a:lnTo>
                  <a:cubicBezTo>
                    <a:pt x="2133" y="2058"/>
                    <a:pt x="2107" y="2081"/>
                    <a:pt x="2082" y="2101"/>
                  </a:cubicBezTo>
                  <a:lnTo>
                    <a:pt x="2082" y="2101"/>
                  </a:lnTo>
                  <a:cubicBezTo>
                    <a:pt x="2549" y="1761"/>
                    <a:pt x="3068" y="1607"/>
                    <a:pt x="3575" y="1607"/>
                  </a:cubicBezTo>
                  <a:cubicBezTo>
                    <a:pt x="4896" y="1607"/>
                    <a:pt x="6133" y="2654"/>
                    <a:pt x="6141" y="4164"/>
                  </a:cubicBezTo>
                  <a:lnTo>
                    <a:pt x="7748" y="4164"/>
                  </a:lnTo>
                  <a:cubicBezTo>
                    <a:pt x="7748" y="2293"/>
                    <a:pt x="6497" y="641"/>
                    <a:pt x="4683" y="147"/>
                  </a:cubicBezTo>
                  <a:cubicBezTo>
                    <a:pt x="4319" y="48"/>
                    <a:pt x="3951" y="0"/>
                    <a:pt x="3587"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56" name="Google Shape;2260;p36"/>
            <p:cNvSpPr/>
            <p:nvPr/>
          </p:nvSpPr>
          <p:spPr>
            <a:xfrm>
              <a:off x="1270078" y="564561"/>
              <a:ext cx="197156" cy="106127"/>
            </a:xfrm>
            <a:custGeom>
              <a:avLst/>
              <a:gdLst/>
              <a:ahLst/>
              <a:cxnLst/>
              <a:rect l="l" t="t" r="r" b="b"/>
              <a:pathLst>
                <a:path w="7759" h="4177" extrusionOk="0">
                  <a:moveTo>
                    <a:pt x="3588" y="1"/>
                  </a:moveTo>
                  <a:cubicBezTo>
                    <a:pt x="2139" y="1"/>
                    <a:pt x="762" y="759"/>
                    <a:pt x="0" y="2053"/>
                  </a:cubicBezTo>
                  <a:lnTo>
                    <a:pt x="2158" y="2053"/>
                  </a:lnTo>
                  <a:cubicBezTo>
                    <a:pt x="2583" y="1777"/>
                    <a:pt x="3076" y="1617"/>
                    <a:pt x="3581" y="1617"/>
                  </a:cubicBezTo>
                  <a:cubicBezTo>
                    <a:pt x="4993" y="1628"/>
                    <a:pt x="6141" y="2765"/>
                    <a:pt x="6141" y="4176"/>
                  </a:cubicBezTo>
                  <a:lnTo>
                    <a:pt x="7759" y="4176"/>
                  </a:lnTo>
                  <a:cubicBezTo>
                    <a:pt x="7759" y="2294"/>
                    <a:pt x="6508" y="653"/>
                    <a:pt x="4683" y="148"/>
                  </a:cubicBezTo>
                  <a:cubicBezTo>
                    <a:pt x="4319" y="49"/>
                    <a:pt x="3951" y="1"/>
                    <a:pt x="3588"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57" name="Google Shape;2261;p36"/>
            <p:cNvSpPr/>
            <p:nvPr/>
          </p:nvSpPr>
          <p:spPr>
            <a:xfrm>
              <a:off x="927993" y="564663"/>
              <a:ext cx="182291" cy="52060"/>
            </a:xfrm>
            <a:custGeom>
              <a:avLst/>
              <a:gdLst/>
              <a:ahLst/>
              <a:cxnLst/>
              <a:rect l="l" t="t" r="r" b="b"/>
              <a:pathLst>
                <a:path w="7174" h="2049" extrusionOk="0">
                  <a:moveTo>
                    <a:pt x="3587" y="0"/>
                  </a:moveTo>
                  <a:cubicBezTo>
                    <a:pt x="2195" y="0"/>
                    <a:pt x="804" y="683"/>
                    <a:pt x="0" y="2049"/>
                  </a:cubicBezTo>
                  <a:lnTo>
                    <a:pt x="2170" y="2049"/>
                  </a:lnTo>
                  <a:cubicBezTo>
                    <a:pt x="2583" y="1773"/>
                    <a:pt x="3076" y="1613"/>
                    <a:pt x="3581" y="1613"/>
                  </a:cubicBezTo>
                  <a:cubicBezTo>
                    <a:pt x="4086" y="1613"/>
                    <a:pt x="4580" y="1773"/>
                    <a:pt x="5004" y="2049"/>
                  </a:cubicBezTo>
                  <a:lnTo>
                    <a:pt x="7174" y="2049"/>
                  </a:lnTo>
                  <a:cubicBezTo>
                    <a:pt x="6370" y="683"/>
                    <a:pt x="4979" y="0"/>
                    <a:pt x="3587"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58" name="Google Shape;2262;p36"/>
            <p:cNvSpPr/>
            <p:nvPr/>
          </p:nvSpPr>
          <p:spPr>
            <a:xfrm>
              <a:off x="1111143" y="618174"/>
              <a:ext cx="2058" cy="3811"/>
            </a:xfrm>
            <a:custGeom>
              <a:avLst/>
              <a:gdLst/>
              <a:ahLst/>
              <a:cxnLst/>
              <a:rect l="l" t="t" r="r" b="b"/>
              <a:pathLst>
                <a:path w="81" h="150" extrusionOk="0">
                  <a:moveTo>
                    <a:pt x="0" y="0"/>
                  </a:moveTo>
                  <a:lnTo>
                    <a:pt x="0" y="0"/>
                  </a:lnTo>
                  <a:cubicBezTo>
                    <a:pt x="23" y="46"/>
                    <a:pt x="46" y="104"/>
                    <a:pt x="80" y="150"/>
                  </a:cubicBezTo>
                  <a:cubicBezTo>
                    <a:pt x="46" y="92"/>
                    <a:pt x="23" y="46"/>
                    <a:pt x="0" y="0"/>
                  </a:cubicBezTo>
                  <a:close/>
                </a:path>
              </a:pathLst>
            </a:custGeom>
            <a:solidFill>
              <a:srgbClr val="3F255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59" name="Google Shape;2263;p36"/>
            <p:cNvSpPr/>
            <p:nvPr/>
          </p:nvSpPr>
          <p:spPr>
            <a:xfrm>
              <a:off x="1065050" y="624882"/>
              <a:ext cx="330" cy="610"/>
            </a:xfrm>
            <a:custGeom>
              <a:avLst/>
              <a:gdLst/>
              <a:ahLst/>
              <a:cxnLst/>
              <a:rect l="l" t="t" r="r" b="b"/>
              <a:pathLst>
                <a:path w="13" h="24" extrusionOk="0">
                  <a:moveTo>
                    <a:pt x="1" y="0"/>
                  </a:moveTo>
                  <a:lnTo>
                    <a:pt x="12" y="23"/>
                  </a:lnTo>
                  <a:close/>
                </a:path>
              </a:pathLst>
            </a:custGeom>
            <a:solidFill>
              <a:srgbClr val="3F255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60" name="Google Shape;2264;p36"/>
            <p:cNvSpPr/>
            <p:nvPr/>
          </p:nvSpPr>
          <p:spPr>
            <a:xfrm>
              <a:off x="1069421" y="629836"/>
              <a:ext cx="610" cy="610"/>
            </a:xfrm>
            <a:custGeom>
              <a:avLst/>
              <a:gdLst/>
              <a:ahLst/>
              <a:cxnLst/>
              <a:rect l="l" t="t" r="r" b="b"/>
              <a:pathLst>
                <a:path w="24" h="24" extrusionOk="0">
                  <a:moveTo>
                    <a:pt x="1" y="0"/>
                  </a:moveTo>
                  <a:lnTo>
                    <a:pt x="24" y="23"/>
                  </a:lnTo>
                  <a:close/>
                </a:path>
              </a:pathLst>
            </a:custGeom>
            <a:solidFill>
              <a:srgbClr val="3F255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61" name="Google Shape;2265;p36"/>
            <p:cNvSpPr/>
            <p:nvPr/>
          </p:nvSpPr>
          <p:spPr>
            <a:xfrm>
              <a:off x="1611275" y="616700"/>
              <a:ext cx="1194" cy="2083"/>
            </a:xfrm>
            <a:custGeom>
              <a:avLst/>
              <a:gdLst/>
              <a:ahLst/>
              <a:cxnLst/>
              <a:rect l="l" t="t" r="r" b="b"/>
              <a:pathLst>
                <a:path w="47" h="82" extrusionOk="0">
                  <a:moveTo>
                    <a:pt x="47" y="1"/>
                  </a:moveTo>
                  <a:lnTo>
                    <a:pt x="1" y="81"/>
                  </a:lnTo>
                  <a:lnTo>
                    <a:pt x="47" y="1"/>
                  </a:lnTo>
                  <a:close/>
                </a:path>
              </a:pathLst>
            </a:custGeom>
            <a:solidFill>
              <a:srgbClr val="DADCD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62" name="Google Shape;2266;p36"/>
            <p:cNvSpPr/>
            <p:nvPr/>
          </p:nvSpPr>
          <p:spPr>
            <a:xfrm>
              <a:off x="1603398" y="616700"/>
              <a:ext cx="63906" cy="18700"/>
            </a:xfrm>
            <a:custGeom>
              <a:avLst/>
              <a:gdLst/>
              <a:ahLst/>
              <a:cxnLst/>
              <a:rect l="l" t="t" r="r" b="b"/>
              <a:pathLst>
                <a:path w="2515" h="736" extrusionOk="0">
                  <a:moveTo>
                    <a:pt x="357" y="1"/>
                  </a:moveTo>
                  <a:lnTo>
                    <a:pt x="311" y="81"/>
                  </a:lnTo>
                  <a:lnTo>
                    <a:pt x="288" y="116"/>
                  </a:lnTo>
                  <a:cubicBezTo>
                    <a:pt x="265" y="150"/>
                    <a:pt x="253" y="185"/>
                    <a:pt x="230" y="219"/>
                  </a:cubicBezTo>
                  <a:cubicBezTo>
                    <a:pt x="207" y="253"/>
                    <a:pt x="173" y="322"/>
                    <a:pt x="150" y="380"/>
                  </a:cubicBezTo>
                  <a:lnTo>
                    <a:pt x="104" y="483"/>
                  </a:lnTo>
                  <a:cubicBezTo>
                    <a:pt x="81" y="552"/>
                    <a:pt x="58" y="609"/>
                    <a:pt x="35" y="678"/>
                  </a:cubicBezTo>
                  <a:cubicBezTo>
                    <a:pt x="24" y="690"/>
                    <a:pt x="12" y="713"/>
                    <a:pt x="1" y="735"/>
                  </a:cubicBezTo>
                  <a:lnTo>
                    <a:pt x="1791" y="735"/>
                  </a:lnTo>
                  <a:cubicBezTo>
                    <a:pt x="1791" y="735"/>
                    <a:pt x="1791" y="724"/>
                    <a:pt x="1803" y="724"/>
                  </a:cubicBezTo>
                  <a:cubicBezTo>
                    <a:pt x="1814" y="701"/>
                    <a:pt x="1826" y="690"/>
                    <a:pt x="1837" y="667"/>
                  </a:cubicBezTo>
                  <a:cubicBezTo>
                    <a:pt x="1849" y="655"/>
                    <a:pt x="1872" y="621"/>
                    <a:pt x="1894" y="598"/>
                  </a:cubicBezTo>
                  <a:lnTo>
                    <a:pt x="1894" y="586"/>
                  </a:lnTo>
                  <a:cubicBezTo>
                    <a:pt x="2044" y="391"/>
                    <a:pt x="2216" y="219"/>
                    <a:pt x="2411" y="81"/>
                  </a:cubicBezTo>
                  <a:cubicBezTo>
                    <a:pt x="2445" y="47"/>
                    <a:pt x="2480" y="24"/>
                    <a:pt x="2514" y="1"/>
                  </a:cubicBezTo>
                  <a:close/>
                </a:path>
              </a:pathLst>
            </a:custGeom>
            <a:solidFill>
              <a:srgbClr val="E06FA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63" name="Google Shape;2267;p36"/>
            <p:cNvSpPr/>
            <p:nvPr/>
          </p:nvSpPr>
          <p:spPr>
            <a:xfrm>
              <a:off x="1603398" y="616700"/>
              <a:ext cx="63906" cy="18700"/>
            </a:xfrm>
            <a:custGeom>
              <a:avLst/>
              <a:gdLst/>
              <a:ahLst/>
              <a:cxnLst/>
              <a:rect l="l" t="t" r="r" b="b"/>
              <a:pathLst>
                <a:path w="2515" h="736" extrusionOk="0">
                  <a:moveTo>
                    <a:pt x="357" y="1"/>
                  </a:moveTo>
                  <a:lnTo>
                    <a:pt x="311" y="81"/>
                  </a:lnTo>
                  <a:lnTo>
                    <a:pt x="288" y="116"/>
                  </a:lnTo>
                  <a:cubicBezTo>
                    <a:pt x="265" y="150"/>
                    <a:pt x="253" y="185"/>
                    <a:pt x="230" y="219"/>
                  </a:cubicBezTo>
                  <a:cubicBezTo>
                    <a:pt x="207" y="253"/>
                    <a:pt x="173" y="322"/>
                    <a:pt x="150" y="380"/>
                  </a:cubicBezTo>
                  <a:lnTo>
                    <a:pt x="104" y="483"/>
                  </a:lnTo>
                  <a:cubicBezTo>
                    <a:pt x="81" y="552"/>
                    <a:pt x="58" y="609"/>
                    <a:pt x="35" y="678"/>
                  </a:cubicBezTo>
                  <a:cubicBezTo>
                    <a:pt x="24" y="690"/>
                    <a:pt x="12" y="713"/>
                    <a:pt x="1" y="735"/>
                  </a:cubicBezTo>
                  <a:lnTo>
                    <a:pt x="1791" y="735"/>
                  </a:lnTo>
                  <a:cubicBezTo>
                    <a:pt x="1791" y="735"/>
                    <a:pt x="1791" y="724"/>
                    <a:pt x="1803" y="724"/>
                  </a:cubicBezTo>
                  <a:cubicBezTo>
                    <a:pt x="1814" y="701"/>
                    <a:pt x="1826" y="690"/>
                    <a:pt x="1837" y="667"/>
                  </a:cubicBezTo>
                  <a:cubicBezTo>
                    <a:pt x="1849" y="655"/>
                    <a:pt x="1872" y="621"/>
                    <a:pt x="1894" y="598"/>
                  </a:cubicBezTo>
                  <a:lnTo>
                    <a:pt x="1894" y="586"/>
                  </a:lnTo>
                  <a:cubicBezTo>
                    <a:pt x="2044" y="391"/>
                    <a:pt x="2216" y="219"/>
                    <a:pt x="2411" y="81"/>
                  </a:cubicBezTo>
                  <a:cubicBezTo>
                    <a:pt x="2445" y="47"/>
                    <a:pt x="2480" y="24"/>
                    <a:pt x="2514" y="1"/>
                  </a:cubicBezTo>
                  <a:close/>
                </a:path>
              </a:pathLst>
            </a:custGeom>
            <a:solidFill>
              <a:srgbClr val="A5B7C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64" name="Google Shape;2268;p36"/>
            <p:cNvSpPr/>
            <p:nvPr/>
          </p:nvSpPr>
          <p:spPr>
            <a:xfrm>
              <a:off x="1268909" y="616700"/>
              <a:ext cx="1194" cy="2083"/>
            </a:xfrm>
            <a:custGeom>
              <a:avLst/>
              <a:gdLst/>
              <a:ahLst/>
              <a:cxnLst/>
              <a:rect l="l" t="t" r="r" b="b"/>
              <a:pathLst>
                <a:path w="47" h="82" extrusionOk="0">
                  <a:moveTo>
                    <a:pt x="46" y="1"/>
                  </a:moveTo>
                  <a:lnTo>
                    <a:pt x="0" y="81"/>
                  </a:lnTo>
                  <a:lnTo>
                    <a:pt x="46" y="1"/>
                  </a:lnTo>
                  <a:close/>
                </a:path>
              </a:pathLst>
            </a:custGeom>
            <a:solidFill>
              <a:srgbClr val="DADCD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65" name="Google Shape;2269;p36"/>
            <p:cNvSpPr/>
            <p:nvPr/>
          </p:nvSpPr>
          <p:spPr>
            <a:xfrm>
              <a:off x="1322269" y="616700"/>
              <a:ext cx="2643" cy="2083"/>
            </a:xfrm>
            <a:custGeom>
              <a:avLst/>
              <a:gdLst/>
              <a:ahLst/>
              <a:cxnLst/>
              <a:rect l="l" t="t" r="r" b="b"/>
              <a:pathLst>
                <a:path w="104" h="82" extrusionOk="0">
                  <a:moveTo>
                    <a:pt x="104" y="1"/>
                  </a:moveTo>
                  <a:cubicBezTo>
                    <a:pt x="70" y="24"/>
                    <a:pt x="35" y="47"/>
                    <a:pt x="1" y="81"/>
                  </a:cubicBezTo>
                  <a:cubicBezTo>
                    <a:pt x="35" y="47"/>
                    <a:pt x="70" y="24"/>
                    <a:pt x="104" y="1"/>
                  </a:cubicBezTo>
                  <a:close/>
                </a:path>
              </a:pathLst>
            </a:custGeom>
            <a:solidFill>
              <a:srgbClr val="DADCD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66" name="Google Shape;2270;p36"/>
            <p:cNvSpPr/>
            <p:nvPr/>
          </p:nvSpPr>
          <p:spPr>
            <a:xfrm>
              <a:off x="1261312" y="616700"/>
              <a:ext cx="63906" cy="18700"/>
            </a:xfrm>
            <a:custGeom>
              <a:avLst/>
              <a:gdLst/>
              <a:ahLst/>
              <a:cxnLst/>
              <a:rect l="l" t="t" r="r" b="b"/>
              <a:pathLst>
                <a:path w="2515" h="736" extrusionOk="0">
                  <a:moveTo>
                    <a:pt x="345" y="1"/>
                  </a:moveTo>
                  <a:lnTo>
                    <a:pt x="299" y="81"/>
                  </a:lnTo>
                  <a:cubicBezTo>
                    <a:pt x="299" y="93"/>
                    <a:pt x="288" y="104"/>
                    <a:pt x="276" y="116"/>
                  </a:cubicBezTo>
                  <a:lnTo>
                    <a:pt x="219" y="219"/>
                  </a:lnTo>
                  <a:cubicBezTo>
                    <a:pt x="196" y="276"/>
                    <a:pt x="173" y="322"/>
                    <a:pt x="139" y="380"/>
                  </a:cubicBezTo>
                  <a:lnTo>
                    <a:pt x="93" y="483"/>
                  </a:lnTo>
                  <a:cubicBezTo>
                    <a:pt x="70" y="552"/>
                    <a:pt x="47" y="609"/>
                    <a:pt x="24" y="678"/>
                  </a:cubicBezTo>
                  <a:cubicBezTo>
                    <a:pt x="12" y="690"/>
                    <a:pt x="1" y="713"/>
                    <a:pt x="1" y="735"/>
                  </a:cubicBezTo>
                  <a:lnTo>
                    <a:pt x="1791" y="735"/>
                  </a:lnTo>
                  <a:cubicBezTo>
                    <a:pt x="1791" y="735"/>
                    <a:pt x="1791" y="724"/>
                    <a:pt x="1791" y="724"/>
                  </a:cubicBezTo>
                  <a:cubicBezTo>
                    <a:pt x="1803" y="701"/>
                    <a:pt x="1814" y="690"/>
                    <a:pt x="1837" y="667"/>
                  </a:cubicBezTo>
                  <a:cubicBezTo>
                    <a:pt x="1849" y="655"/>
                    <a:pt x="1872" y="621"/>
                    <a:pt x="1883" y="598"/>
                  </a:cubicBezTo>
                  <a:lnTo>
                    <a:pt x="1895" y="586"/>
                  </a:lnTo>
                  <a:cubicBezTo>
                    <a:pt x="2044" y="391"/>
                    <a:pt x="2216" y="219"/>
                    <a:pt x="2400" y="81"/>
                  </a:cubicBezTo>
                  <a:cubicBezTo>
                    <a:pt x="2434" y="47"/>
                    <a:pt x="2469" y="24"/>
                    <a:pt x="2514" y="1"/>
                  </a:cubicBezTo>
                  <a:close/>
                </a:path>
              </a:pathLst>
            </a:custGeom>
            <a:solidFill>
              <a:srgbClr val="F1CC3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67" name="Google Shape;2271;p36"/>
            <p:cNvSpPr/>
            <p:nvPr/>
          </p:nvSpPr>
          <p:spPr>
            <a:xfrm>
              <a:off x="1261312" y="616700"/>
              <a:ext cx="63906" cy="18700"/>
            </a:xfrm>
            <a:custGeom>
              <a:avLst/>
              <a:gdLst/>
              <a:ahLst/>
              <a:cxnLst/>
              <a:rect l="l" t="t" r="r" b="b"/>
              <a:pathLst>
                <a:path w="2515" h="736" extrusionOk="0">
                  <a:moveTo>
                    <a:pt x="345" y="1"/>
                  </a:moveTo>
                  <a:lnTo>
                    <a:pt x="299" y="81"/>
                  </a:lnTo>
                  <a:cubicBezTo>
                    <a:pt x="299" y="93"/>
                    <a:pt x="288" y="104"/>
                    <a:pt x="276" y="116"/>
                  </a:cubicBezTo>
                  <a:lnTo>
                    <a:pt x="219" y="219"/>
                  </a:lnTo>
                  <a:cubicBezTo>
                    <a:pt x="196" y="276"/>
                    <a:pt x="173" y="322"/>
                    <a:pt x="139" y="380"/>
                  </a:cubicBezTo>
                  <a:lnTo>
                    <a:pt x="93" y="483"/>
                  </a:lnTo>
                  <a:cubicBezTo>
                    <a:pt x="70" y="552"/>
                    <a:pt x="47" y="609"/>
                    <a:pt x="24" y="678"/>
                  </a:cubicBezTo>
                  <a:cubicBezTo>
                    <a:pt x="12" y="690"/>
                    <a:pt x="1" y="713"/>
                    <a:pt x="1" y="735"/>
                  </a:cubicBezTo>
                  <a:lnTo>
                    <a:pt x="1791" y="735"/>
                  </a:lnTo>
                  <a:cubicBezTo>
                    <a:pt x="1791" y="735"/>
                    <a:pt x="1791" y="724"/>
                    <a:pt x="1791" y="724"/>
                  </a:cubicBezTo>
                  <a:cubicBezTo>
                    <a:pt x="1803" y="701"/>
                    <a:pt x="1814" y="690"/>
                    <a:pt x="1837" y="667"/>
                  </a:cubicBezTo>
                  <a:cubicBezTo>
                    <a:pt x="1849" y="655"/>
                    <a:pt x="1872" y="621"/>
                    <a:pt x="1883" y="598"/>
                  </a:cubicBezTo>
                  <a:lnTo>
                    <a:pt x="1895" y="586"/>
                  </a:lnTo>
                  <a:cubicBezTo>
                    <a:pt x="2044" y="391"/>
                    <a:pt x="2216" y="219"/>
                    <a:pt x="2400" y="81"/>
                  </a:cubicBezTo>
                  <a:cubicBezTo>
                    <a:pt x="2434" y="47"/>
                    <a:pt x="2469" y="24"/>
                    <a:pt x="2514" y="1"/>
                  </a:cubicBezTo>
                  <a:close/>
                </a:path>
              </a:pathLst>
            </a:custGeom>
            <a:solidFill>
              <a:srgbClr val="A5B7C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68" name="Google Shape;2272;p36"/>
            <p:cNvSpPr/>
            <p:nvPr/>
          </p:nvSpPr>
          <p:spPr>
            <a:xfrm>
              <a:off x="1065635" y="625466"/>
              <a:ext cx="3811" cy="4395"/>
            </a:xfrm>
            <a:custGeom>
              <a:avLst/>
              <a:gdLst/>
              <a:ahLst/>
              <a:cxnLst/>
              <a:rect l="l" t="t" r="r" b="b"/>
              <a:pathLst>
                <a:path w="150" h="173" extrusionOk="0">
                  <a:moveTo>
                    <a:pt x="1" y="0"/>
                  </a:moveTo>
                  <a:cubicBezTo>
                    <a:pt x="21" y="26"/>
                    <a:pt x="44" y="52"/>
                    <a:pt x="67" y="77"/>
                  </a:cubicBezTo>
                  <a:lnTo>
                    <a:pt x="67" y="77"/>
                  </a:lnTo>
                  <a:cubicBezTo>
                    <a:pt x="44" y="49"/>
                    <a:pt x="22" y="22"/>
                    <a:pt x="1" y="0"/>
                  </a:cubicBezTo>
                  <a:close/>
                  <a:moveTo>
                    <a:pt x="67" y="77"/>
                  </a:moveTo>
                  <a:cubicBezTo>
                    <a:pt x="93" y="109"/>
                    <a:pt x="120" y="142"/>
                    <a:pt x="150" y="172"/>
                  </a:cubicBezTo>
                  <a:cubicBezTo>
                    <a:pt x="124" y="141"/>
                    <a:pt x="96" y="109"/>
                    <a:pt x="67" y="77"/>
                  </a:cubicBezTo>
                  <a:close/>
                </a:path>
              </a:pathLst>
            </a:custGeom>
            <a:solidFill>
              <a:srgbClr val="DADCD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69" name="Google Shape;2273;p36"/>
            <p:cNvSpPr/>
            <p:nvPr/>
          </p:nvSpPr>
          <p:spPr>
            <a:xfrm>
              <a:off x="1110254" y="616700"/>
              <a:ext cx="915" cy="1499"/>
            </a:xfrm>
            <a:custGeom>
              <a:avLst/>
              <a:gdLst/>
              <a:ahLst/>
              <a:cxnLst/>
              <a:rect l="l" t="t" r="r" b="b"/>
              <a:pathLst>
                <a:path w="36" h="59" extrusionOk="0">
                  <a:moveTo>
                    <a:pt x="1" y="1"/>
                  </a:moveTo>
                  <a:lnTo>
                    <a:pt x="1" y="1"/>
                  </a:lnTo>
                  <a:cubicBezTo>
                    <a:pt x="12" y="24"/>
                    <a:pt x="24" y="47"/>
                    <a:pt x="35" y="58"/>
                  </a:cubicBezTo>
                  <a:cubicBezTo>
                    <a:pt x="24" y="47"/>
                    <a:pt x="12" y="24"/>
                    <a:pt x="1" y="1"/>
                  </a:cubicBezTo>
                  <a:close/>
                </a:path>
              </a:pathLst>
            </a:custGeom>
            <a:solidFill>
              <a:srgbClr val="DADCD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70" name="Google Shape;2274;p36"/>
            <p:cNvSpPr/>
            <p:nvPr/>
          </p:nvSpPr>
          <p:spPr>
            <a:xfrm>
              <a:off x="1055141" y="616700"/>
              <a:ext cx="9935" cy="8207"/>
            </a:xfrm>
            <a:custGeom>
              <a:avLst/>
              <a:gdLst/>
              <a:ahLst/>
              <a:cxnLst/>
              <a:rect l="l" t="t" r="r" b="b"/>
              <a:pathLst>
                <a:path w="391" h="323" extrusionOk="0">
                  <a:moveTo>
                    <a:pt x="0" y="1"/>
                  </a:moveTo>
                  <a:cubicBezTo>
                    <a:pt x="138" y="104"/>
                    <a:pt x="276" y="208"/>
                    <a:pt x="391" y="322"/>
                  </a:cubicBezTo>
                  <a:cubicBezTo>
                    <a:pt x="276" y="208"/>
                    <a:pt x="138" y="104"/>
                    <a:pt x="0" y="1"/>
                  </a:cubicBezTo>
                  <a:close/>
                </a:path>
              </a:pathLst>
            </a:custGeom>
            <a:solidFill>
              <a:srgbClr val="DADCD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71" name="Google Shape;2275;p36"/>
            <p:cNvSpPr/>
            <p:nvPr/>
          </p:nvSpPr>
          <p:spPr>
            <a:xfrm>
              <a:off x="1069726" y="630421"/>
              <a:ext cx="3811" cy="4980"/>
            </a:xfrm>
            <a:custGeom>
              <a:avLst/>
              <a:gdLst/>
              <a:ahLst/>
              <a:cxnLst/>
              <a:rect l="l" t="t" r="r" b="b"/>
              <a:pathLst>
                <a:path w="150" h="196" extrusionOk="0">
                  <a:moveTo>
                    <a:pt x="150" y="195"/>
                  </a:moveTo>
                  <a:cubicBezTo>
                    <a:pt x="104" y="127"/>
                    <a:pt x="58" y="69"/>
                    <a:pt x="0" y="0"/>
                  </a:cubicBezTo>
                  <a:cubicBezTo>
                    <a:pt x="58" y="69"/>
                    <a:pt x="104" y="127"/>
                    <a:pt x="150" y="195"/>
                  </a:cubicBezTo>
                  <a:close/>
                </a:path>
              </a:pathLst>
            </a:custGeom>
            <a:solidFill>
              <a:srgbClr val="DADCD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72" name="Google Shape;2276;p36"/>
            <p:cNvSpPr/>
            <p:nvPr/>
          </p:nvSpPr>
          <p:spPr>
            <a:xfrm>
              <a:off x="1055142" y="616696"/>
              <a:ext cx="70005" cy="54002"/>
            </a:xfrm>
            <a:custGeom>
              <a:avLst/>
              <a:gdLst/>
              <a:ahLst/>
              <a:cxnLst/>
              <a:rect l="l" t="t" r="r" b="b"/>
              <a:pathLst>
                <a:path w="2755" h="2125" extrusionOk="0">
                  <a:moveTo>
                    <a:pt x="0" y="1"/>
                  </a:moveTo>
                  <a:cubicBezTo>
                    <a:pt x="138" y="104"/>
                    <a:pt x="276" y="208"/>
                    <a:pt x="391" y="322"/>
                  </a:cubicBezTo>
                  <a:lnTo>
                    <a:pt x="402" y="345"/>
                  </a:lnTo>
                  <a:cubicBezTo>
                    <a:pt x="460" y="391"/>
                    <a:pt x="505" y="460"/>
                    <a:pt x="563" y="517"/>
                  </a:cubicBezTo>
                  <a:lnTo>
                    <a:pt x="586" y="540"/>
                  </a:lnTo>
                  <a:cubicBezTo>
                    <a:pt x="632" y="609"/>
                    <a:pt x="678" y="667"/>
                    <a:pt x="724" y="735"/>
                  </a:cubicBezTo>
                  <a:cubicBezTo>
                    <a:pt x="999" y="1149"/>
                    <a:pt x="1137" y="1631"/>
                    <a:pt x="1137" y="2124"/>
                  </a:cubicBezTo>
                  <a:lnTo>
                    <a:pt x="2755" y="2124"/>
                  </a:lnTo>
                  <a:cubicBezTo>
                    <a:pt x="2755" y="1654"/>
                    <a:pt x="2675" y="1183"/>
                    <a:pt x="2514" y="735"/>
                  </a:cubicBezTo>
                  <a:cubicBezTo>
                    <a:pt x="2491" y="644"/>
                    <a:pt x="2457" y="563"/>
                    <a:pt x="2411" y="483"/>
                  </a:cubicBezTo>
                  <a:cubicBezTo>
                    <a:pt x="2399" y="449"/>
                    <a:pt x="2388" y="426"/>
                    <a:pt x="2376" y="403"/>
                  </a:cubicBezTo>
                  <a:cubicBezTo>
                    <a:pt x="2353" y="334"/>
                    <a:pt x="2319" y="265"/>
                    <a:pt x="2284" y="208"/>
                  </a:cubicBezTo>
                  <a:cubicBezTo>
                    <a:pt x="2250" y="139"/>
                    <a:pt x="2227" y="104"/>
                    <a:pt x="2204" y="58"/>
                  </a:cubicBezTo>
                  <a:cubicBezTo>
                    <a:pt x="2193" y="47"/>
                    <a:pt x="2181" y="24"/>
                    <a:pt x="2170"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73" name="Google Shape;2277;p36"/>
            <p:cNvSpPr/>
            <p:nvPr/>
          </p:nvSpPr>
          <p:spPr>
            <a:xfrm>
              <a:off x="926519" y="616700"/>
              <a:ext cx="1194" cy="2083"/>
            </a:xfrm>
            <a:custGeom>
              <a:avLst/>
              <a:gdLst/>
              <a:ahLst/>
              <a:cxnLst/>
              <a:rect l="l" t="t" r="r" b="b"/>
              <a:pathLst>
                <a:path w="47" h="82" extrusionOk="0">
                  <a:moveTo>
                    <a:pt x="47" y="1"/>
                  </a:moveTo>
                  <a:lnTo>
                    <a:pt x="1" y="81"/>
                  </a:lnTo>
                  <a:lnTo>
                    <a:pt x="47" y="1"/>
                  </a:lnTo>
                  <a:close/>
                </a:path>
              </a:pathLst>
            </a:custGeom>
            <a:solidFill>
              <a:srgbClr val="5C5C5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74" name="Google Shape;2278;p36"/>
            <p:cNvSpPr/>
            <p:nvPr/>
          </p:nvSpPr>
          <p:spPr>
            <a:xfrm>
              <a:off x="980183" y="616700"/>
              <a:ext cx="2668" cy="2083"/>
            </a:xfrm>
            <a:custGeom>
              <a:avLst/>
              <a:gdLst/>
              <a:ahLst/>
              <a:cxnLst/>
              <a:rect l="l" t="t" r="r" b="b"/>
              <a:pathLst>
                <a:path w="105" h="82" extrusionOk="0">
                  <a:moveTo>
                    <a:pt x="104" y="1"/>
                  </a:moveTo>
                  <a:cubicBezTo>
                    <a:pt x="70" y="24"/>
                    <a:pt x="35" y="47"/>
                    <a:pt x="1" y="81"/>
                  </a:cubicBezTo>
                  <a:cubicBezTo>
                    <a:pt x="35" y="47"/>
                    <a:pt x="70" y="24"/>
                    <a:pt x="104" y="1"/>
                  </a:cubicBezTo>
                  <a:close/>
                </a:path>
              </a:pathLst>
            </a:custGeom>
            <a:solidFill>
              <a:srgbClr val="5C5C5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75" name="Google Shape;2279;p36"/>
            <p:cNvSpPr/>
            <p:nvPr/>
          </p:nvSpPr>
          <p:spPr>
            <a:xfrm>
              <a:off x="585043" y="564612"/>
              <a:ext cx="197741" cy="106076"/>
            </a:xfrm>
            <a:custGeom>
              <a:avLst/>
              <a:gdLst/>
              <a:ahLst/>
              <a:cxnLst/>
              <a:rect l="l" t="t" r="r" b="b"/>
              <a:pathLst>
                <a:path w="7782" h="4175" extrusionOk="0">
                  <a:moveTo>
                    <a:pt x="3607" y="0"/>
                  </a:moveTo>
                  <a:cubicBezTo>
                    <a:pt x="2153" y="0"/>
                    <a:pt x="763" y="768"/>
                    <a:pt x="0" y="2074"/>
                  </a:cubicBezTo>
                  <a:lnTo>
                    <a:pt x="2146" y="2074"/>
                  </a:lnTo>
                  <a:cubicBezTo>
                    <a:pt x="2571" y="1775"/>
                    <a:pt x="3087" y="1615"/>
                    <a:pt x="3615" y="1615"/>
                  </a:cubicBezTo>
                  <a:cubicBezTo>
                    <a:pt x="5027" y="1626"/>
                    <a:pt x="6163" y="2763"/>
                    <a:pt x="6163" y="4174"/>
                  </a:cubicBezTo>
                  <a:lnTo>
                    <a:pt x="7782" y="4174"/>
                  </a:lnTo>
                  <a:cubicBezTo>
                    <a:pt x="7782" y="2292"/>
                    <a:pt x="6519" y="639"/>
                    <a:pt x="4694" y="146"/>
                  </a:cubicBezTo>
                  <a:cubicBezTo>
                    <a:pt x="4334" y="48"/>
                    <a:pt x="3969" y="0"/>
                    <a:pt x="3607"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76" name="Google Shape;2280;p36"/>
            <p:cNvSpPr/>
            <p:nvPr/>
          </p:nvSpPr>
          <p:spPr>
            <a:xfrm>
              <a:off x="1288449" y="710331"/>
              <a:ext cx="25" cy="25"/>
            </a:xfrm>
            <a:custGeom>
              <a:avLst/>
              <a:gdLst/>
              <a:ahLst/>
              <a:cxnLst/>
              <a:rect l="l" t="t" r="r" b="b"/>
              <a:pathLst>
                <a:path w="1" h="1" extrusionOk="0">
                  <a:moveTo>
                    <a:pt x="0" y="0"/>
                  </a:moveTo>
                  <a:close/>
                </a:path>
              </a:pathLst>
            </a:custGeom>
            <a:solidFill>
              <a:srgbClr val="C7372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77" name="Google Shape;2281;p36"/>
            <p:cNvSpPr/>
            <p:nvPr/>
          </p:nvSpPr>
          <p:spPr>
            <a:xfrm>
              <a:off x="1084006" y="670668"/>
              <a:ext cx="197766" cy="106076"/>
            </a:xfrm>
            <a:custGeom>
              <a:avLst/>
              <a:gdLst/>
              <a:ahLst/>
              <a:cxnLst/>
              <a:rect l="l" t="t" r="r" b="b"/>
              <a:pathLst>
                <a:path w="7783" h="4175" extrusionOk="0">
                  <a:moveTo>
                    <a:pt x="5659" y="2089"/>
                  </a:moveTo>
                  <a:lnTo>
                    <a:pt x="5625" y="2101"/>
                  </a:lnTo>
                  <a:lnTo>
                    <a:pt x="5643" y="2101"/>
                  </a:lnTo>
                  <a:cubicBezTo>
                    <a:pt x="5648" y="2097"/>
                    <a:pt x="5654" y="2093"/>
                    <a:pt x="5659" y="2089"/>
                  </a:cubicBezTo>
                  <a:close/>
                  <a:moveTo>
                    <a:pt x="1" y="0"/>
                  </a:moveTo>
                  <a:cubicBezTo>
                    <a:pt x="1" y="1894"/>
                    <a:pt x="1263" y="3547"/>
                    <a:pt x="3088" y="4029"/>
                  </a:cubicBezTo>
                  <a:cubicBezTo>
                    <a:pt x="3451" y="4127"/>
                    <a:pt x="3817" y="4174"/>
                    <a:pt x="4179" y="4174"/>
                  </a:cubicBezTo>
                  <a:cubicBezTo>
                    <a:pt x="5637" y="4174"/>
                    <a:pt x="7019" y="3406"/>
                    <a:pt x="7782" y="2101"/>
                  </a:cubicBezTo>
                  <a:lnTo>
                    <a:pt x="5643" y="2101"/>
                  </a:lnTo>
                  <a:cubicBezTo>
                    <a:pt x="5210" y="2403"/>
                    <a:pt x="4700" y="2560"/>
                    <a:pt x="4178" y="2560"/>
                  </a:cubicBezTo>
                  <a:cubicBezTo>
                    <a:pt x="2767" y="2560"/>
                    <a:pt x="1619" y="1412"/>
                    <a:pt x="1619"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78" name="Google Shape;2282;p36"/>
            <p:cNvSpPr/>
            <p:nvPr/>
          </p:nvSpPr>
          <p:spPr>
            <a:xfrm>
              <a:off x="946364" y="710331"/>
              <a:ext cx="25" cy="25"/>
            </a:xfrm>
            <a:custGeom>
              <a:avLst/>
              <a:gdLst/>
              <a:ahLst/>
              <a:cxnLst/>
              <a:rect l="l" t="t" r="r" b="b"/>
              <a:pathLst>
                <a:path w="1" h="1" extrusionOk="0">
                  <a:moveTo>
                    <a:pt x="0" y="0"/>
                  </a:moveTo>
                  <a:close/>
                </a:path>
              </a:pathLst>
            </a:custGeom>
            <a:solidFill>
              <a:srgbClr val="69B9B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79" name="Google Shape;2283;p36"/>
            <p:cNvSpPr/>
            <p:nvPr/>
          </p:nvSpPr>
          <p:spPr>
            <a:xfrm>
              <a:off x="741920" y="670668"/>
              <a:ext cx="197766" cy="106076"/>
            </a:xfrm>
            <a:custGeom>
              <a:avLst/>
              <a:gdLst/>
              <a:ahLst/>
              <a:cxnLst/>
              <a:rect l="l" t="t" r="r" b="b"/>
              <a:pathLst>
                <a:path w="7783" h="4175" extrusionOk="0">
                  <a:moveTo>
                    <a:pt x="5648" y="2089"/>
                  </a:moveTo>
                  <a:lnTo>
                    <a:pt x="5625" y="2101"/>
                  </a:lnTo>
                  <a:lnTo>
                    <a:pt x="5632" y="2101"/>
                  </a:lnTo>
                  <a:cubicBezTo>
                    <a:pt x="5637" y="2097"/>
                    <a:pt x="5642" y="2093"/>
                    <a:pt x="5648" y="2089"/>
                  </a:cubicBezTo>
                  <a:close/>
                  <a:moveTo>
                    <a:pt x="1" y="0"/>
                  </a:moveTo>
                  <a:cubicBezTo>
                    <a:pt x="1" y="1894"/>
                    <a:pt x="1263" y="3547"/>
                    <a:pt x="3088" y="4029"/>
                  </a:cubicBezTo>
                  <a:cubicBezTo>
                    <a:pt x="3449" y="4127"/>
                    <a:pt x="3814" y="4174"/>
                    <a:pt x="4175" y="4174"/>
                  </a:cubicBezTo>
                  <a:cubicBezTo>
                    <a:pt x="5630" y="4174"/>
                    <a:pt x="7019" y="3406"/>
                    <a:pt x="7782" y="2101"/>
                  </a:cubicBezTo>
                  <a:lnTo>
                    <a:pt x="5632" y="2101"/>
                  </a:lnTo>
                  <a:cubicBezTo>
                    <a:pt x="5210" y="2403"/>
                    <a:pt x="4700" y="2560"/>
                    <a:pt x="4167" y="2560"/>
                  </a:cubicBezTo>
                  <a:cubicBezTo>
                    <a:pt x="2755" y="2560"/>
                    <a:pt x="1619" y="1412"/>
                    <a:pt x="1608"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80" name="Google Shape;2284;p36"/>
            <p:cNvSpPr/>
            <p:nvPr/>
          </p:nvSpPr>
          <p:spPr>
            <a:xfrm>
              <a:off x="1425812" y="670668"/>
              <a:ext cx="198046" cy="106330"/>
            </a:xfrm>
            <a:custGeom>
              <a:avLst/>
              <a:gdLst/>
              <a:ahLst/>
              <a:cxnLst/>
              <a:rect l="l" t="t" r="r" b="b"/>
              <a:pathLst>
                <a:path w="7794" h="4185" extrusionOk="0">
                  <a:moveTo>
                    <a:pt x="12" y="0"/>
                  </a:moveTo>
                  <a:cubicBezTo>
                    <a:pt x="0" y="1894"/>
                    <a:pt x="1274" y="3547"/>
                    <a:pt x="3099" y="4040"/>
                  </a:cubicBezTo>
                  <a:cubicBezTo>
                    <a:pt x="3459" y="4138"/>
                    <a:pt x="3823" y="4184"/>
                    <a:pt x="4183" y="4184"/>
                  </a:cubicBezTo>
                  <a:cubicBezTo>
                    <a:pt x="5646" y="4184"/>
                    <a:pt x="7038" y="3409"/>
                    <a:pt x="7793" y="2101"/>
                  </a:cubicBezTo>
                  <a:lnTo>
                    <a:pt x="5647" y="2101"/>
                  </a:lnTo>
                  <a:cubicBezTo>
                    <a:pt x="5222" y="2399"/>
                    <a:pt x="4706" y="2560"/>
                    <a:pt x="4189" y="2560"/>
                  </a:cubicBezTo>
                  <a:cubicBezTo>
                    <a:pt x="2778" y="2560"/>
                    <a:pt x="1630" y="1412"/>
                    <a:pt x="1630"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81" name="Google Shape;2285;p36"/>
            <p:cNvSpPr/>
            <p:nvPr/>
          </p:nvSpPr>
          <p:spPr>
            <a:xfrm>
              <a:off x="1629646" y="711500"/>
              <a:ext cx="610" cy="1474"/>
            </a:xfrm>
            <a:custGeom>
              <a:avLst/>
              <a:gdLst/>
              <a:ahLst/>
              <a:cxnLst/>
              <a:rect l="l" t="t" r="r" b="b"/>
              <a:pathLst>
                <a:path w="24" h="58" extrusionOk="0">
                  <a:moveTo>
                    <a:pt x="24" y="0"/>
                  </a:moveTo>
                  <a:cubicBezTo>
                    <a:pt x="12" y="23"/>
                    <a:pt x="1" y="34"/>
                    <a:pt x="1" y="57"/>
                  </a:cubicBezTo>
                  <a:lnTo>
                    <a:pt x="24" y="0"/>
                  </a:lnTo>
                  <a:close/>
                </a:path>
              </a:pathLst>
            </a:custGeom>
            <a:solidFill>
              <a:srgbClr val="63A9F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82" name="Google Shape;2286;p36"/>
            <p:cNvSpPr/>
            <p:nvPr/>
          </p:nvSpPr>
          <p:spPr>
            <a:xfrm>
              <a:off x="1768177" y="670668"/>
              <a:ext cx="211157" cy="106254"/>
            </a:xfrm>
            <a:custGeom>
              <a:avLst/>
              <a:gdLst/>
              <a:ahLst/>
              <a:cxnLst/>
              <a:rect l="l" t="t" r="r" b="b"/>
              <a:pathLst>
                <a:path w="8310" h="4182" extrusionOk="0">
                  <a:moveTo>
                    <a:pt x="12" y="0"/>
                  </a:moveTo>
                  <a:cubicBezTo>
                    <a:pt x="0" y="2032"/>
                    <a:pt x="1470" y="3776"/>
                    <a:pt x="3478" y="4121"/>
                  </a:cubicBezTo>
                  <a:cubicBezTo>
                    <a:pt x="3715" y="4161"/>
                    <a:pt x="3952" y="4181"/>
                    <a:pt x="4186" y="4181"/>
                  </a:cubicBezTo>
                  <a:cubicBezTo>
                    <a:pt x="5923" y="4181"/>
                    <a:pt x="7518" y="3089"/>
                    <a:pt x="8115" y="1400"/>
                  </a:cubicBezTo>
                  <a:cubicBezTo>
                    <a:pt x="8161" y="1263"/>
                    <a:pt x="8195" y="1136"/>
                    <a:pt x="8230" y="1010"/>
                  </a:cubicBezTo>
                  <a:cubicBezTo>
                    <a:pt x="8310" y="700"/>
                    <a:pt x="8207" y="379"/>
                    <a:pt x="7954" y="184"/>
                  </a:cubicBezTo>
                  <a:cubicBezTo>
                    <a:pt x="7804" y="61"/>
                    <a:pt x="7626" y="3"/>
                    <a:pt x="7451" y="3"/>
                  </a:cubicBezTo>
                  <a:cubicBezTo>
                    <a:pt x="7105" y="3"/>
                    <a:pt x="6768" y="227"/>
                    <a:pt x="6669" y="609"/>
                  </a:cubicBezTo>
                  <a:cubicBezTo>
                    <a:pt x="6383" y="1762"/>
                    <a:pt x="5346" y="2554"/>
                    <a:pt x="4179" y="2554"/>
                  </a:cubicBezTo>
                  <a:cubicBezTo>
                    <a:pt x="4080" y="2554"/>
                    <a:pt x="3980" y="2548"/>
                    <a:pt x="3880" y="2537"/>
                  </a:cubicBezTo>
                  <a:cubicBezTo>
                    <a:pt x="2594" y="2387"/>
                    <a:pt x="1630" y="1297"/>
                    <a:pt x="1619"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83" name="Google Shape;2287;p36"/>
            <p:cNvSpPr/>
            <p:nvPr/>
          </p:nvSpPr>
          <p:spPr>
            <a:xfrm>
              <a:off x="576505" y="617292"/>
              <a:ext cx="63011" cy="18116"/>
            </a:xfrm>
            <a:custGeom>
              <a:avLst/>
              <a:gdLst/>
              <a:ahLst/>
              <a:cxnLst/>
              <a:rect l="l" t="t" r="r" b="b"/>
              <a:pathLst>
                <a:path w="2480" h="689" extrusionOk="0">
                  <a:moveTo>
                    <a:pt x="333" y="0"/>
                  </a:moveTo>
                  <a:cubicBezTo>
                    <a:pt x="322" y="0"/>
                    <a:pt x="322" y="12"/>
                    <a:pt x="310" y="23"/>
                  </a:cubicBezTo>
                  <a:cubicBezTo>
                    <a:pt x="253" y="127"/>
                    <a:pt x="195" y="230"/>
                    <a:pt x="149" y="333"/>
                  </a:cubicBezTo>
                  <a:cubicBezTo>
                    <a:pt x="126" y="391"/>
                    <a:pt x="104" y="448"/>
                    <a:pt x="69" y="517"/>
                  </a:cubicBezTo>
                  <a:cubicBezTo>
                    <a:pt x="46" y="574"/>
                    <a:pt x="23" y="632"/>
                    <a:pt x="0" y="689"/>
                  </a:cubicBezTo>
                  <a:lnTo>
                    <a:pt x="1802" y="689"/>
                  </a:lnTo>
                  <a:cubicBezTo>
                    <a:pt x="1928" y="482"/>
                    <a:pt x="2101" y="299"/>
                    <a:pt x="2284" y="150"/>
                  </a:cubicBezTo>
                  <a:cubicBezTo>
                    <a:pt x="2353" y="92"/>
                    <a:pt x="2410" y="46"/>
                    <a:pt x="2479" y="0"/>
                  </a:cubicBezTo>
                  <a:close/>
                </a:path>
              </a:pathLst>
            </a:custGeom>
            <a:solidFill>
              <a:srgbClr val="A5B7C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84" name="Google Shape;2288;p36"/>
            <p:cNvSpPr/>
            <p:nvPr/>
          </p:nvSpPr>
          <p:spPr>
            <a:xfrm>
              <a:off x="1569857" y="705656"/>
              <a:ext cx="63017" cy="18116"/>
            </a:xfrm>
            <a:custGeom>
              <a:avLst/>
              <a:gdLst/>
              <a:ahLst/>
              <a:cxnLst/>
              <a:rect l="l" t="t" r="r" b="b"/>
              <a:pathLst>
                <a:path w="2480" h="713" extrusionOk="0">
                  <a:moveTo>
                    <a:pt x="667" y="0"/>
                  </a:moveTo>
                  <a:lnTo>
                    <a:pt x="667" y="23"/>
                  </a:lnTo>
                  <a:cubicBezTo>
                    <a:pt x="575" y="150"/>
                    <a:pt x="471" y="287"/>
                    <a:pt x="368" y="402"/>
                  </a:cubicBezTo>
                  <a:cubicBezTo>
                    <a:pt x="311" y="460"/>
                    <a:pt x="253" y="517"/>
                    <a:pt x="184" y="563"/>
                  </a:cubicBezTo>
                  <a:cubicBezTo>
                    <a:pt x="127" y="620"/>
                    <a:pt x="58" y="666"/>
                    <a:pt x="1" y="712"/>
                  </a:cubicBezTo>
                  <a:lnTo>
                    <a:pt x="2147" y="712"/>
                  </a:lnTo>
                  <a:cubicBezTo>
                    <a:pt x="2182" y="643"/>
                    <a:pt x="2216" y="586"/>
                    <a:pt x="2250" y="528"/>
                  </a:cubicBezTo>
                  <a:cubicBezTo>
                    <a:pt x="2262" y="494"/>
                    <a:pt x="2273" y="471"/>
                    <a:pt x="2285" y="437"/>
                  </a:cubicBezTo>
                  <a:cubicBezTo>
                    <a:pt x="2319" y="391"/>
                    <a:pt x="2342" y="333"/>
                    <a:pt x="2365" y="276"/>
                  </a:cubicBezTo>
                  <a:lnTo>
                    <a:pt x="2388" y="219"/>
                  </a:lnTo>
                  <a:cubicBezTo>
                    <a:pt x="2423" y="150"/>
                    <a:pt x="2446" y="81"/>
                    <a:pt x="2480" y="0"/>
                  </a:cubicBezTo>
                  <a:close/>
                </a:path>
              </a:pathLst>
            </a:custGeom>
            <a:solidFill>
              <a:srgbClr val="A5B7C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grpSp>
      <p:sp>
        <p:nvSpPr>
          <p:cNvPr id="2" name="Rectangle 1"/>
          <p:cNvSpPr/>
          <p:nvPr/>
        </p:nvSpPr>
        <p:spPr>
          <a:xfrm>
            <a:off x="818986" y="1725296"/>
            <a:ext cx="6676572" cy="3785652"/>
          </a:xfrm>
          <a:prstGeom prst="rect">
            <a:avLst/>
          </a:prstGeom>
          <a:solidFill>
            <a:schemeClr val="tx2">
              <a:lumMod val="60000"/>
              <a:lumOff val="40000"/>
            </a:schemeClr>
          </a:solidFill>
        </p:spPr>
        <p:txBody>
          <a:bodyPr wrap="square">
            <a:spAutoFit/>
          </a:bodyPr>
          <a:lstStyle/>
          <a:p>
            <a:r>
              <a:rPr lang="en-US" sz="2400" b="1" dirty="0" err="1">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Biometrik</a:t>
            </a:r>
            <a:r>
              <a:rPr 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xüsusiyyətlərin</a:t>
            </a:r>
            <a:r>
              <a:rPr 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müqayisəsi</a:t>
            </a:r>
            <a:r>
              <a:rPr 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elektron</a:t>
            </a:r>
            <a:r>
              <a:rPr 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sərhəd</a:t>
            </a:r>
            <a:r>
              <a:rPr 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nəzarəti</a:t>
            </a:r>
            <a:r>
              <a:rPr 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sistemləri</a:t>
            </a:r>
            <a:r>
              <a:rPr 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(e-</a:t>
            </a:r>
            <a:r>
              <a:rPr lang="en-US" sz="2400" b="1" dirty="0" err="1">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haşiyələr</a:t>
            </a:r>
            <a:r>
              <a:rPr 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tərəfindən</a:t>
            </a:r>
            <a:r>
              <a:rPr 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pasport</a:t>
            </a:r>
            <a:r>
              <a:rPr 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çipinin</a:t>
            </a:r>
            <a:r>
              <a:rPr 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xaricində</a:t>
            </a:r>
            <a:r>
              <a:rPr 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aparılır</a:t>
            </a:r>
            <a:r>
              <a:rPr 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Kontaktsiz</a:t>
            </a:r>
            <a:r>
              <a:rPr 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çipdə</a:t>
            </a:r>
            <a:r>
              <a:rPr 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biometrik</a:t>
            </a:r>
            <a:r>
              <a:rPr 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məlumatları</a:t>
            </a:r>
            <a:r>
              <a:rPr 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saxlamaq</a:t>
            </a:r>
            <a:r>
              <a:rPr 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üçün</a:t>
            </a:r>
            <a:r>
              <a:rPr 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ən</a:t>
            </a:r>
            <a:r>
              <a:rPr 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azı</a:t>
            </a:r>
            <a:r>
              <a:rPr 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32 </a:t>
            </a:r>
            <a:r>
              <a:rPr lang="en-US" sz="2400" b="1" dirty="0" err="1">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kilobayt</a:t>
            </a:r>
            <a:r>
              <a:rPr 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EEPROM </a:t>
            </a:r>
            <a:r>
              <a:rPr lang="en-US" sz="2400" b="1" dirty="0" err="1">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saxlama</a:t>
            </a:r>
            <a:r>
              <a:rPr 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yaddaşı</a:t>
            </a:r>
            <a:r>
              <a:rPr 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daxildir</a:t>
            </a:r>
            <a:r>
              <a:rPr 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və</a:t>
            </a:r>
            <a:r>
              <a:rPr 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digərləri</a:t>
            </a:r>
            <a:r>
              <a:rPr 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arasında</a:t>
            </a:r>
            <a:r>
              <a:rPr 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ISO / IEC 14443 </a:t>
            </a:r>
            <a:r>
              <a:rPr lang="en-US" sz="2400" b="1" dirty="0" err="1">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beynəlxalq</a:t>
            </a:r>
            <a:r>
              <a:rPr 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standartına</a:t>
            </a:r>
            <a:r>
              <a:rPr 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uyğun</a:t>
            </a:r>
            <a:r>
              <a:rPr 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bir</a:t>
            </a:r>
            <a:r>
              <a:rPr 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interfeysdə</a:t>
            </a:r>
            <a:r>
              <a:rPr 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çalışır</a:t>
            </a:r>
            <a:r>
              <a:rPr 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Bu </a:t>
            </a:r>
            <a:r>
              <a:rPr lang="en-US" sz="2400" b="1" dirty="0" err="1">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standartlar</a:t>
            </a:r>
            <a:r>
              <a:rPr 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fərqli</a:t>
            </a:r>
            <a:r>
              <a:rPr 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ölkələr</a:t>
            </a:r>
            <a:r>
              <a:rPr 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və</a:t>
            </a:r>
            <a:r>
              <a:rPr 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fərqli</a:t>
            </a:r>
            <a:r>
              <a:rPr 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pasport</a:t>
            </a:r>
            <a:r>
              <a:rPr 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kitabları</a:t>
            </a:r>
            <a:r>
              <a:rPr 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istehsalçıları</a:t>
            </a:r>
            <a:r>
              <a:rPr 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arasında</a:t>
            </a:r>
            <a:r>
              <a:rPr 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qarşılıqlı</a:t>
            </a:r>
            <a:r>
              <a:rPr 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əlaqə</a:t>
            </a:r>
            <a:r>
              <a:rPr 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yaratmaq</a:t>
            </a:r>
            <a:r>
              <a:rPr 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niyyətindədir</a:t>
            </a:r>
            <a:r>
              <a:rPr 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a:t>
            </a:r>
            <a:endParaRPr lang="en-US" sz="2400" b="1" dirty="0">
              <a:solidFill>
                <a:schemeClr val="bg1"/>
              </a:solidFill>
              <a:effectLst>
                <a:outerShdw blurRad="38100" dist="38100" dir="2700000" algn="tl">
                  <a:srgbClr val="000000">
                    <a:alpha val="43137"/>
                  </a:srgbClr>
                </a:outerShdw>
              </a:effectLst>
            </a:endParaRPr>
          </a:p>
        </p:txBody>
      </p:sp>
      <p:sp>
        <p:nvSpPr>
          <p:cNvPr id="320" name="Google Shape;237;p31"/>
          <p:cNvSpPr/>
          <p:nvPr/>
        </p:nvSpPr>
        <p:spPr>
          <a:xfrm>
            <a:off x="689548" y="1603948"/>
            <a:ext cx="7045377" cy="4047344"/>
          </a:xfrm>
          <a:prstGeom prst="rect">
            <a:avLst/>
          </a:prstGeom>
          <a:noFill/>
          <a:ln w="88900" cap="flat" cmpd="sng">
            <a:solidFill>
              <a:schemeClr val="accent1">
                <a:lumMod val="50000"/>
              </a:schemeClr>
            </a:solidFill>
            <a:prstDash val="dot"/>
            <a:round/>
            <a:headEnd type="none" w="sm" len="sm"/>
            <a:tailEnd type="none" w="sm" len="sm"/>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Tree>
    <p:extLst>
      <p:ext uri="{BB962C8B-B14F-4D97-AF65-F5344CB8AC3E}">
        <p14:creationId xmlns:p14="http://schemas.microsoft.com/office/powerpoint/2010/main" val="29995857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16"/>
        <p:cNvGrpSpPr/>
        <p:nvPr/>
      </p:nvGrpSpPr>
      <p:grpSpPr>
        <a:xfrm>
          <a:off x="0" y="0"/>
          <a:ext cx="0" cy="0"/>
          <a:chOff x="0" y="0"/>
          <a:chExt cx="0" cy="0"/>
        </a:xfrm>
      </p:grpSpPr>
      <p:grpSp>
        <p:nvGrpSpPr>
          <p:cNvPr id="2118" name="Google Shape;2118;p44"/>
          <p:cNvGrpSpPr/>
          <p:nvPr/>
        </p:nvGrpSpPr>
        <p:grpSpPr>
          <a:xfrm>
            <a:off x="195151" y="4613458"/>
            <a:ext cx="574807" cy="798301"/>
            <a:chOff x="1880824" y="3649932"/>
            <a:chExt cx="431105" cy="598726"/>
          </a:xfrm>
        </p:grpSpPr>
        <p:sp>
          <p:nvSpPr>
            <p:cNvPr id="2119" name="Google Shape;2119;p44"/>
            <p:cNvSpPr/>
            <p:nvPr/>
          </p:nvSpPr>
          <p:spPr>
            <a:xfrm>
              <a:off x="1880824" y="3649932"/>
              <a:ext cx="431105" cy="546260"/>
            </a:xfrm>
            <a:custGeom>
              <a:avLst/>
              <a:gdLst/>
              <a:ahLst/>
              <a:cxnLst/>
              <a:rect l="l" t="t" r="r" b="b"/>
              <a:pathLst>
                <a:path w="13451" h="17044" extrusionOk="0">
                  <a:moveTo>
                    <a:pt x="1" y="1"/>
                  </a:moveTo>
                  <a:lnTo>
                    <a:pt x="1" y="17043"/>
                  </a:lnTo>
                  <a:lnTo>
                    <a:pt x="12465" y="17043"/>
                  </a:lnTo>
                  <a:cubicBezTo>
                    <a:pt x="13016" y="17043"/>
                    <a:pt x="13451" y="16609"/>
                    <a:pt x="13451" y="16057"/>
                  </a:cubicBezTo>
                  <a:lnTo>
                    <a:pt x="13451" y="986"/>
                  </a:lnTo>
                  <a:cubicBezTo>
                    <a:pt x="13451" y="435"/>
                    <a:pt x="13016" y="1"/>
                    <a:pt x="12465" y="1"/>
                  </a:cubicBezTo>
                  <a:close/>
                </a:path>
              </a:pathLst>
            </a:custGeom>
            <a:solidFill>
              <a:srgbClr val="045A68"/>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120" name="Google Shape;2120;p44"/>
            <p:cNvSpPr/>
            <p:nvPr/>
          </p:nvSpPr>
          <p:spPr>
            <a:xfrm>
              <a:off x="2196229" y="3649932"/>
              <a:ext cx="52530" cy="546260"/>
            </a:xfrm>
            <a:custGeom>
              <a:avLst/>
              <a:gdLst/>
              <a:ahLst/>
              <a:cxnLst/>
              <a:rect l="l" t="t" r="r" b="b"/>
              <a:pathLst>
                <a:path w="1639" h="17044" extrusionOk="0">
                  <a:moveTo>
                    <a:pt x="1" y="1"/>
                  </a:moveTo>
                  <a:lnTo>
                    <a:pt x="1" y="17043"/>
                  </a:lnTo>
                  <a:lnTo>
                    <a:pt x="1638" y="17043"/>
                  </a:lnTo>
                  <a:lnTo>
                    <a:pt x="1638" y="1"/>
                  </a:lnTo>
                  <a:close/>
                </a:path>
              </a:pathLst>
            </a:custGeom>
            <a:solidFill>
              <a:srgbClr val="19B5B1"/>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121" name="Google Shape;2121;p44"/>
            <p:cNvSpPr/>
            <p:nvPr/>
          </p:nvSpPr>
          <p:spPr>
            <a:xfrm>
              <a:off x="1880824" y="3828803"/>
              <a:ext cx="315436" cy="189063"/>
            </a:xfrm>
            <a:custGeom>
              <a:avLst/>
              <a:gdLst/>
              <a:ahLst/>
              <a:cxnLst/>
              <a:rect l="l" t="t" r="r" b="b"/>
              <a:pathLst>
                <a:path w="9842" h="5899" extrusionOk="0">
                  <a:moveTo>
                    <a:pt x="1" y="0"/>
                  </a:moveTo>
                  <a:lnTo>
                    <a:pt x="1" y="5898"/>
                  </a:lnTo>
                  <a:lnTo>
                    <a:pt x="9842" y="5898"/>
                  </a:lnTo>
                  <a:lnTo>
                    <a:pt x="9842" y="0"/>
                  </a:lnTo>
                  <a:close/>
                </a:path>
              </a:pathLst>
            </a:custGeom>
            <a:solidFill>
              <a:srgbClr val="E0E0E0"/>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122" name="Google Shape;2122;p44"/>
            <p:cNvSpPr/>
            <p:nvPr/>
          </p:nvSpPr>
          <p:spPr>
            <a:xfrm>
              <a:off x="2248726" y="3828803"/>
              <a:ext cx="63203" cy="189063"/>
            </a:xfrm>
            <a:custGeom>
              <a:avLst/>
              <a:gdLst/>
              <a:ahLst/>
              <a:cxnLst/>
              <a:rect l="l" t="t" r="r" b="b"/>
              <a:pathLst>
                <a:path w="1972" h="5899" extrusionOk="0">
                  <a:moveTo>
                    <a:pt x="0" y="0"/>
                  </a:moveTo>
                  <a:lnTo>
                    <a:pt x="0" y="5898"/>
                  </a:lnTo>
                  <a:lnTo>
                    <a:pt x="1972" y="5898"/>
                  </a:lnTo>
                  <a:lnTo>
                    <a:pt x="1972" y="0"/>
                  </a:lnTo>
                  <a:close/>
                </a:path>
              </a:pathLst>
            </a:custGeom>
            <a:solidFill>
              <a:srgbClr val="E0E0E0"/>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123" name="Google Shape;2123;p44"/>
            <p:cNvSpPr/>
            <p:nvPr/>
          </p:nvSpPr>
          <p:spPr>
            <a:xfrm>
              <a:off x="1923130" y="4196160"/>
              <a:ext cx="63235" cy="52498"/>
            </a:xfrm>
            <a:custGeom>
              <a:avLst/>
              <a:gdLst/>
              <a:ahLst/>
              <a:cxnLst/>
              <a:rect l="l" t="t" r="r" b="b"/>
              <a:pathLst>
                <a:path w="1973" h="1638" extrusionOk="0">
                  <a:moveTo>
                    <a:pt x="0" y="0"/>
                  </a:moveTo>
                  <a:lnTo>
                    <a:pt x="0" y="1638"/>
                  </a:lnTo>
                  <a:lnTo>
                    <a:pt x="986" y="986"/>
                  </a:lnTo>
                  <a:lnTo>
                    <a:pt x="1972" y="1638"/>
                  </a:lnTo>
                  <a:lnTo>
                    <a:pt x="1972" y="0"/>
                  </a:lnTo>
                  <a:close/>
                </a:path>
              </a:pathLst>
            </a:custGeom>
            <a:solidFill>
              <a:srgbClr val="19B5B1"/>
            </a:solidFill>
            <a:ln>
              <a:noFill/>
            </a:ln>
          </p:spPr>
          <p:txBody>
            <a:bodyPr spcFirstLastPara="1" wrap="square" lIns="121900" tIns="121900" rIns="121900" bIns="121900" anchor="ctr" anchorCtr="0">
              <a:noAutofit/>
            </a:bodyPr>
            <a:lstStyle/>
            <a:p>
              <a:endParaRPr sz="2400">
                <a:solidFill>
                  <a:prstClr val="black"/>
                </a:solidFill>
              </a:endParaRPr>
            </a:p>
          </p:txBody>
        </p:sp>
      </p:grpSp>
      <p:grpSp>
        <p:nvGrpSpPr>
          <p:cNvPr id="2124" name="Google Shape;2124;p44"/>
          <p:cNvGrpSpPr/>
          <p:nvPr/>
        </p:nvGrpSpPr>
        <p:grpSpPr>
          <a:xfrm>
            <a:off x="106691" y="2038288"/>
            <a:ext cx="663267" cy="827412"/>
            <a:chOff x="1881369" y="1406144"/>
            <a:chExt cx="515172" cy="642667"/>
          </a:xfrm>
        </p:grpSpPr>
        <p:sp>
          <p:nvSpPr>
            <p:cNvPr id="2125" name="Google Shape;2125;p44"/>
            <p:cNvSpPr/>
            <p:nvPr/>
          </p:nvSpPr>
          <p:spPr>
            <a:xfrm>
              <a:off x="1935438" y="1460789"/>
              <a:ext cx="413990" cy="544626"/>
            </a:xfrm>
            <a:custGeom>
              <a:avLst/>
              <a:gdLst/>
              <a:ahLst/>
              <a:cxnLst/>
              <a:rect l="l" t="t" r="r" b="b"/>
              <a:pathLst>
                <a:path w="12917" h="16993" extrusionOk="0">
                  <a:moveTo>
                    <a:pt x="1" y="0"/>
                  </a:moveTo>
                  <a:lnTo>
                    <a:pt x="1" y="16993"/>
                  </a:lnTo>
                  <a:lnTo>
                    <a:pt x="12917" y="16993"/>
                  </a:lnTo>
                  <a:lnTo>
                    <a:pt x="12917" y="5096"/>
                  </a:lnTo>
                  <a:lnTo>
                    <a:pt x="7820" y="0"/>
                  </a:lnTo>
                  <a:close/>
                </a:path>
              </a:pathLst>
            </a:custGeom>
            <a:solidFill>
              <a:srgbClr val="EBEBEB"/>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126" name="Google Shape;2126;p44"/>
            <p:cNvSpPr/>
            <p:nvPr/>
          </p:nvSpPr>
          <p:spPr>
            <a:xfrm>
              <a:off x="2040401" y="1696389"/>
              <a:ext cx="235664" cy="235664"/>
            </a:xfrm>
            <a:custGeom>
              <a:avLst/>
              <a:gdLst/>
              <a:ahLst/>
              <a:cxnLst/>
              <a:rect l="l" t="t" r="r" b="b"/>
              <a:pathLst>
                <a:path w="7353" h="7353" extrusionOk="0">
                  <a:moveTo>
                    <a:pt x="3677" y="1"/>
                  </a:moveTo>
                  <a:cubicBezTo>
                    <a:pt x="1655" y="1"/>
                    <a:pt x="1" y="1638"/>
                    <a:pt x="1" y="3677"/>
                  </a:cubicBezTo>
                  <a:cubicBezTo>
                    <a:pt x="1" y="5698"/>
                    <a:pt x="1655" y="7353"/>
                    <a:pt x="3677" y="7353"/>
                  </a:cubicBezTo>
                  <a:cubicBezTo>
                    <a:pt x="5715" y="7353"/>
                    <a:pt x="7352" y="5698"/>
                    <a:pt x="7352" y="3677"/>
                  </a:cubicBezTo>
                  <a:cubicBezTo>
                    <a:pt x="7352" y="1638"/>
                    <a:pt x="5715" y="1"/>
                    <a:pt x="3677" y="1"/>
                  </a:cubicBezTo>
                  <a:close/>
                </a:path>
              </a:pathLst>
            </a:custGeom>
            <a:solidFill>
              <a:srgbClr val="FFFFFF"/>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127" name="Google Shape;2127;p44"/>
            <p:cNvSpPr/>
            <p:nvPr/>
          </p:nvSpPr>
          <p:spPr>
            <a:xfrm>
              <a:off x="1986333" y="1684979"/>
              <a:ext cx="300982" cy="257778"/>
            </a:xfrm>
            <a:custGeom>
              <a:avLst/>
              <a:gdLst/>
              <a:ahLst/>
              <a:cxnLst/>
              <a:rect l="l" t="t" r="r" b="b"/>
              <a:pathLst>
                <a:path w="9391" h="8043" extrusionOk="0">
                  <a:moveTo>
                    <a:pt x="5364" y="691"/>
                  </a:moveTo>
                  <a:cubicBezTo>
                    <a:pt x="7218" y="691"/>
                    <a:pt x="8705" y="2178"/>
                    <a:pt x="8705" y="4033"/>
                  </a:cubicBezTo>
                  <a:cubicBezTo>
                    <a:pt x="8705" y="6044"/>
                    <a:pt x="7062" y="7375"/>
                    <a:pt x="5347" y="7375"/>
                  </a:cubicBezTo>
                  <a:cubicBezTo>
                    <a:pt x="4527" y="7375"/>
                    <a:pt x="3689" y="7070"/>
                    <a:pt x="3008" y="6389"/>
                  </a:cubicBezTo>
                  <a:cubicBezTo>
                    <a:pt x="902" y="4283"/>
                    <a:pt x="2389" y="691"/>
                    <a:pt x="5364" y="691"/>
                  </a:cubicBezTo>
                  <a:close/>
                  <a:moveTo>
                    <a:pt x="5347" y="1"/>
                  </a:moveTo>
                  <a:cubicBezTo>
                    <a:pt x="4357" y="1"/>
                    <a:pt x="3346" y="369"/>
                    <a:pt x="2523" y="1192"/>
                  </a:cubicBezTo>
                  <a:cubicBezTo>
                    <a:pt x="0" y="3715"/>
                    <a:pt x="1788" y="8043"/>
                    <a:pt x="5364" y="8043"/>
                  </a:cubicBezTo>
                  <a:cubicBezTo>
                    <a:pt x="7586" y="8043"/>
                    <a:pt x="9390" y="6255"/>
                    <a:pt x="9390" y="4033"/>
                  </a:cubicBezTo>
                  <a:cubicBezTo>
                    <a:pt x="9390" y="1605"/>
                    <a:pt x="7413" y="1"/>
                    <a:pt x="5347" y="1"/>
                  </a:cubicBezTo>
                  <a:close/>
                </a:path>
              </a:pathLst>
            </a:custGeom>
            <a:solidFill>
              <a:srgbClr val="045A68"/>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128" name="Google Shape;2128;p44"/>
            <p:cNvSpPr/>
            <p:nvPr/>
          </p:nvSpPr>
          <p:spPr>
            <a:xfrm>
              <a:off x="2227926" y="1888176"/>
              <a:ext cx="168615" cy="160635"/>
            </a:xfrm>
            <a:custGeom>
              <a:avLst/>
              <a:gdLst/>
              <a:ahLst/>
              <a:cxnLst/>
              <a:rect l="l" t="t" r="r" b="b"/>
              <a:pathLst>
                <a:path w="5261" h="5012" extrusionOk="0">
                  <a:moveTo>
                    <a:pt x="484" y="0"/>
                  </a:moveTo>
                  <a:cubicBezTo>
                    <a:pt x="224" y="0"/>
                    <a:pt x="0" y="326"/>
                    <a:pt x="232" y="583"/>
                  </a:cubicBezTo>
                  <a:lnTo>
                    <a:pt x="4576" y="4911"/>
                  </a:lnTo>
                  <a:cubicBezTo>
                    <a:pt x="4643" y="4978"/>
                    <a:pt x="4726" y="5011"/>
                    <a:pt x="4810" y="5011"/>
                  </a:cubicBezTo>
                  <a:cubicBezTo>
                    <a:pt x="5110" y="5011"/>
                    <a:pt x="5261" y="4644"/>
                    <a:pt x="5060" y="4426"/>
                  </a:cubicBezTo>
                  <a:lnTo>
                    <a:pt x="716" y="99"/>
                  </a:lnTo>
                  <a:cubicBezTo>
                    <a:pt x="643" y="29"/>
                    <a:pt x="562" y="0"/>
                    <a:pt x="484" y="0"/>
                  </a:cubicBezTo>
                  <a:close/>
                </a:path>
              </a:pathLst>
            </a:custGeom>
            <a:solidFill>
              <a:srgbClr val="045A68"/>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129" name="Google Shape;2129;p44"/>
            <p:cNvSpPr/>
            <p:nvPr/>
          </p:nvSpPr>
          <p:spPr>
            <a:xfrm>
              <a:off x="2080560" y="1765488"/>
              <a:ext cx="94291" cy="21986"/>
            </a:xfrm>
            <a:custGeom>
              <a:avLst/>
              <a:gdLst/>
              <a:ahLst/>
              <a:cxnLst/>
              <a:rect l="l" t="t" r="r" b="b"/>
              <a:pathLst>
                <a:path w="2942" h="686" extrusionOk="0">
                  <a:moveTo>
                    <a:pt x="452" y="0"/>
                  </a:moveTo>
                  <a:cubicBezTo>
                    <a:pt x="1" y="0"/>
                    <a:pt x="1" y="685"/>
                    <a:pt x="452" y="685"/>
                  </a:cubicBezTo>
                  <a:lnTo>
                    <a:pt x="2490" y="685"/>
                  </a:lnTo>
                  <a:cubicBezTo>
                    <a:pt x="2942" y="685"/>
                    <a:pt x="2942" y="0"/>
                    <a:pt x="2490" y="0"/>
                  </a:cubicBezTo>
                  <a:close/>
                </a:path>
              </a:pathLst>
            </a:custGeom>
            <a:solidFill>
              <a:srgbClr val="19B5B1"/>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130" name="Google Shape;2130;p44"/>
            <p:cNvSpPr/>
            <p:nvPr/>
          </p:nvSpPr>
          <p:spPr>
            <a:xfrm>
              <a:off x="2080560" y="1830806"/>
              <a:ext cx="159609" cy="21986"/>
            </a:xfrm>
            <a:custGeom>
              <a:avLst/>
              <a:gdLst/>
              <a:ahLst/>
              <a:cxnLst/>
              <a:rect l="l" t="t" r="r" b="b"/>
              <a:pathLst>
                <a:path w="4980" h="686" extrusionOk="0">
                  <a:moveTo>
                    <a:pt x="452" y="1"/>
                  </a:moveTo>
                  <a:cubicBezTo>
                    <a:pt x="1" y="1"/>
                    <a:pt x="1" y="686"/>
                    <a:pt x="452" y="686"/>
                  </a:cubicBezTo>
                  <a:lnTo>
                    <a:pt x="4529" y="686"/>
                  </a:lnTo>
                  <a:cubicBezTo>
                    <a:pt x="4980" y="686"/>
                    <a:pt x="4980" y="1"/>
                    <a:pt x="4529" y="1"/>
                  </a:cubicBezTo>
                  <a:close/>
                </a:path>
              </a:pathLst>
            </a:custGeom>
            <a:solidFill>
              <a:srgbClr val="19B5B1"/>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131" name="Google Shape;2131;p44"/>
            <p:cNvSpPr/>
            <p:nvPr/>
          </p:nvSpPr>
          <p:spPr>
            <a:xfrm>
              <a:off x="1881369" y="1406144"/>
              <a:ext cx="413445" cy="544658"/>
            </a:xfrm>
            <a:custGeom>
              <a:avLst/>
              <a:gdLst/>
              <a:ahLst/>
              <a:cxnLst/>
              <a:rect l="l" t="t" r="r" b="b"/>
              <a:pathLst>
                <a:path w="12900" h="16994" extrusionOk="0">
                  <a:moveTo>
                    <a:pt x="0" y="1"/>
                  </a:moveTo>
                  <a:lnTo>
                    <a:pt x="0" y="16993"/>
                  </a:lnTo>
                  <a:lnTo>
                    <a:pt x="1688" y="16993"/>
                  </a:lnTo>
                  <a:lnTo>
                    <a:pt x="1688" y="1705"/>
                  </a:lnTo>
                  <a:lnTo>
                    <a:pt x="9507" y="1705"/>
                  </a:lnTo>
                  <a:lnTo>
                    <a:pt x="12899" y="5097"/>
                  </a:lnTo>
                  <a:lnTo>
                    <a:pt x="12899" y="1"/>
                  </a:lnTo>
                  <a:close/>
                </a:path>
              </a:pathLst>
            </a:custGeom>
            <a:solidFill>
              <a:srgbClr val="E0E0E0"/>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132" name="Google Shape;2132;p44"/>
            <p:cNvSpPr/>
            <p:nvPr/>
          </p:nvSpPr>
          <p:spPr>
            <a:xfrm>
              <a:off x="2186069" y="1462359"/>
              <a:ext cx="161756" cy="161788"/>
            </a:xfrm>
            <a:custGeom>
              <a:avLst/>
              <a:gdLst/>
              <a:ahLst/>
              <a:cxnLst/>
              <a:rect l="l" t="t" r="r" b="b"/>
              <a:pathLst>
                <a:path w="5047" h="5048" extrusionOk="0">
                  <a:moveTo>
                    <a:pt x="41" y="1"/>
                  </a:moveTo>
                  <a:cubicBezTo>
                    <a:pt x="21" y="1"/>
                    <a:pt x="0" y="19"/>
                    <a:pt x="0" y="51"/>
                  </a:cubicBezTo>
                  <a:lnTo>
                    <a:pt x="0" y="5047"/>
                  </a:lnTo>
                  <a:lnTo>
                    <a:pt x="4996" y="5047"/>
                  </a:lnTo>
                  <a:cubicBezTo>
                    <a:pt x="5030" y="5047"/>
                    <a:pt x="5046" y="4997"/>
                    <a:pt x="5030" y="4980"/>
                  </a:cubicBezTo>
                  <a:lnTo>
                    <a:pt x="67" y="18"/>
                  </a:lnTo>
                  <a:cubicBezTo>
                    <a:pt x="61" y="6"/>
                    <a:pt x="51" y="1"/>
                    <a:pt x="41" y="1"/>
                  </a:cubicBezTo>
                  <a:close/>
                </a:path>
              </a:pathLst>
            </a:custGeom>
            <a:solidFill>
              <a:srgbClr val="E0E0E0"/>
            </a:solidFill>
            <a:ln>
              <a:noFill/>
            </a:ln>
          </p:spPr>
          <p:txBody>
            <a:bodyPr spcFirstLastPara="1" wrap="square" lIns="121900" tIns="121900" rIns="121900" bIns="121900" anchor="ctr" anchorCtr="0">
              <a:noAutofit/>
            </a:bodyPr>
            <a:lstStyle/>
            <a:p>
              <a:endParaRPr sz="2400">
                <a:solidFill>
                  <a:prstClr val="black"/>
                </a:solidFill>
              </a:endParaRPr>
            </a:p>
          </p:txBody>
        </p:sp>
      </p:grpSp>
      <p:grpSp>
        <p:nvGrpSpPr>
          <p:cNvPr id="2142" name="Google Shape;2142;p44"/>
          <p:cNvGrpSpPr/>
          <p:nvPr/>
        </p:nvGrpSpPr>
        <p:grpSpPr>
          <a:xfrm>
            <a:off x="111155" y="3329329"/>
            <a:ext cx="663264" cy="808301"/>
            <a:chOff x="1847621" y="2498055"/>
            <a:chExt cx="497448" cy="606226"/>
          </a:xfrm>
        </p:grpSpPr>
        <p:sp>
          <p:nvSpPr>
            <p:cNvPr id="2143" name="Google Shape;2143;p44"/>
            <p:cNvSpPr/>
            <p:nvPr/>
          </p:nvSpPr>
          <p:spPr>
            <a:xfrm>
              <a:off x="2043094" y="2498055"/>
              <a:ext cx="92144" cy="51440"/>
            </a:xfrm>
            <a:custGeom>
              <a:avLst/>
              <a:gdLst/>
              <a:ahLst/>
              <a:cxnLst/>
              <a:rect l="l" t="t" r="r" b="b"/>
              <a:pathLst>
                <a:path w="2875" h="1605" extrusionOk="0">
                  <a:moveTo>
                    <a:pt x="0" y="1"/>
                  </a:moveTo>
                  <a:lnTo>
                    <a:pt x="0" y="1605"/>
                  </a:lnTo>
                  <a:lnTo>
                    <a:pt x="2874" y="1605"/>
                  </a:lnTo>
                  <a:lnTo>
                    <a:pt x="2874" y="1"/>
                  </a:lnTo>
                  <a:close/>
                </a:path>
              </a:pathLst>
            </a:custGeom>
            <a:solidFill>
              <a:srgbClr val="045A68"/>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144" name="Google Shape;2144;p44"/>
            <p:cNvSpPr/>
            <p:nvPr/>
          </p:nvSpPr>
          <p:spPr>
            <a:xfrm>
              <a:off x="1847621" y="2518407"/>
              <a:ext cx="483058" cy="575714"/>
            </a:xfrm>
            <a:custGeom>
              <a:avLst/>
              <a:gdLst/>
              <a:ahLst/>
              <a:cxnLst/>
              <a:rect l="l" t="t" r="r" b="b"/>
              <a:pathLst>
                <a:path w="15072" h="17963" extrusionOk="0">
                  <a:moveTo>
                    <a:pt x="1" y="0"/>
                  </a:moveTo>
                  <a:lnTo>
                    <a:pt x="1" y="17962"/>
                  </a:lnTo>
                  <a:lnTo>
                    <a:pt x="15072" y="17962"/>
                  </a:lnTo>
                  <a:lnTo>
                    <a:pt x="15072" y="0"/>
                  </a:lnTo>
                  <a:lnTo>
                    <a:pt x="8973" y="0"/>
                  </a:lnTo>
                  <a:lnTo>
                    <a:pt x="8973" y="970"/>
                  </a:lnTo>
                  <a:lnTo>
                    <a:pt x="6099" y="970"/>
                  </a:lnTo>
                  <a:lnTo>
                    <a:pt x="6099" y="0"/>
                  </a:lnTo>
                  <a:close/>
                </a:path>
              </a:pathLst>
            </a:custGeom>
            <a:solidFill>
              <a:srgbClr val="045A68"/>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145" name="Google Shape;2145;p44"/>
            <p:cNvSpPr/>
            <p:nvPr/>
          </p:nvSpPr>
          <p:spPr>
            <a:xfrm>
              <a:off x="1878677" y="2549463"/>
              <a:ext cx="420945" cy="513601"/>
            </a:xfrm>
            <a:custGeom>
              <a:avLst/>
              <a:gdLst/>
              <a:ahLst/>
              <a:cxnLst/>
              <a:rect l="l" t="t" r="r" b="b"/>
              <a:pathLst>
                <a:path w="13134" h="16025" extrusionOk="0">
                  <a:moveTo>
                    <a:pt x="1" y="1"/>
                  </a:moveTo>
                  <a:lnTo>
                    <a:pt x="1" y="16024"/>
                  </a:lnTo>
                  <a:lnTo>
                    <a:pt x="13134" y="16024"/>
                  </a:lnTo>
                  <a:lnTo>
                    <a:pt x="13134" y="1"/>
                  </a:lnTo>
                  <a:lnTo>
                    <a:pt x="10243" y="1"/>
                  </a:lnTo>
                  <a:lnTo>
                    <a:pt x="10243" y="953"/>
                  </a:lnTo>
                  <a:lnTo>
                    <a:pt x="2875" y="953"/>
                  </a:lnTo>
                  <a:lnTo>
                    <a:pt x="2875" y="1"/>
                  </a:lnTo>
                  <a:close/>
                </a:path>
              </a:pathLst>
            </a:custGeom>
            <a:solidFill>
              <a:srgbClr val="F5F5F5"/>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146" name="Google Shape;2146;p44"/>
            <p:cNvSpPr/>
            <p:nvPr/>
          </p:nvSpPr>
          <p:spPr>
            <a:xfrm>
              <a:off x="1936527" y="2652280"/>
              <a:ext cx="119963" cy="20384"/>
            </a:xfrm>
            <a:custGeom>
              <a:avLst/>
              <a:gdLst/>
              <a:ahLst/>
              <a:cxnLst/>
              <a:rect l="l" t="t" r="r" b="b"/>
              <a:pathLst>
                <a:path w="3743" h="636" extrusionOk="0">
                  <a:moveTo>
                    <a:pt x="435" y="1"/>
                  </a:moveTo>
                  <a:cubicBezTo>
                    <a:pt x="0" y="1"/>
                    <a:pt x="0" y="636"/>
                    <a:pt x="435" y="636"/>
                  </a:cubicBezTo>
                  <a:lnTo>
                    <a:pt x="3325" y="636"/>
                  </a:lnTo>
                  <a:cubicBezTo>
                    <a:pt x="3743" y="636"/>
                    <a:pt x="3743" y="1"/>
                    <a:pt x="3325" y="1"/>
                  </a:cubicBezTo>
                  <a:close/>
                </a:path>
              </a:pathLst>
            </a:custGeom>
            <a:solidFill>
              <a:srgbClr val="E0E0E0"/>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147" name="Google Shape;2147;p44"/>
            <p:cNvSpPr/>
            <p:nvPr/>
          </p:nvSpPr>
          <p:spPr>
            <a:xfrm>
              <a:off x="1936527" y="2734200"/>
              <a:ext cx="78747" cy="20929"/>
            </a:xfrm>
            <a:custGeom>
              <a:avLst/>
              <a:gdLst/>
              <a:ahLst/>
              <a:cxnLst/>
              <a:rect l="l" t="t" r="r" b="b"/>
              <a:pathLst>
                <a:path w="2457" h="653" extrusionOk="0">
                  <a:moveTo>
                    <a:pt x="435" y="1"/>
                  </a:moveTo>
                  <a:cubicBezTo>
                    <a:pt x="0" y="1"/>
                    <a:pt x="0" y="653"/>
                    <a:pt x="435" y="653"/>
                  </a:cubicBezTo>
                  <a:lnTo>
                    <a:pt x="2039" y="653"/>
                  </a:lnTo>
                  <a:cubicBezTo>
                    <a:pt x="2456" y="653"/>
                    <a:pt x="2456" y="1"/>
                    <a:pt x="2039" y="1"/>
                  </a:cubicBezTo>
                  <a:close/>
                </a:path>
              </a:pathLst>
            </a:custGeom>
            <a:solidFill>
              <a:srgbClr val="E0E0E0"/>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148" name="Google Shape;2148;p44"/>
            <p:cNvSpPr/>
            <p:nvPr/>
          </p:nvSpPr>
          <p:spPr>
            <a:xfrm>
              <a:off x="2090752" y="2734200"/>
              <a:ext cx="99099" cy="20929"/>
            </a:xfrm>
            <a:custGeom>
              <a:avLst/>
              <a:gdLst/>
              <a:ahLst/>
              <a:cxnLst/>
              <a:rect l="l" t="t" r="r" b="b"/>
              <a:pathLst>
                <a:path w="3092" h="653" extrusionOk="0">
                  <a:moveTo>
                    <a:pt x="435" y="1"/>
                  </a:moveTo>
                  <a:cubicBezTo>
                    <a:pt x="0" y="1"/>
                    <a:pt x="0" y="653"/>
                    <a:pt x="435" y="653"/>
                  </a:cubicBezTo>
                  <a:lnTo>
                    <a:pt x="2674" y="653"/>
                  </a:lnTo>
                  <a:cubicBezTo>
                    <a:pt x="3091" y="653"/>
                    <a:pt x="3091" y="1"/>
                    <a:pt x="2674" y="1"/>
                  </a:cubicBezTo>
                  <a:close/>
                </a:path>
              </a:pathLst>
            </a:custGeom>
            <a:solidFill>
              <a:srgbClr val="E0E0E0"/>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149" name="Google Shape;2149;p44"/>
            <p:cNvSpPr/>
            <p:nvPr/>
          </p:nvSpPr>
          <p:spPr>
            <a:xfrm>
              <a:off x="2042549" y="2734264"/>
              <a:ext cx="25095" cy="20865"/>
            </a:xfrm>
            <a:custGeom>
              <a:avLst/>
              <a:gdLst/>
              <a:ahLst/>
              <a:cxnLst/>
              <a:rect l="l" t="t" r="r" b="b"/>
              <a:pathLst>
                <a:path w="783" h="651" extrusionOk="0">
                  <a:moveTo>
                    <a:pt x="323" y="0"/>
                  </a:moveTo>
                  <a:cubicBezTo>
                    <a:pt x="249" y="0"/>
                    <a:pt x="171" y="29"/>
                    <a:pt x="101" y="99"/>
                  </a:cubicBezTo>
                  <a:cubicBezTo>
                    <a:pt x="34" y="149"/>
                    <a:pt x="0" y="233"/>
                    <a:pt x="17" y="316"/>
                  </a:cubicBezTo>
                  <a:cubicBezTo>
                    <a:pt x="0" y="500"/>
                    <a:pt x="151" y="651"/>
                    <a:pt x="335" y="651"/>
                  </a:cubicBezTo>
                  <a:cubicBezTo>
                    <a:pt x="418" y="651"/>
                    <a:pt x="502" y="617"/>
                    <a:pt x="552" y="550"/>
                  </a:cubicBezTo>
                  <a:cubicBezTo>
                    <a:pt x="783" y="320"/>
                    <a:pt x="571" y="0"/>
                    <a:pt x="323" y="0"/>
                  </a:cubicBezTo>
                  <a:close/>
                </a:path>
              </a:pathLst>
            </a:custGeom>
            <a:solidFill>
              <a:srgbClr val="E0E0E0"/>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150" name="Google Shape;2150;p44"/>
            <p:cNvSpPr/>
            <p:nvPr/>
          </p:nvSpPr>
          <p:spPr>
            <a:xfrm>
              <a:off x="2217670" y="2734616"/>
              <a:ext cx="21441" cy="20352"/>
            </a:xfrm>
            <a:custGeom>
              <a:avLst/>
              <a:gdLst/>
              <a:ahLst/>
              <a:cxnLst/>
              <a:rect l="l" t="t" r="r" b="b"/>
              <a:pathLst>
                <a:path w="669" h="635" extrusionOk="0">
                  <a:moveTo>
                    <a:pt x="316" y="1"/>
                  </a:moveTo>
                  <a:cubicBezTo>
                    <a:pt x="234" y="1"/>
                    <a:pt x="151" y="30"/>
                    <a:pt x="84" y="88"/>
                  </a:cubicBezTo>
                  <a:cubicBezTo>
                    <a:pt x="34" y="138"/>
                    <a:pt x="0" y="222"/>
                    <a:pt x="0" y="305"/>
                  </a:cubicBezTo>
                  <a:cubicBezTo>
                    <a:pt x="0" y="508"/>
                    <a:pt x="152" y="635"/>
                    <a:pt x="312" y="635"/>
                  </a:cubicBezTo>
                  <a:cubicBezTo>
                    <a:pt x="390" y="635"/>
                    <a:pt x="469" y="605"/>
                    <a:pt x="535" y="539"/>
                  </a:cubicBezTo>
                  <a:cubicBezTo>
                    <a:pt x="669" y="422"/>
                    <a:pt x="669" y="205"/>
                    <a:pt x="535" y="88"/>
                  </a:cubicBezTo>
                  <a:cubicBezTo>
                    <a:pt x="476" y="30"/>
                    <a:pt x="397" y="1"/>
                    <a:pt x="316" y="1"/>
                  </a:cubicBezTo>
                  <a:close/>
                </a:path>
              </a:pathLst>
            </a:custGeom>
            <a:solidFill>
              <a:srgbClr val="E0E0E0"/>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151" name="Google Shape;2151;p44"/>
            <p:cNvSpPr/>
            <p:nvPr/>
          </p:nvSpPr>
          <p:spPr>
            <a:xfrm>
              <a:off x="1987936" y="2816696"/>
              <a:ext cx="99643" cy="20384"/>
            </a:xfrm>
            <a:custGeom>
              <a:avLst/>
              <a:gdLst/>
              <a:ahLst/>
              <a:cxnLst/>
              <a:rect l="l" t="t" r="r" b="b"/>
              <a:pathLst>
                <a:path w="3109" h="636" extrusionOk="0">
                  <a:moveTo>
                    <a:pt x="435" y="0"/>
                  </a:moveTo>
                  <a:cubicBezTo>
                    <a:pt x="0" y="0"/>
                    <a:pt x="0" y="635"/>
                    <a:pt x="435" y="635"/>
                  </a:cubicBezTo>
                  <a:lnTo>
                    <a:pt x="2674" y="635"/>
                  </a:lnTo>
                  <a:cubicBezTo>
                    <a:pt x="3108" y="635"/>
                    <a:pt x="3108" y="0"/>
                    <a:pt x="2674" y="0"/>
                  </a:cubicBezTo>
                  <a:close/>
                </a:path>
              </a:pathLst>
            </a:custGeom>
            <a:solidFill>
              <a:srgbClr val="E0E0E0"/>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152" name="Google Shape;2152;p44"/>
            <p:cNvSpPr/>
            <p:nvPr/>
          </p:nvSpPr>
          <p:spPr>
            <a:xfrm>
              <a:off x="1935886" y="2816408"/>
              <a:ext cx="29005" cy="20865"/>
            </a:xfrm>
            <a:custGeom>
              <a:avLst/>
              <a:gdLst/>
              <a:ahLst/>
              <a:cxnLst/>
              <a:rect l="l" t="t" r="r" b="b"/>
              <a:pathLst>
                <a:path w="905" h="651" extrusionOk="0">
                  <a:moveTo>
                    <a:pt x="439" y="1"/>
                  </a:moveTo>
                  <a:cubicBezTo>
                    <a:pt x="366" y="1"/>
                    <a:pt x="289" y="28"/>
                    <a:pt x="221" y="93"/>
                  </a:cubicBezTo>
                  <a:cubicBezTo>
                    <a:pt x="0" y="326"/>
                    <a:pt x="213" y="651"/>
                    <a:pt x="460" y="651"/>
                  </a:cubicBezTo>
                  <a:cubicBezTo>
                    <a:pt x="531" y="651"/>
                    <a:pt x="605" y="624"/>
                    <a:pt x="672" y="560"/>
                  </a:cubicBezTo>
                  <a:cubicBezTo>
                    <a:pt x="904" y="315"/>
                    <a:pt x="688" y="1"/>
                    <a:pt x="439" y="1"/>
                  </a:cubicBezTo>
                  <a:close/>
                </a:path>
              </a:pathLst>
            </a:custGeom>
            <a:solidFill>
              <a:srgbClr val="E0E0E0"/>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153" name="Google Shape;2153;p44"/>
            <p:cNvSpPr/>
            <p:nvPr/>
          </p:nvSpPr>
          <p:spPr>
            <a:xfrm>
              <a:off x="1914605" y="2909545"/>
              <a:ext cx="88714" cy="89516"/>
            </a:xfrm>
            <a:custGeom>
              <a:avLst/>
              <a:gdLst/>
              <a:ahLst/>
              <a:cxnLst/>
              <a:rect l="l" t="t" r="r" b="b"/>
              <a:pathLst>
                <a:path w="2768" h="2793" extrusionOk="0">
                  <a:moveTo>
                    <a:pt x="2282" y="1"/>
                  </a:moveTo>
                  <a:cubicBezTo>
                    <a:pt x="2231" y="1"/>
                    <a:pt x="2176" y="14"/>
                    <a:pt x="2121" y="44"/>
                  </a:cubicBezTo>
                  <a:cubicBezTo>
                    <a:pt x="1419" y="395"/>
                    <a:pt x="1185" y="1096"/>
                    <a:pt x="1102" y="1832"/>
                  </a:cubicBezTo>
                  <a:cubicBezTo>
                    <a:pt x="968" y="1715"/>
                    <a:pt x="835" y="1598"/>
                    <a:pt x="701" y="1497"/>
                  </a:cubicBezTo>
                  <a:cubicBezTo>
                    <a:pt x="633" y="1440"/>
                    <a:pt x="558" y="1416"/>
                    <a:pt x="486" y="1416"/>
                  </a:cubicBezTo>
                  <a:cubicBezTo>
                    <a:pt x="225" y="1416"/>
                    <a:pt x="1" y="1739"/>
                    <a:pt x="250" y="1949"/>
                  </a:cubicBezTo>
                  <a:lnTo>
                    <a:pt x="1152" y="2700"/>
                  </a:lnTo>
                  <a:cubicBezTo>
                    <a:pt x="1216" y="2764"/>
                    <a:pt x="1292" y="2792"/>
                    <a:pt x="1368" y="2792"/>
                  </a:cubicBezTo>
                  <a:cubicBezTo>
                    <a:pt x="1532" y="2792"/>
                    <a:pt x="1692" y="2661"/>
                    <a:pt x="1703" y="2467"/>
                  </a:cubicBezTo>
                  <a:cubicBezTo>
                    <a:pt x="1720" y="1781"/>
                    <a:pt x="1754" y="946"/>
                    <a:pt x="2455" y="595"/>
                  </a:cubicBezTo>
                  <a:cubicBezTo>
                    <a:pt x="2768" y="425"/>
                    <a:pt x="2573" y="1"/>
                    <a:pt x="2282" y="1"/>
                  </a:cubicBezTo>
                  <a:close/>
                </a:path>
              </a:pathLst>
            </a:custGeom>
            <a:solidFill>
              <a:srgbClr val="19B5B1"/>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154" name="Google Shape;2154;p44"/>
            <p:cNvSpPr/>
            <p:nvPr/>
          </p:nvSpPr>
          <p:spPr>
            <a:xfrm>
              <a:off x="1988705" y="2947492"/>
              <a:ext cx="94163" cy="35672"/>
            </a:xfrm>
            <a:custGeom>
              <a:avLst/>
              <a:gdLst/>
              <a:ahLst/>
              <a:cxnLst/>
              <a:rect l="l" t="t" r="r" b="b"/>
              <a:pathLst>
                <a:path w="2938" h="1113" extrusionOk="0">
                  <a:moveTo>
                    <a:pt x="432" y="0"/>
                  </a:moveTo>
                  <a:cubicBezTo>
                    <a:pt x="221" y="0"/>
                    <a:pt x="0" y="233"/>
                    <a:pt x="127" y="497"/>
                  </a:cubicBezTo>
                  <a:cubicBezTo>
                    <a:pt x="314" y="884"/>
                    <a:pt x="707" y="1113"/>
                    <a:pt x="1116" y="1113"/>
                  </a:cubicBezTo>
                  <a:cubicBezTo>
                    <a:pt x="1255" y="1113"/>
                    <a:pt x="1395" y="1087"/>
                    <a:pt x="1530" y="1032"/>
                  </a:cubicBezTo>
                  <a:cubicBezTo>
                    <a:pt x="1624" y="992"/>
                    <a:pt x="1965" y="747"/>
                    <a:pt x="2148" y="747"/>
                  </a:cubicBezTo>
                  <a:cubicBezTo>
                    <a:pt x="2193" y="747"/>
                    <a:pt x="2229" y="762"/>
                    <a:pt x="2249" y="798"/>
                  </a:cubicBezTo>
                  <a:cubicBezTo>
                    <a:pt x="2312" y="913"/>
                    <a:pt x="2409" y="961"/>
                    <a:pt x="2507" y="961"/>
                  </a:cubicBezTo>
                  <a:cubicBezTo>
                    <a:pt x="2721" y="961"/>
                    <a:pt x="2938" y="733"/>
                    <a:pt x="2800" y="481"/>
                  </a:cubicBezTo>
                  <a:cubicBezTo>
                    <a:pt x="2668" y="243"/>
                    <a:pt x="2420" y="99"/>
                    <a:pt x="2157" y="99"/>
                  </a:cubicBezTo>
                  <a:cubicBezTo>
                    <a:pt x="2088" y="99"/>
                    <a:pt x="2018" y="109"/>
                    <a:pt x="1948" y="130"/>
                  </a:cubicBezTo>
                  <a:cubicBezTo>
                    <a:pt x="1669" y="216"/>
                    <a:pt x="1355" y="460"/>
                    <a:pt x="1083" y="460"/>
                  </a:cubicBezTo>
                  <a:cubicBezTo>
                    <a:pt x="931" y="460"/>
                    <a:pt x="792" y="384"/>
                    <a:pt x="678" y="163"/>
                  </a:cubicBezTo>
                  <a:cubicBezTo>
                    <a:pt x="621" y="48"/>
                    <a:pt x="527" y="0"/>
                    <a:pt x="432" y="0"/>
                  </a:cubicBezTo>
                  <a:close/>
                </a:path>
              </a:pathLst>
            </a:custGeom>
            <a:solidFill>
              <a:srgbClr val="19B5B1"/>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155" name="Google Shape;2155;p44"/>
            <p:cNvSpPr/>
            <p:nvPr/>
          </p:nvSpPr>
          <p:spPr>
            <a:xfrm>
              <a:off x="2111104" y="2877784"/>
              <a:ext cx="233965" cy="226497"/>
            </a:xfrm>
            <a:custGeom>
              <a:avLst/>
              <a:gdLst/>
              <a:ahLst/>
              <a:cxnLst/>
              <a:rect l="l" t="t" r="r" b="b"/>
              <a:pathLst>
                <a:path w="7300" h="7067" extrusionOk="0">
                  <a:moveTo>
                    <a:pt x="6839" y="0"/>
                  </a:moveTo>
                  <a:cubicBezTo>
                    <a:pt x="6764" y="0"/>
                    <a:pt x="6686" y="29"/>
                    <a:pt x="6617" y="99"/>
                  </a:cubicBezTo>
                  <a:lnTo>
                    <a:pt x="201" y="6515"/>
                  </a:lnTo>
                  <a:cubicBezTo>
                    <a:pt x="0" y="6716"/>
                    <a:pt x="151" y="7067"/>
                    <a:pt x="435" y="7067"/>
                  </a:cubicBezTo>
                  <a:cubicBezTo>
                    <a:pt x="518" y="7067"/>
                    <a:pt x="602" y="7033"/>
                    <a:pt x="669" y="6966"/>
                  </a:cubicBezTo>
                  <a:lnTo>
                    <a:pt x="7068" y="567"/>
                  </a:lnTo>
                  <a:cubicBezTo>
                    <a:pt x="7299" y="323"/>
                    <a:pt x="7086" y="0"/>
                    <a:pt x="6839" y="0"/>
                  </a:cubicBezTo>
                  <a:close/>
                </a:path>
              </a:pathLst>
            </a:custGeom>
            <a:solidFill>
              <a:srgbClr val="19B5B1"/>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156" name="Google Shape;2156;p44"/>
            <p:cNvSpPr/>
            <p:nvPr/>
          </p:nvSpPr>
          <p:spPr>
            <a:xfrm>
              <a:off x="1970789" y="2518407"/>
              <a:ext cx="236208" cy="61600"/>
            </a:xfrm>
            <a:custGeom>
              <a:avLst/>
              <a:gdLst/>
              <a:ahLst/>
              <a:cxnLst/>
              <a:rect l="l" t="t" r="r" b="b"/>
              <a:pathLst>
                <a:path w="7370" h="1922" extrusionOk="0">
                  <a:moveTo>
                    <a:pt x="1" y="0"/>
                  </a:moveTo>
                  <a:lnTo>
                    <a:pt x="1" y="1922"/>
                  </a:lnTo>
                  <a:lnTo>
                    <a:pt x="7369" y="1922"/>
                  </a:lnTo>
                  <a:lnTo>
                    <a:pt x="7369" y="0"/>
                  </a:lnTo>
                  <a:lnTo>
                    <a:pt x="5130" y="0"/>
                  </a:lnTo>
                  <a:lnTo>
                    <a:pt x="5130" y="970"/>
                  </a:lnTo>
                  <a:lnTo>
                    <a:pt x="2256" y="970"/>
                  </a:lnTo>
                  <a:lnTo>
                    <a:pt x="2256" y="0"/>
                  </a:lnTo>
                  <a:close/>
                </a:path>
              </a:pathLst>
            </a:custGeom>
            <a:solidFill>
              <a:srgbClr val="E0E0E0"/>
            </a:solidFill>
            <a:ln>
              <a:noFill/>
            </a:ln>
          </p:spPr>
          <p:txBody>
            <a:bodyPr spcFirstLastPara="1" wrap="square" lIns="121900" tIns="121900" rIns="121900" bIns="121900" anchor="ctr" anchorCtr="0">
              <a:noAutofit/>
            </a:bodyPr>
            <a:lstStyle/>
            <a:p>
              <a:endParaRPr sz="2400">
                <a:solidFill>
                  <a:prstClr val="black"/>
                </a:solidFill>
              </a:endParaRPr>
            </a:p>
          </p:txBody>
        </p:sp>
      </p:grpSp>
      <p:grpSp>
        <p:nvGrpSpPr>
          <p:cNvPr id="2157" name="Google Shape;2157;p44"/>
          <p:cNvGrpSpPr/>
          <p:nvPr/>
        </p:nvGrpSpPr>
        <p:grpSpPr>
          <a:xfrm>
            <a:off x="6710554" y="2621644"/>
            <a:ext cx="3989925" cy="3609856"/>
            <a:chOff x="5032915" y="1966233"/>
            <a:chExt cx="2992444" cy="2707392"/>
          </a:xfrm>
        </p:grpSpPr>
        <p:sp>
          <p:nvSpPr>
            <p:cNvPr id="2158" name="Google Shape;2158;p44"/>
            <p:cNvSpPr/>
            <p:nvPr/>
          </p:nvSpPr>
          <p:spPr>
            <a:xfrm>
              <a:off x="6970915" y="3772346"/>
              <a:ext cx="235119" cy="901278"/>
            </a:xfrm>
            <a:custGeom>
              <a:avLst/>
              <a:gdLst/>
              <a:ahLst/>
              <a:cxnLst/>
              <a:rect l="l" t="t" r="r" b="b"/>
              <a:pathLst>
                <a:path w="7336" h="28121" extrusionOk="0">
                  <a:moveTo>
                    <a:pt x="0" y="0"/>
                  </a:moveTo>
                  <a:lnTo>
                    <a:pt x="5965" y="28121"/>
                  </a:lnTo>
                  <a:lnTo>
                    <a:pt x="7336" y="28121"/>
                  </a:lnTo>
                  <a:lnTo>
                    <a:pt x="2373" y="0"/>
                  </a:lnTo>
                  <a:close/>
                </a:path>
              </a:pathLst>
            </a:custGeom>
            <a:solidFill>
              <a:srgbClr val="263238"/>
            </a:solidFill>
            <a:ln>
              <a:noFill/>
            </a:ln>
          </p:spPr>
          <p:txBody>
            <a:bodyPr spcFirstLastPara="1" wrap="square" lIns="121900" tIns="121900" rIns="121900" bIns="121900" anchor="ctr" anchorCtr="0">
              <a:noAutofit/>
            </a:bodyPr>
            <a:lstStyle/>
            <a:p>
              <a:endParaRPr sz="2400">
                <a:solidFill>
                  <a:prstClr val="black"/>
                </a:solidFill>
              </a:endParaRPr>
            </a:p>
          </p:txBody>
        </p:sp>
        <p:grpSp>
          <p:nvGrpSpPr>
            <p:cNvPr id="2159" name="Google Shape;2159;p44"/>
            <p:cNvGrpSpPr/>
            <p:nvPr/>
          </p:nvGrpSpPr>
          <p:grpSpPr>
            <a:xfrm>
              <a:off x="5032915" y="1966233"/>
              <a:ext cx="2992444" cy="2707392"/>
              <a:chOff x="5326840" y="1961634"/>
              <a:chExt cx="2992444" cy="2707392"/>
            </a:xfrm>
          </p:grpSpPr>
          <p:sp>
            <p:nvSpPr>
              <p:cNvPr id="2160" name="Google Shape;2160;p44"/>
              <p:cNvSpPr/>
              <p:nvPr/>
            </p:nvSpPr>
            <p:spPr>
              <a:xfrm>
                <a:off x="6182704" y="4001777"/>
                <a:ext cx="338865" cy="205665"/>
              </a:xfrm>
              <a:custGeom>
                <a:avLst/>
                <a:gdLst/>
                <a:ahLst/>
                <a:cxnLst/>
                <a:rect l="l" t="t" r="r" b="b"/>
                <a:pathLst>
                  <a:path w="10573" h="6417" extrusionOk="0">
                    <a:moveTo>
                      <a:pt x="5460" y="0"/>
                    </a:moveTo>
                    <a:lnTo>
                      <a:pt x="4157" y="2724"/>
                    </a:lnTo>
                    <a:cubicBezTo>
                      <a:pt x="4157" y="2724"/>
                      <a:pt x="1619" y="2151"/>
                      <a:pt x="575" y="2151"/>
                    </a:cubicBezTo>
                    <a:cubicBezTo>
                      <a:pt x="181" y="2151"/>
                      <a:pt x="0" y="2232"/>
                      <a:pt x="247" y="2456"/>
                    </a:cubicBezTo>
                    <a:cubicBezTo>
                      <a:pt x="1049" y="3191"/>
                      <a:pt x="6931" y="5698"/>
                      <a:pt x="8384" y="6299"/>
                    </a:cubicBezTo>
                    <a:lnTo>
                      <a:pt x="8702" y="6416"/>
                    </a:lnTo>
                    <a:lnTo>
                      <a:pt x="10573" y="2423"/>
                    </a:lnTo>
                    <a:lnTo>
                      <a:pt x="5460" y="0"/>
                    </a:lnTo>
                    <a:close/>
                  </a:path>
                </a:pathLst>
              </a:custGeom>
              <a:solidFill>
                <a:srgbClr val="19B5B1"/>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161" name="Google Shape;2161;p44"/>
              <p:cNvSpPr/>
              <p:nvPr/>
            </p:nvSpPr>
            <p:spPr>
              <a:xfrm>
                <a:off x="6402663" y="4151515"/>
                <a:ext cx="81439" cy="53780"/>
              </a:xfrm>
              <a:custGeom>
                <a:avLst/>
                <a:gdLst/>
                <a:ahLst/>
                <a:cxnLst/>
                <a:rect l="l" t="t" r="r" b="b"/>
                <a:pathLst>
                  <a:path w="2541" h="1678" extrusionOk="0">
                    <a:moveTo>
                      <a:pt x="1626" y="0"/>
                    </a:moveTo>
                    <a:cubicBezTo>
                      <a:pt x="1474" y="0"/>
                      <a:pt x="1321" y="19"/>
                      <a:pt x="1170" y="57"/>
                    </a:cubicBezTo>
                    <a:cubicBezTo>
                      <a:pt x="702" y="157"/>
                      <a:pt x="285" y="441"/>
                      <a:pt x="1" y="825"/>
                    </a:cubicBezTo>
                    <a:lnTo>
                      <a:pt x="1872" y="1677"/>
                    </a:lnTo>
                    <a:lnTo>
                      <a:pt x="2540" y="240"/>
                    </a:lnTo>
                    <a:cubicBezTo>
                      <a:pt x="2258" y="82"/>
                      <a:pt x="1944" y="0"/>
                      <a:pt x="1626" y="0"/>
                    </a:cubicBezTo>
                    <a:close/>
                  </a:path>
                </a:pathLst>
              </a:custGeom>
              <a:solidFill>
                <a:srgbClr val="FFFFFF"/>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162" name="Google Shape;2162;p44"/>
              <p:cNvSpPr/>
              <p:nvPr/>
            </p:nvSpPr>
            <p:spPr>
              <a:xfrm>
                <a:off x="6185332" y="4070973"/>
                <a:ext cx="277874" cy="136469"/>
              </a:xfrm>
              <a:custGeom>
                <a:avLst/>
                <a:gdLst/>
                <a:ahLst/>
                <a:cxnLst/>
                <a:rect l="l" t="t" r="r" b="b"/>
                <a:pathLst>
                  <a:path w="8670" h="4258" extrusionOk="0">
                    <a:moveTo>
                      <a:pt x="507" y="1"/>
                    </a:moveTo>
                    <a:cubicBezTo>
                      <a:pt x="219" y="1"/>
                      <a:pt x="0" y="40"/>
                      <a:pt x="31" y="164"/>
                    </a:cubicBezTo>
                    <a:cubicBezTo>
                      <a:pt x="98" y="514"/>
                      <a:pt x="5930" y="3271"/>
                      <a:pt x="8620" y="4257"/>
                    </a:cubicBezTo>
                    <a:lnTo>
                      <a:pt x="8670" y="4140"/>
                    </a:lnTo>
                    <a:lnTo>
                      <a:pt x="1819" y="982"/>
                    </a:lnTo>
                    <a:cubicBezTo>
                      <a:pt x="1819" y="982"/>
                      <a:pt x="1970" y="264"/>
                      <a:pt x="1686" y="113"/>
                    </a:cubicBezTo>
                    <a:cubicBezTo>
                      <a:pt x="1686" y="113"/>
                      <a:pt x="997" y="1"/>
                      <a:pt x="507" y="1"/>
                    </a:cubicBezTo>
                    <a:close/>
                  </a:path>
                </a:pathLst>
              </a:custGeom>
              <a:solidFill>
                <a:srgbClr val="FFFFFF"/>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163" name="Google Shape;2163;p44"/>
              <p:cNvSpPr/>
              <p:nvPr/>
            </p:nvSpPr>
            <p:spPr>
              <a:xfrm>
                <a:off x="6187383" y="4073537"/>
                <a:ext cx="278514" cy="131213"/>
              </a:xfrm>
              <a:custGeom>
                <a:avLst/>
                <a:gdLst/>
                <a:ahLst/>
                <a:cxnLst/>
                <a:rect l="l" t="t" r="r" b="b"/>
                <a:pathLst>
                  <a:path w="8690" h="4094" extrusionOk="0">
                    <a:moveTo>
                      <a:pt x="1" y="0"/>
                    </a:moveTo>
                    <a:cubicBezTo>
                      <a:pt x="18" y="17"/>
                      <a:pt x="51" y="33"/>
                      <a:pt x="84" y="50"/>
                    </a:cubicBezTo>
                    <a:cubicBezTo>
                      <a:pt x="151" y="84"/>
                      <a:pt x="235" y="134"/>
                      <a:pt x="335" y="184"/>
                    </a:cubicBezTo>
                    <a:lnTo>
                      <a:pt x="1237" y="668"/>
                    </a:lnTo>
                    <a:cubicBezTo>
                      <a:pt x="2006" y="1069"/>
                      <a:pt x="3092" y="1604"/>
                      <a:pt x="4295" y="2172"/>
                    </a:cubicBezTo>
                    <a:cubicBezTo>
                      <a:pt x="5481" y="2740"/>
                      <a:pt x="6584" y="3225"/>
                      <a:pt x="7386" y="3559"/>
                    </a:cubicBezTo>
                    <a:lnTo>
                      <a:pt x="8338" y="3960"/>
                    </a:lnTo>
                    <a:lnTo>
                      <a:pt x="8589" y="4077"/>
                    </a:lnTo>
                    <a:cubicBezTo>
                      <a:pt x="8622" y="4077"/>
                      <a:pt x="8656" y="4094"/>
                      <a:pt x="8689" y="4094"/>
                    </a:cubicBezTo>
                    <a:cubicBezTo>
                      <a:pt x="8656" y="4077"/>
                      <a:pt x="8622" y="4060"/>
                      <a:pt x="8606" y="4060"/>
                    </a:cubicBezTo>
                    <a:lnTo>
                      <a:pt x="8338" y="3943"/>
                    </a:lnTo>
                    <a:cubicBezTo>
                      <a:pt x="8088" y="3826"/>
                      <a:pt x="7770" y="3693"/>
                      <a:pt x="7403" y="3526"/>
                    </a:cubicBezTo>
                    <a:cubicBezTo>
                      <a:pt x="6617" y="3158"/>
                      <a:pt x="5515" y="2673"/>
                      <a:pt x="4312" y="2105"/>
                    </a:cubicBezTo>
                    <a:cubicBezTo>
                      <a:pt x="3125" y="1537"/>
                      <a:pt x="2039" y="1003"/>
                      <a:pt x="1254" y="618"/>
                    </a:cubicBezTo>
                    <a:cubicBezTo>
                      <a:pt x="903" y="434"/>
                      <a:pt x="586" y="284"/>
                      <a:pt x="335" y="150"/>
                    </a:cubicBezTo>
                    <a:cubicBezTo>
                      <a:pt x="251" y="117"/>
                      <a:pt x="168" y="67"/>
                      <a:pt x="84" y="33"/>
                    </a:cubicBezTo>
                    <a:cubicBezTo>
                      <a:pt x="68" y="17"/>
                      <a:pt x="34" y="0"/>
                      <a:pt x="1" y="0"/>
                    </a:cubicBezTo>
                    <a:close/>
                  </a:path>
                </a:pathLst>
              </a:custGeom>
              <a:solidFill>
                <a:srgbClr val="263238"/>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164" name="Google Shape;2164;p44"/>
              <p:cNvSpPr/>
              <p:nvPr/>
            </p:nvSpPr>
            <p:spPr>
              <a:xfrm>
                <a:off x="6238791" y="4071903"/>
                <a:ext cx="9679" cy="33236"/>
              </a:xfrm>
              <a:custGeom>
                <a:avLst/>
                <a:gdLst/>
                <a:ahLst/>
                <a:cxnLst/>
                <a:rect l="l" t="t" r="r" b="b"/>
                <a:pathLst>
                  <a:path w="302" h="1037" extrusionOk="0">
                    <a:moveTo>
                      <a:pt x="1" y="1"/>
                    </a:moveTo>
                    <a:lnTo>
                      <a:pt x="1" y="1"/>
                    </a:lnTo>
                    <a:cubicBezTo>
                      <a:pt x="168" y="318"/>
                      <a:pt x="201" y="686"/>
                      <a:pt x="118" y="1037"/>
                    </a:cubicBezTo>
                    <a:cubicBezTo>
                      <a:pt x="302" y="703"/>
                      <a:pt x="252" y="285"/>
                      <a:pt x="1" y="1"/>
                    </a:cubicBezTo>
                    <a:close/>
                  </a:path>
                </a:pathLst>
              </a:custGeom>
              <a:solidFill>
                <a:srgbClr val="263238"/>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165" name="Google Shape;2165;p44"/>
              <p:cNvSpPr/>
              <p:nvPr/>
            </p:nvSpPr>
            <p:spPr>
              <a:xfrm>
                <a:off x="6312698" y="4088504"/>
                <a:ext cx="6987" cy="14038"/>
              </a:xfrm>
              <a:custGeom>
                <a:avLst/>
                <a:gdLst/>
                <a:ahLst/>
                <a:cxnLst/>
                <a:rect l="l" t="t" r="r" b="b"/>
                <a:pathLst>
                  <a:path w="218" h="438" extrusionOk="0">
                    <a:moveTo>
                      <a:pt x="17" y="1"/>
                    </a:moveTo>
                    <a:cubicBezTo>
                      <a:pt x="1" y="1"/>
                      <a:pt x="34" y="118"/>
                      <a:pt x="84" y="235"/>
                    </a:cubicBezTo>
                    <a:cubicBezTo>
                      <a:pt x="131" y="343"/>
                      <a:pt x="177" y="437"/>
                      <a:pt x="197" y="437"/>
                    </a:cubicBezTo>
                    <a:cubicBezTo>
                      <a:pt x="199" y="437"/>
                      <a:pt x="200" y="436"/>
                      <a:pt x="201" y="435"/>
                    </a:cubicBezTo>
                    <a:cubicBezTo>
                      <a:pt x="218" y="435"/>
                      <a:pt x="201" y="335"/>
                      <a:pt x="151" y="201"/>
                    </a:cubicBezTo>
                    <a:cubicBezTo>
                      <a:pt x="101" y="84"/>
                      <a:pt x="34" y="1"/>
                      <a:pt x="17" y="1"/>
                    </a:cubicBezTo>
                    <a:close/>
                  </a:path>
                </a:pathLst>
              </a:custGeom>
              <a:solidFill>
                <a:srgbClr val="263238"/>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166" name="Google Shape;2166;p44"/>
              <p:cNvSpPr/>
              <p:nvPr/>
            </p:nvSpPr>
            <p:spPr>
              <a:xfrm>
                <a:off x="6317538" y="4083152"/>
                <a:ext cx="17692" cy="8077"/>
              </a:xfrm>
              <a:custGeom>
                <a:avLst/>
                <a:gdLst/>
                <a:ahLst/>
                <a:cxnLst/>
                <a:rect l="l" t="t" r="r" b="b"/>
                <a:pathLst>
                  <a:path w="552" h="252" extrusionOk="0">
                    <a:moveTo>
                      <a:pt x="0" y="1"/>
                    </a:moveTo>
                    <a:cubicBezTo>
                      <a:pt x="0" y="17"/>
                      <a:pt x="117" y="84"/>
                      <a:pt x="267" y="151"/>
                    </a:cubicBezTo>
                    <a:cubicBezTo>
                      <a:pt x="351" y="201"/>
                      <a:pt x="451" y="235"/>
                      <a:pt x="551" y="251"/>
                    </a:cubicBezTo>
                    <a:cubicBezTo>
                      <a:pt x="551" y="235"/>
                      <a:pt x="434" y="168"/>
                      <a:pt x="284" y="84"/>
                    </a:cubicBezTo>
                    <a:cubicBezTo>
                      <a:pt x="201" y="34"/>
                      <a:pt x="100" y="17"/>
                      <a:pt x="0" y="1"/>
                    </a:cubicBezTo>
                    <a:close/>
                  </a:path>
                </a:pathLst>
              </a:custGeom>
              <a:solidFill>
                <a:srgbClr val="263238"/>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167" name="Google Shape;2167;p44"/>
              <p:cNvSpPr/>
              <p:nvPr/>
            </p:nvSpPr>
            <p:spPr>
              <a:xfrm>
                <a:off x="6322890" y="4073537"/>
                <a:ext cx="20384" cy="8237"/>
              </a:xfrm>
              <a:custGeom>
                <a:avLst/>
                <a:gdLst/>
                <a:ahLst/>
                <a:cxnLst/>
                <a:rect l="l" t="t" r="r" b="b"/>
                <a:pathLst>
                  <a:path w="636" h="257" extrusionOk="0">
                    <a:moveTo>
                      <a:pt x="0" y="0"/>
                    </a:moveTo>
                    <a:lnTo>
                      <a:pt x="0" y="0"/>
                    </a:lnTo>
                    <a:cubicBezTo>
                      <a:pt x="84" y="100"/>
                      <a:pt x="184" y="167"/>
                      <a:pt x="284" y="201"/>
                    </a:cubicBezTo>
                    <a:cubicBezTo>
                      <a:pt x="372" y="238"/>
                      <a:pt x="460" y="257"/>
                      <a:pt x="547" y="257"/>
                    </a:cubicBezTo>
                    <a:cubicBezTo>
                      <a:pt x="577" y="257"/>
                      <a:pt x="606" y="255"/>
                      <a:pt x="635" y="251"/>
                    </a:cubicBezTo>
                    <a:cubicBezTo>
                      <a:pt x="418" y="167"/>
                      <a:pt x="217" y="84"/>
                      <a:pt x="0" y="0"/>
                    </a:cubicBezTo>
                    <a:close/>
                  </a:path>
                </a:pathLst>
              </a:custGeom>
              <a:solidFill>
                <a:srgbClr val="263238"/>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168" name="Google Shape;2168;p44"/>
              <p:cNvSpPr/>
              <p:nvPr/>
            </p:nvSpPr>
            <p:spPr>
              <a:xfrm>
                <a:off x="6276835" y="4059595"/>
                <a:ext cx="27018" cy="28941"/>
              </a:xfrm>
              <a:custGeom>
                <a:avLst/>
                <a:gdLst/>
                <a:ahLst/>
                <a:cxnLst/>
                <a:rect l="l" t="t" r="r" b="b"/>
                <a:pathLst>
                  <a:path w="843" h="903" extrusionOk="0">
                    <a:moveTo>
                      <a:pt x="134" y="67"/>
                    </a:moveTo>
                    <a:cubicBezTo>
                      <a:pt x="284" y="67"/>
                      <a:pt x="435" y="134"/>
                      <a:pt x="535" y="235"/>
                    </a:cubicBezTo>
                    <a:cubicBezTo>
                      <a:pt x="635" y="318"/>
                      <a:pt x="702" y="435"/>
                      <a:pt x="735" y="552"/>
                    </a:cubicBezTo>
                    <a:cubicBezTo>
                      <a:pt x="757" y="628"/>
                      <a:pt x="765" y="705"/>
                      <a:pt x="763" y="781"/>
                    </a:cubicBezTo>
                    <a:lnTo>
                      <a:pt x="763" y="781"/>
                    </a:lnTo>
                    <a:cubicBezTo>
                      <a:pt x="708" y="750"/>
                      <a:pt x="628" y="703"/>
                      <a:pt x="535" y="636"/>
                    </a:cubicBezTo>
                    <a:cubicBezTo>
                      <a:pt x="435" y="569"/>
                      <a:pt x="334" y="485"/>
                      <a:pt x="251" y="385"/>
                    </a:cubicBezTo>
                    <a:cubicBezTo>
                      <a:pt x="184" y="335"/>
                      <a:pt x="134" y="285"/>
                      <a:pt x="100" y="218"/>
                    </a:cubicBezTo>
                    <a:cubicBezTo>
                      <a:pt x="50" y="168"/>
                      <a:pt x="67" y="84"/>
                      <a:pt x="134" y="67"/>
                    </a:cubicBezTo>
                    <a:close/>
                    <a:moveTo>
                      <a:pt x="117" y="1"/>
                    </a:moveTo>
                    <a:cubicBezTo>
                      <a:pt x="67" y="17"/>
                      <a:pt x="17" y="67"/>
                      <a:pt x="0" y="118"/>
                    </a:cubicBezTo>
                    <a:cubicBezTo>
                      <a:pt x="0" y="168"/>
                      <a:pt x="17" y="218"/>
                      <a:pt x="34" y="251"/>
                    </a:cubicBezTo>
                    <a:cubicBezTo>
                      <a:pt x="84" y="318"/>
                      <a:pt x="134" y="385"/>
                      <a:pt x="201" y="435"/>
                    </a:cubicBezTo>
                    <a:cubicBezTo>
                      <a:pt x="301" y="519"/>
                      <a:pt x="401" y="602"/>
                      <a:pt x="518" y="686"/>
                    </a:cubicBezTo>
                    <a:cubicBezTo>
                      <a:pt x="597" y="738"/>
                      <a:pt x="675" y="780"/>
                      <a:pt x="761" y="812"/>
                    </a:cubicBezTo>
                    <a:lnTo>
                      <a:pt x="761" y="812"/>
                    </a:lnTo>
                    <a:cubicBezTo>
                      <a:pt x="760" y="842"/>
                      <a:pt x="756" y="872"/>
                      <a:pt x="752" y="903"/>
                    </a:cubicBezTo>
                    <a:cubicBezTo>
                      <a:pt x="752" y="903"/>
                      <a:pt x="766" y="875"/>
                      <a:pt x="781" y="819"/>
                    </a:cubicBezTo>
                    <a:lnTo>
                      <a:pt x="781" y="819"/>
                    </a:lnTo>
                    <a:cubicBezTo>
                      <a:pt x="799" y="825"/>
                      <a:pt x="817" y="831"/>
                      <a:pt x="836" y="836"/>
                    </a:cubicBezTo>
                    <a:cubicBezTo>
                      <a:pt x="842" y="829"/>
                      <a:pt x="824" y="817"/>
                      <a:pt x="787" y="795"/>
                    </a:cubicBezTo>
                    <a:lnTo>
                      <a:pt x="787" y="795"/>
                    </a:lnTo>
                    <a:cubicBezTo>
                      <a:pt x="802" y="713"/>
                      <a:pt x="802" y="616"/>
                      <a:pt x="785" y="535"/>
                    </a:cubicBezTo>
                    <a:cubicBezTo>
                      <a:pt x="719" y="218"/>
                      <a:pt x="435" y="1"/>
                      <a:pt x="117" y="1"/>
                    </a:cubicBezTo>
                    <a:close/>
                  </a:path>
                </a:pathLst>
              </a:custGeom>
              <a:solidFill>
                <a:srgbClr val="263238"/>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169" name="Google Shape;2169;p44"/>
              <p:cNvSpPr/>
              <p:nvPr/>
            </p:nvSpPr>
            <p:spPr>
              <a:xfrm>
                <a:off x="6300391" y="4069371"/>
                <a:ext cx="23044" cy="16506"/>
              </a:xfrm>
              <a:custGeom>
                <a:avLst/>
                <a:gdLst/>
                <a:ahLst/>
                <a:cxnLst/>
                <a:rect l="l" t="t" r="r" b="b"/>
                <a:pathLst>
                  <a:path w="719" h="515" extrusionOk="0">
                    <a:moveTo>
                      <a:pt x="492" y="1"/>
                    </a:moveTo>
                    <a:cubicBezTo>
                      <a:pt x="418" y="1"/>
                      <a:pt x="345" y="23"/>
                      <a:pt x="284" y="63"/>
                    </a:cubicBezTo>
                    <a:cubicBezTo>
                      <a:pt x="201" y="113"/>
                      <a:pt x="134" y="180"/>
                      <a:pt x="84" y="264"/>
                    </a:cubicBezTo>
                    <a:cubicBezTo>
                      <a:pt x="34" y="331"/>
                      <a:pt x="0" y="414"/>
                      <a:pt x="17" y="514"/>
                    </a:cubicBezTo>
                    <a:lnTo>
                      <a:pt x="17" y="498"/>
                    </a:lnTo>
                    <a:cubicBezTo>
                      <a:pt x="50" y="431"/>
                      <a:pt x="84" y="364"/>
                      <a:pt x="117" y="280"/>
                    </a:cubicBezTo>
                    <a:cubicBezTo>
                      <a:pt x="184" y="214"/>
                      <a:pt x="251" y="163"/>
                      <a:pt x="318" y="113"/>
                    </a:cubicBezTo>
                    <a:cubicBezTo>
                      <a:pt x="372" y="81"/>
                      <a:pt x="433" y="62"/>
                      <a:pt x="496" y="62"/>
                    </a:cubicBezTo>
                    <a:cubicBezTo>
                      <a:pt x="531" y="62"/>
                      <a:pt x="566" y="68"/>
                      <a:pt x="602" y="80"/>
                    </a:cubicBezTo>
                    <a:cubicBezTo>
                      <a:pt x="669" y="130"/>
                      <a:pt x="585" y="247"/>
                      <a:pt x="502" y="297"/>
                    </a:cubicBezTo>
                    <a:cubicBezTo>
                      <a:pt x="435" y="347"/>
                      <a:pt x="368" y="381"/>
                      <a:pt x="284" y="431"/>
                    </a:cubicBezTo>
                    <a:cubicBezTo>
                      <a:pt x="134" y="481"/>
                      <a:pt x="50" y="498"/>
                      <a:pt x="50" y="514"/>
                    </a:cubicBezTo>
                    <a:cubicBezTo>
                      <a:pt x="134" y="514"/>
                      <a:pt x="218" y="498"/>
                      <a:pt x="301" y="464"/>
                    </a:cubicBezTo>
                    <a:cubicBezTo>
                      <a:pt x="385" y="431"/>
                      <a:pt x="468" y="397"/>
                      <a:pt x="552" y="347"/>
                    </a:cubicBezTo>
                    <a:cubicBezTo>
                      <a:pt x="602" y="314"/>
                      <a:pt x="635" y="280"/>
                      <a:pt x="669" y="230"/>
                    </a:cubicBezTo>
                    <a:cubicBezTo>
                      <a:pt x="719" y="163"/>
                      <a:pt x="702" y="80"/>
                      <a:pt x="635" y="30"/>
                    </a:cubicBezTo>
                    <a:cubicBezTo>
                      <a:pt x="589" y="10"/>
                      <a:pt x="540" y="1"/>
                      <a:pt x="492" y="1"/>
                    </a:cubicBezTo>
                    <a:close/>
                  </a:path>
                </a:pathLst>
              </a:custGeom>
              <a:solidFill>
                <a:srgbClr val="263238"/>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170" name="Google Shape;2170;p44"/>
              <p:cNvSpPr/>
              <p:nvPr/>
            </p:nvSpPr>
            <p:spPr>
              <a:xfrm>
                <a:off x="6403753" y="4148053"/>
                <a:ext cx="79804" cy="29390"/>
              </a:xfrm>
              <a:custGeom>
                <a:avLst/>
                <a:gdLst/>
                <a:ahLst/>
                <a:cxnLst/>
                <a:rect l="l" t="t" r="r" b="b"/>
                <a:pathLst>
                  <a:path w="2490" h="917" extrusionOk="0">
                    <a:moveTo>
                      <a:pt x="1496" y="0"/>
                    </a:moveTo>
                    <a:cubicBezTo>
                      <a:pt x="1021" y="0"/>
                      <a:pt x="559" y="194"/>
                      <a:pt x="234" y="566"/>
                    </a:cubicBezTo>
                    <a:cubicBezTo>
                      <a:pt x="150" y="632"/>
                      <a:pt x="100" y="716"/>
                      <a:pt x="34" y="816"/>
                    </a:cubicBezTo>
                    <a:cubicBezTo>
                      <a:pt x="17" y="850"/>
                      <a:pt x="0" y="883"/>
                      <a:pt x="0" y="916"/>
                    </a:cubicBezTo>
                    <a:cubicBezTo>
                      <a:pt x="0" y="916"/>
                      <a:pt x="84" y="783"/>
                      <a:pt x="267" y="599"/>
                    </a:cubicBezTo>
                    <a:cubicBezTo>
                      <a:pt x="599" y="256"/>
                      <a:pt x="1056" y="64"/>
                      <a:pt x="1526" y="64"/>
                    </a:cubicBezTo>
                    <a:cubicBezTo>
                      <a:pt x="1719" y="64"/>
                      <a:pt x="1915" y="96"/>
                      <a:pt x="2105" y="165"/>
                    </a:cubicBezTo>
                    <a:cubicBezTo>
                      <a:pt x="2356" y="248"/>
                      <a:pt x="2490" y="332"/>
                      <a:pt x="2490" y="332"/>
                    </a:cubicBezTo>
                    <a:cubicBezTo>
                      <a:pt x="2473" y="298"/>
                      <a:pt x="2440" y="265"/>
                      <a:pt x="2406" y="248"/>
                    </a:cubicBezTo>
                    <a:cubicBezTo>
                      <a:pt x="2323" y="198"/>
                      <a:pt x="2222" y="148"/>
                      <a:pt x="2122" y="114"/>
                    </a:cubicBezTo>
                    <a:cubicBezTo>
                      <a:pt x="1918" y="38"/>
                      <a:pt x="1706" y="0"/>
                      <a:pt x="1496" y="0"/>
                    </a:cubicBezTo>
                    <a:close/>
                  </a:path>
                </a:pathLst>
              </a:custGeom>
              <a:solidFill>
                <a:srgbClr val="263238"/>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171" name="Google Shape;2171;p44"/>
              <p:cNvSpPr/>
              <p:nvPr/>
            </p:nvSpPr>
            <p:spPr>
              <a:xfrm>
                <a:off x="6468013" y="4082094"/>
                <a:ext cx="31089" cy="68042"/>
              </a:xfrm>
              <a:custGeom>
                <a:avLst/>
                <a:gdLst/>
                <a:ahLst/>
                <a:cxnLst/>
                <a:rect l="l" t="t" r="r" b="b"/>
                <a:pathLst>
                  <a:path w="970" h="2123" extrusionOk="0">
                    <a:moveTo>
                      <a:pt x="969" y="0"/>
                    </a:moveTo>
                    <a:lnTo>
                      <a:pt x="969" y="0"/>
                    </a:lnTo>
                    <a:cubicBezTo>
                      <a:pt x="602" y="685"/>
                      <a:pt x="284" y="1404"/>
                      <a:pt x="0" y="2122"/>
                    </a:cubicBezTo>
                    <a:cubicBezTo>
                      <a:pt x="368" y="1437"/>
                      <a:pt x="685" y="736"/>
                      <a:pt x="969" y="0"/>
                    </a:cubicBezTo>
                    <a:close/>
                  </a:path>
                </a:pathLst>
              </a:custGeom>
              <a:solidFill>
                <a:srgbClr val="263238"/>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172" name="Google Shape;2172;p44"/>
              <p:cNvSpPr/>
              <p:nvPr/>
            </p:nvSpPr>
            <p:spPr>
              <a:xfrm>
                <a:off x="6341608" y="4130266"/>
                <a:ext cx="48235" cy="22018"/>
              </a:xfrm>
              <a:custGeom>
                <a:avLst/>
                <a:gdLst/>
                <a:ahLst/>
                <a:cxnLst/>
                <a:rect l="l" t="t" r="r" b="b"/>
                <a:pathLst>
                  <a:path w="1505" h="687" extrusionOk="0">
                    <a:moveTo>
                      <a:pt x="5" y="0"/>
                    </a:moveTo>
                    <a:cubicBezTo>
                      <a:pt x="3" y="0"/>
                      <a:pt x="2" y="0"/>
                      <a:pt x="1" y="1"/>
                    </a:cubicBezTo>
                    <a:cubicBezTo>
                      <a:pt x="452" y="319"/>
                      <a:pt x="970" y="552"/>
                      <a:pt x="1505" y="686"/>
                    </a:cubicBezTo>
                    <a:cubicBezTo>
                      <a:pt x="1505" y="669"/>
                      <a:pt x="1171" y="536"/>
                      <a:pt x="753" y="352"/>
                    </a:cubicBezTo>
                    <a:cubicBezTo>
                      <a:pt x="353" y="176"/>
                      <a:pt x="45" y="0"/>
                      <a:pt x="5" y="0"/>
                    </a:cubicBezTo>
                    <a:close/>
                  </a:path>
                </a:pathLst>
              </a:custGeom>
              <a:solidFill>
                <a:srgbClr val="263238"/>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173" name="Google Shape;2173;p44"/>
              <p:cNvSpPr/>
              <p:nvPr/>
            </p:nvSpPr>
            <p:spPr>
              <a:xfrm>
                <a:off x="6412855" y="4167476"/>
                <a:ext cx="9134" cy="7371"/>
              </a:xfrm>
              <a:custGeom>
                <a:avLst/>
                <a:gdLst/>
                <a:ahLst/>
                <a:cxnLst/>
                <a:rect l="l" t="t" r="r" b="b"/>
                <a:pathLst>
                  <a:path w="285" h="230" extrusionOk="0">
                    <a:moveTo>
                      <a:pt x="259" y="1"/>
                    </a:moveTo>
                    <a:cubicBezTo>
                      <a:pt x="224" y="1"/>
                      <a:pt x="158" y="19"/>
                      <a:pt x="100" y="77"/>
                    </a:cubicBezTo>
                    <a:cubicBezTo>
                      <a:pt x="17" y="143"/>
                      <a:pt x="0" y="227"/>
                      <a:pt x="17" y="227"/>
                    </a:cubicBezTo>
                    <a:cubicBezTo>
                      <a:pt x="19" y="229"/>
                      <a:pt x="21" y="230"/>
                      <a:pt x="23" y="230"/>
                    </a:cubicBezTo>
                    <a:cubicBezTo>
                      <a:pt x="44" y="230"/>
                      <a:pt x="91" y="171"/>
                      <a:pt x="151" y="127"/>
                    </a:cubicBezTo>
                    <a:cubicBezTo>
                      <a:pt x="217" y="60"/>
                      <a:pt x="284" y="26"/>
                      <a:pt x="284" y="10"/>
                    </a:cubicBezTo>
                    <a:cubicBezTo>
                      <a:pt x="284" y="5"/>
                      <a:pt x="275" y="1"/>
                      <a:pt x="259" y="1"/>
                    </a:cubicBezTo>
                    <a:close/>
                  </a:path>
                </a:pathLst>
              </a:custGeom>
              <a:solidFill>
                <a:srgbClr val="263238"/>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174" name="Google Shape;2174;p44"/>
              <p:cNvSpPr/>
              <p:nvPr/>
            </p:nvSpPr>
            <p:spPr>
              <a:xfrm>
                <a:off x="6431572" y="4157925"/>
                <a:ext cx="9679" cy="3814"/>
              </a:xfrm>
              <a:custGeom>
                <a:avLst/>
                <a:gdLst/>
                <a:ahLst/>
                <a:cxnLst/>
                <a:rect l="l" t="t" r="r" b="b"/>
                <a:pathLst>
                  <a:path w="302" h="119" extrusionOk="0">
                    <a:moveTo>
                      <a:pt x="275" y="0"/>
                    </a:moveTo>
                    <a:cubicBezTo>
                      <a:pt x="246" y="0"/>
                      <a:pt x="199" y="12"/>
                      <a:pt x="151" y="24"/>
                    </a:cubicBezTo>
                    <a:cubicBezTo>
                      <a:pt x="68" y="57"/>
                      <a:pt x="1" y="90"/>
                      <a:pt x="18" y="107"/>
                    </a:cubicBezTo>
                    <a:cubicBezTo>
                      <a:pt x="18" y="114"/>
                      <a:pt x="29" y="118"/>
                      <a:pt x="49" y="118"/>
                    </a:cubicBezTo>
                    <a:cubicBezTo>
                      <a:pt x="76" y="118"/>
                      <a:pt x="119" y="110"/>
                      <a:pt x="168" y="90"/>
                    </a:cubicBezTo>
                    <a:cubicBezTo>
                      <a:pt x="252" y="74"/>
                      <a:pt x="302" y="24"/>
                      <a:pt x="302" y="7"/>
                    </a:cubicBezTo>
                    <a:cubicBezTo>
                      <a:pt x="297" y="2"/>
                      <a:pt x="288" y="0"/>
                      <a:pt x="275" y="0"/>
                    </a:cubicBezTo>
                    <a:close/>
                  </a:path>
                </a:pathLst>
              </a:custGeom>
              <a:solidFill>
                <a:srgbClr val="263238"/>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175" name="Google Shape;2175;p44"/>
              <p:cNvSpPr/>
              <p:nvPr/>
            </p:nvSpPr>
            <p:spPr>
              <a:xfrm>
                <a:off x="6450866" y="4156418"/>
                <a:ext cx="11282" cy="3493"/>
              </a:xfrm>
              <a:custGeom>
                <a:avLst/>
                <a:gdLst/>
                <a:ahLst/>
                <a:cxnLst/>
                <a:rect l="l" t="t" r="r" b="b"/>
                <a:pathLst>
                  <a:path w="352" h="109" extrusionOk="0">
                    <a:moveTo>
                      <a:pt x="138" y="0"/>
                    </a:moveTo>
                    <a:cubicBezTo>
                      <a:pt x="50" y="0"/>
                      <a:pt x="0" y="40"/>
                      <a:pt x="0" y="54"/>
                    </a:cubicBezTo>
                    <a:cubicBezTo>
                      <a:pt x="17" y="71"/>
                      <a:pt x="84" y="71"/>
                      <a:pt x="168" y="71"/>
                    </a:cubicBezTo>
                    <a:cubicBezTo>
                      <a:pt x="235" y="84"/>
                      <a:pt x="303" y="109"/>
                      <a:pt x="326" y="109"/>
                    </a:cubicBezTo>
                    <a:cubicBezTo>
                      <a:pt x="332" y="109"/>
                      <a:pt x="335" y="107"/>
                      <a:pt x="335" y="104"/>
                    </a:cubicBezTo>
                    <a:cubicBezTo>
                      <a:pt x="351" y="87"/>
                      <a:pt x="285" y="21"/>
                      <a:pt x="184" y="4"/>
                    </a:cubicBezTo>
                    <a:cubicBezTo>
                      <a:pt x="168" y="1"/>
                      <a:pt x="153" y="0"/>
                      <a:pt x="138" y="0"/>
                    </a:cubicBezTo>
                    <a:close/>
                  </a:path>
                </a:pathLst>
              </a:custGeom>
              <a:solidFill>
                <a:srgbClr val="263238"/>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176" name="Google Shape;2176;p44"/>
              <p:cNvSpPr/>
              <p:nvPr/>
            </p:nvSpPr>
            <p:spPr>
              <a:xfrm>
                <a:off x="6469615" y="4160809"/>
                <a:ext cx="5929" cy="2179"/>
              </a:xfrm>
              <a:custGeom>
                <a:avLst/>
                <a:gdLst/>
                <a:ahLst/>
                <a:cxnLst/>
                <a:rect l="l" t="t" r="r" b="b"/>
                <a:pathLst>
                  <a:path w="185" h="68" extrusionOk="0">
                    <a:moveTo>
                      <a:pt x="101" y="0"/>
                    </a:moveTo>
                    <a:cubicBezTo>
                      <a:pt x="50" y="0"/>
                      <a:pt x="0" y="17"/>
                      <a:pt x="0" y="34"/>
                    </a:cubicBezTo>
                    <a:cubicBezTo>
                      <a:pt x="0" y="51"/>
                      <a:pt x="50" y="67"/>
                      <a:pt x="101" y="67"/>
                    </a:cubicBezTo>
                    <a:cubicBezTo>
                      <a:pt x="151" y="67"/>
                      <a:pt x="184" y="67"/>
                      <a:pt x="184" y="51"/>
                    </a:cubicBezTo>
                    <a:cubicBezTo>
                      <a:pt x="184" y="17"/>
                      <a:pt x="151" y="0"/>
                      <a:pt x="101" y="0"/>
                    </a:cubicBezTo>
                    <a:close/>
                  </a:path>
                </a:pathLst>
              </a:custGeom>
              <a:solidFill>
                <a:srgbClr val="263238"/>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177" name="Google Shape;2177;p44"/>
              <p:cNvSpPr/>
              <p:nvPr/>
            </p:nvSpPr>
            <p:spPr>
              <a:xfrm>
                <a:off x="7783761" y="2885764"/>
                <a:ext cx="327231" cy="174256"/>
              </a:xfrm>
              <a:custGeom>
                <a:avLst/>
                <a:gdLst/>
                <a:ahLst/>
                <a:cxnLst/>
                <a:rect l="l" t="t" r="r" b="b"/>
                <a:pathLst>
                  <a:path w="10210" h="5437" extrusionOk="0">
                    <a:moveTo>
                      <a:pt x="8316" y="1249"/>
                    </a:moveTo>
                    <a:cubicBezTo>
                      <a:pt x="8590" y="1249"/>
                      <a:pt x="8936" y="1291"/>
                      <a:pt x="9156" y="1471"/>
                    </a:cubicBezTo>
                    <a:cubicBezTo>
                      <a:pt x="9323" y="1638"/>
                      <a:pt x="9424" y="1872"/>
                      <a:pt x="9390" y="2106"/>
                    </a:cubicBezTo>
                    <a:cubicBezTo>
                      <a:pt x="9424" y="2373"/>
                      <a:pt x="9323" y="2640"/>
                      <a:pt x="9106" y="2824"/>
                    </a:cubicBezTo>
                    <a:lnTo>
                      <a:pt x="9123" y="2824"/>
                    </a:lnTo>
                    <a:cubicBezTo>
                      <a:pt x="8912" y="2975"/>
                      <a:pt x="8612" y="3023"/>
                      <a:pt x="8318" y="3023"/>
                    </a:cubicBezTo>
                    <a:cubicBezTo>
                      <a:pt x="8122" y="3023"/>
                      <a:pt x="7930" y="3001"/>
                      <a:pt x="7770" y="2975"/>
                    </a:cubicBezTo>
                    <a:cubicBezTo>
                      <a:pt x="7970" y="2407"/>
                      <a:pt x="8104" y="1838"/>
                      <a:pt x="8154" y="1254"/>
                    </a:cubicBezTo>
                    <a:cubicBezTo>
                      <a:pt x="8203" y="1251"/>
                      <a:pt x="8258" y="1249"/>
                      <a:pt x="8316" y="1249"/>
                    </a:cubicBezTo>
                    <a:close/>
                    <a:moveTo>
                      <a:pt x="251" y="1"/>
                    </a:moveTo>
                    <a:cubicBezTo>
                      <a:pt x="251" y="1"/>
                      <a:pt x="0" y="5247"/>
                      <a:pt x="4027" y="5431"/>
                    </a:cubicBezTo>
                    <a:cubicBezTo>
                      <a:pt x="4113" y="5435"/>
                      <a:pt x="4197" y="5437"/>
                      <a:pt x="4279" y="5437"/>
                    </a:cubicBezTo>
                    <a:cubicBezTo>
                      <a:pt x="5913" y="5437"/>
                      <a:pt x="6879" y="4663"/>
                      <a:pt x="7435" y="3693"/>
                    </a:cubicBezTo>
                    <a:cubicBezTo>
                      <a:pt x="7719" y="3760"/>
                      <a:pt x="8020" y="3810"/>
                      <a:pt x="8338" y="3810"/>
                    </a:cubicBezTo>
                    <a:cubicBezTo>
                      <a:pt x="8362" y="3811"/>
                      <a:pt x="8386" y="3811"/>
                      <a:pt x="8411" y="3811"/>
                    </a:cubicBezTo>
                    <a:cubicBezTo>
                      <a:pt x="8821" y="3811"/>
                      <a:pt x="9227" y="3680"/>
                      <a:pt x="9574" y="3459"/>
                    </a:cubicBezTo>
                    <a:cubicBezTo>
                      <a:pt x="9858" y="3242"/>
                      <a:pt x="10176" y="2858"/>
                      <a:pt x="10176" y="2106"/>
                    </a:cubicBezTo>
                    <a:cubicBezTo>
                      <a:pt x="10209" y="1638"/>
                      <a:pt x="10009" y="1187"/>
                      <a:pt x="9658" y="886"/>
                    </a:cubicBezTo>
                    <a:cubicBezTo>
                      <a:pt x="9278" y="598"/>
                      <a:pt x="8816" y="447"/>
                      <a:pt x="8346" y="447"/>
                    </a:cubicBezTo>
                    <a:cubicBezTo>
                      <a:pt x="8299" y="447"/>
                      <a:pt x="8251" y="449"/>
                      <a:pt x="8204" y="452"/>
                    </a:cubicBezTo>
                    <a:cubicBezTo>
                      <a:pt x="8204" y="184"/>
                      <a:pt x="8187" y="1"/>
                      <a:pt x="8187" y="1"/>
                    </a:cubicBezTo>
                    <a:close/>
                  </a:path>
                </a:pathLst>
              </a:custGeom>
              <a:solidFill>
                <a:srgbClr val="19B5B1"/>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178" name="Google Shape;2178;p44"/>
              <p:cNvSpPr/>
              <p:nvPr/>
            </p:nvSpPr>
            <p:spPr>
              <a:xfrm>
                <a:off x="7835170" y="2597122"/>
                <a:ext cx="152109" cy="273675"/>
              </a:xfrm>
              <a:custGeom>
                <a:avLst/>
                <a:gdLst/>
                <a:ahLst/>
                <a:cxnLst/>
                <a:rect l="l" t="t" r="r" b="b"/>
                <a:pathLst>
                  <a:path w="4746" h="8539" extrusionOk="0">
                    <a:moveTo>
                      <a:pt x="2256" y="1"/>
                    </a:moveTo>
                    <a:cubicBezTo>
                      <a:pt x="2237" y="16"/>
                      <a:pt x="2218" y="32"/>
                      <a:pt x="2199" y="49"/>
                    </a:cubicBezTo>
                    <a:lnTo>
                      <a:pt x="2199" y="49"/>
                    </a:lnTo>
                    <a:cubicBezTo>
                      <a:pt x="1580" y="475"/>
                      <a:pt x="1276" y="1198"/>
                      <a:pt x="1420" y="1922"/>
                    </a:cubicBezTo>
                    <a:cubicBezTo>
                      <a:pt x="1470" y="2290"/>
                      <a:pt x="1654" y="2607"/>
                      <a:pt x="1905" y="2858"/>
                    </a:cubicBezTo>
                    <a:cubicBezTo>
                      <a:pt x="2156" y="3092"/>
                      <a:pt x="2423" y="3275"/>
                      <a:pt x="2573" y="3526"/>
                    </a:cubicBezTo>
                    <a:cubicBezTo>
                      <a:pt x="2707" y="3777"/>
                      <a:pt x="2707" y="4077"/>
                      <a:pt x="2557" y="4328"/>
                    </a:cubicBezTo>
                    <a:cubicBezTo>
                      <a:pt x="2423" y="4579"/>
                      <a:pt x="2222" y="4779"/>
                      <a:pt x="1988" y="4930"/>
                    </a:cubicBezTo>
                    <a:cubicBezTo>
                      <a:pt x="1537" y="5230"/>
                      <a:pt x="1036" y="5397"/>
                      <a:pt x="635" y="5698"/>
                    </a:cubicBezTo>
                    <a:cubicBezTo>
                      <a:pt x="284" y="5966"/>
                      <a:pt x="50" y="6383"/>
                      <a:pt x="17" y="6834"/>
                    </a:cubicBezTo>
                    <a:cubicBezTo>
                      <a:pt x="0" y="7152"/>
                      <a:pt x="67" y="7486"/>
                      <a:pt x="217" y="7787"/>
                    </a:cubicBezTo>
                    <a:cubicBezTo>
                      <a:pt x="318" y="7971"/>
                      <a:pt x="451" y="8138"/>
                      <a:pt x="602" y="8255"/>
                    </a:cubicBezTo>
                    <a:cubicBezTo>
                      <a:pt x="652" y="8288"/>
                      <a:pt x="702" y="8321"/>
                      <a:pt x="735" y="8355"/>
                    </a:cubicBezTo>
                    <a:cubicBezTo>
                      <a:pt x="769" y="8372"/>
                      <a:pt x="785" y="8372"/>
                      <a:pt x="785" y="8372"/>
                    </a:cubicBezTo>
                    <a:cubicBezTo>
                      <a:pt x="568" y="8204"/>
                      <a:pt x="401" y="8004"/>
                      <a:pt x="284" y="7753"/>
                    </a:cubicBezTo>
                    <a:cubicBezTo>
                      <a:pt x="134" y="7469"/>
                      <a:pt x="84" y="7152"/>
                      <a:pt x="117" y="6834"/>
                    </a:cubicBezTo>
                    <a:cubicBezTo>
                      <a:pt x="151" y="6417"/>
                      <a:pt x="368" y="6032"/>
                      <a:pt x="719" y="5798"/>
                    </a:cubicBezTo>
                    <a:cubicBezTo>
                      <a:pt x="1086" y="5514"/>
                      <a:pt x="1587" y="5364"/>
                      <a:pt x="2072" y="5047"/>
                    </a:cubicBezTo>
                    <a:cubicBezTo>
                      <a:pt x="2323" y="4880"/>
                      <a:pt x="2540" y="4662"/>
                      <a:pt x="2690" y="4395"/>
                    </a:cubicBezTo>
                    <a:cubicBezTo>
                      <a:pt x="2774" y="4261"/>
                      <a:pt x="2807" y="4094"/>
                      <a:pt x="2824" y="3927"/>
                    </a:cubicBezTo>
                    <a:cubicBezTo>
                      <a:pt x="2841" y="3760"/>
                      <a:pt x="2790" y="3593"/>
                      <a:pt x="2707" y="3443"/>
                    </a:cubicBezTo>
                    <a:cubicBezTo>
                      <a:pt x="2540" y="3142"/>
                      <a:pt x="2239" y="2958"/>
                      <a:pt x="2022" y="2741"/>
                    </a:cubicBezTo>
                    <a:cubicBezTo>
                      <a:pt x="1788" y="2507"/>
                      <a:pt x="1638" y="2223"/>
                      <a:pt x="1587" y="1905"/>
                    </a:cubicBezTo>
                    <a:cubicBezTo>
                      <a:pt x="1488" y="1397"/>
                      <a:pt x="1628" y="880"/>
                      <a:pt x="1953" y="496"/>
                    </a:cubicBezTo>
                    <a:lnTo>
                      <a:pt x="1953" y="496"/>
                    </a:lnTo>
                    <a:cubicBezTo>
                      <a:pt x="1937" y="609"/>
                      <a:pt x="1944" y="725"/>
                      <a:pt x="1972" y="836"/>
                    </a:cubicBezTo>
                    <a:cubicBezTo>
                      <a:pt x="2005" y="1037"/>
                      <a:pt x="2089" y="1220"/>
                      <a:pt x="2206" y="1371"/>
                    </a:cubicBezTo>
                    <a:cubicBezTo>
                      <a:pt x="2440" y="1655"/>
                      <a:pt x="2757" y="1872"/>
                      <a:pt x="3091" y="2022"/>
                    </a:cubicBezTo>
                    <a:cubicBezTo>
                      <a:pt x="3409" y="2156"/>
                      <a:pt x="3693" y="2323"/>
                      <a:pt x="3943" y="2557"/>
                    </a:cubicBezTo>
                    <a:cubicBezTo>
                      <a:pt x="4161" y="2774"/>
                      <a:pt x="4328" y="3058"/>
                      <a:pt x="4411" y="3376"/>
                    </a:cubicBezTo>
                    <a:cubicBezTo>
                      <a:pt x="4578" y="3944"/>
                      <a:pt x="4478" y="4562"/>
                      <a:pt x="4127" y="5047"/>
                    </a:cubicBezTo>
                    <a:cubicBezTo>
                      <a:pt x="3776" y="5481"/>
                      <a:pt x="3292" y="5765"/>
                      <a:pt x="3024" y="6199"/>
                    </a:cubicBezTo>
                    <a:cubicBezTo>
                      <a:pt x="2891" y="6417"/>
                      <a:pt x="2824" y="6651"/>
                      <a:pt x="2824" y="6901"/>
                    </a:cubicBezTo>
                    <a:cubicBezTo>
                      <a:pt x="2807" y="7118"/>
                      <a:pt x="2907" y="7336"/>
                      <a:pt x="3075" y="7486"/>
                    </a:cubicBezTo>
                    <a:cubicBezTo>
                      <a:pt x="3225" y="7603"/>
                      <a:pt x="3409" y="7670"/>
                      <a:pt x="3592" y="7720"/>
                    </a:cubicBezTo>
                    <a:cubicBezTo>
                      <a:pt x="3726" y="7753"/>
                      <a:pt x="3877" y="7787"/>
                      <a:pt x="4010" y="7854"/>
                    </a:cubicBezTo>
                    <a:cubicBezTo>
                      <a:pt x="4194" y="7954"/>
                      <a:pt x="4311" y="8138"/>
                      <a:pt x="4328" y="8338"/>
                    </a:cubicBezTo>
                    <a:cubicBezTo>
                      <a:pt x="4328" y="8405"/>
                      <a:pt x="4311" y="8472"/>
                      <a:pt x="4278" y="8539"/>
                    </a:cubicBezTo>
                    <a:cubicBezTo>
                      <a:pt x="4278" y="8539"/>
                      <a:pt x="4294" y="8522"/>
                      <a:pt x="4311" y="8505"/>
                    </a:cubicBezTo>
                    <a:cubicBezTo>
                      <a:pt x="4344" y="8455"/>
                      <a:pt x="4361" y="8388"/>
                      <a:pt x="4361" y="8338"/>
                    </a:cubicBezTo>
                    <a:cubicBezTo>
                      <a:pt x="4361" y="8121"/>
                      <a:pt x="4244" y="7904"/>
                      <a:pt x="4044" y="7803"/>
                    </a:cubicBezTo>
                    <a:cubicBezTo>
                      <a:pt x="3793" y="7653"/>
                      <a:pt x="3425" y="7653"/>
                      <a:pt x="3141" y="7419"/>
                    </a:cubicBezTo>
                    <a:cubicBezTo>
                      <a:pt x="2841" y="7169"/>
                      <a:pt x="2874" y="6667"/>
                      <a:pt x="3125" y="6266"/>
                    </a:cubicBezTo>
                    <a:cubicBezTo>
                      <a:pt x="3375" y="5865"/>
                      <a:pt x="3860" y="5598"/>
                      <a:pt x="4244" y="5147"/>
                    </a:cubicBezTo>
                    <a:cubicBezTo>
                      <a:pt x="4628" y="4612"/>
                      <a:pt x="4745" y="3944"/>
                      <a:pt x="4562" y="3326"/>
                    </a:cubicBezTo>
                    <a:cubicBezTo>
                      <a:pt x="4478" y="2991"/>
                      <a:pt x="4311" y="2691"/>
                      <a:pt x="4060" y="2440"/>
                    </a:cubicBezTo>
                    <a:cubicBezTo>
                      <a:pt x="3793" y="2206"/>
                      <a:pt x="3492" y="2006"/>
                      <a:pt x="3175" y="1872"/>
                    </a:cubicBezTo>
                    <a:cubicBezTo>
                      <a:pt x="2857" y="1738"/>
                      <a:pt x="2573" y="1538"/>
                      <a:pt x="2339" y="1270"/>
                    </a:cubicBezTo>
                    <a:cubicBezTo>
                      <a:pt x="2122" y="1003"/>
                      <a:pt x="2072" y="652"/>
                      <a:pt x="2189" y="335"/>
                    </a:cubicBezTo>
                    <a:cubicBezTo>
                      <a:pt x="2239" y="251"/>
                      <a:pt x="2289" y="201"/>
                      <a:pt x="2356" y="151"/>
                    </a:cubicBezTo>
                    <a:lnTo>
                      <a:pt x="2356" y="151"/>
                    </a:lnTo>
                    <a:cubicBezTo>
                      <a:pt x="2356" y="151"/>
                      <a:pt x="2356" y="151"/>
                      <a:pt x="2356" y="151"/>
                    </a:cubicBezTo>
                    <a:lnTo>
                      <a:pt x="2272" y="1"/>
                    </a:lnTo>
                    <a:cubicBezTo>
                      <a:pt x="2269" y="3"/>
                      <a:pt x="2265" y="6"/>
                      <a:pt x="2261" y="8"/>
                    </a:cubicBezTo>
                    <a:lnTo>
                      <a:pt x="2261" y="8"/>
                    </a:lnTo>
                    <a:lnTo>
                      <a:pt x="2256" y="1"/>
                    </a:lnTo>
                    <a:close/>
                  </a:path>
                </a:pathLst>
              </a:custGeom>
              <a:solidFill>
                <a:srgbClr val="263238"/>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179" name="Google Shape;2179;p44"/>
              <p:cNvSpPr/>
              <p:nvPr/>
            </p:nvSpPr>
            <p:spPr>
              <a:xfrm>
                <a:off x="7062957" y="3777908"/>
                <a:ext cx="59998" cy="891118"/>
              </a:xfrm>
              <a:custGeom>
                <a:avLst/>
                <a:gdLst/>
                <a:ahLst/>
                <a:cxnLst/>
                <a:rect l="l" t="t" r="r" b="b"/>
                <a:pathLst>
                  <a:path w="1872" h="27804" extrusionOk="0">
                    <a:moveTo>
                      <a:pt x="1872" y="1"/>
                    </a:moveTo>
                    <a:lnTo>
                      <a:pt x="84" y="68"/>
                    </a:lnTo>
                    <a:lnTo>
                      <a:pt x="0" y="27804"/>
                    </a:lnTo>
                    <a:lnTo>
                      <a:pt x="1237" y="27804"/>
                    </a:lnTo>
                    <a:lnTo>
                      <a:pt x="1872" y="1"/>
                    </a:lnTo>
                    <a:close/>
                  </a:path>
                </a:pathLst>
              </a:custGeom>
              <a:solidFill>
                <a:srgbClr val="263238"/>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180" name="Google Shape;2180;p44"/>
              <p:cNvSpPr/>
              <p:nvPr/>
            </p:nvSpPr>
            <p:spPr>
              <a:xfrm>
                <a:off x="6651691" y="3774158"/>
                <a:ext cx="254926" cy="894868"/>
              </a:xfrm>
              <a:custGeom>
                <a:avLst/>
                <a:gdLst/>
                <a:ahLst/>
                <a:cxnLst/>
                <a:rect l="l" t="t" r="r" b="b"/>
                <a:pathLst>
                  <a:path w="7954" h="27921" extrusionOk="0">
                    <a:moveTo>
                      <a:pt x="5982" y="1"/>
                    </a:moveTo>
                    <a:lnTo>
                      <a:pt x="0" y="27921"/>
                    </a:lnTo>
                    <a:lnTo>
                      <a:pt x="1370" y="27921"/>
                    </a:lnTo>
                    <a:lnTo>
                      <a:pt x="7953" y="118"/>
                    </a:lnTo>
                    <a:lnTo>
                      <a:pt x="5982" y="1"/>
                    </a:lnTo>
                    <a:close/>
                  </a:path>
                </a:pathLst>
              </a:custGeom>
              <a:solidFill>
                <a:srgbClr val="263238"/>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181" name="Google Shape;2181;p44"/>
              <p:cNvSpPr/>
              <p:nvPr/>
            </p:nvSpPr>
            <p:spPr>
              <a:xfrm>
                <a:off x="6459776" y="2797659"/>
                <a:ext cx="1293506" cy="1004864"/>
              </a:xfrm>
              <a:custGeom>
                <a:avLst/>
                <a:gdLst/>
                <a:ahLst/>
                <a:cxnLst/>
                <a:rect l="l" t="t" r="r" b="b"/>
                <a:pathLst>
                  <a:path w="40359" h="31353" extrusionOk="0">
                    <a:moveTo>
                      <a:pt x="32420" y="1"/>
                    </a:moveTo>
                    <a:cubicBezTo>
                      <a:pt x="21878" y="1"/>
                      <a:pt x="22460" y="14473"/>
                      <a:pt x="19906" y="21179"/>
                    </a:cubicBezTo>
                    <a:cubicBezTo>
                      <a:pt x="17786" y="26748"/>
                      <a:pt x="12045" y="27252"/>
                      <a:pt x="9320" y="27252"/>
                    </a:cubicBezTo>
                    <a:cubicBezTo>
                      <a:pt x="8718" y="27252"/>
                      <a:pt x="8263" y="27227"/>
                      <a:pt x="8027" y="27227"/>
                    </a:cubicBezTo>
                    <a:cubicBezTo>
                      <a:pt x="7930" y="27227"/>
                      <a:pt x="7802" y="27227"/>
                      <a:pt x="7648" y="27227"/>
                    </a:cubicBezTo>
                    <a:cubicBezTo>
                      <a:pt x="5755" y="27227"/>
                      <a:pt x="1" y="27313"/>
                      <a:pt x="2195" y="29600"/>
                    </a:cubicBezTo>
                    <a:cubicBezTo>
                      <a:pt x="3299" y="30758"/>
                      <a:pt x="10011" y="31352"/>
                      <a:pt x="17159" y="31352"/>
                    </a:cubicBezTo>
                    <a:cubicBezTo>
                      <a:pt x="25381" y="31352"/>
                      <a:pt x="34178" y="30566"/>
                      <a:pt x="35679" y="28948"/>
                    </a:cubicBezTo>
                    <a:cubicBezTo>
                      <a:pt x="38486" y="25941"/>
                      <a:pt x="38921" y="17085"/>
                      <a:pt x="39673" y="8330"/>
                    </a:cubicBezTo>
                    <a:cubicBezTo>
                      <a:pt x="40359" y="354"/>
                      <a:pt x="34127" y="6"/>
                      <a:pt x="33034" y="6"/>
                    </a:cubicBezTo>
                    <a:cubicBezTo>
                      <a:pt x="32930" y="6"/>
                      <a:pt x="32872" y="9"/>
                      <a:pt x="32872" y="9"/>
                    </a:cubicBezTo>
                    <a:cubicBezTo>
                      <a:pt x="32719" y="4"/>
                      <a:pt x="32569" y="1"/>
                      <a:pt x="32420" y="1"/>
                    </a:cubicBezTo>
                    <a:close/>
                  </a:path>
                </a:pathLst>
              </a:custGeom>
              <a:solidFill>
                <a:srgbClr val="263238"/>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182" name="Google Shape;2182;p44"/>
              <p:cNvSpPr/>
              <p:nvPr/>
            </p:nvSpPr>
            <p:spPr>
              <a:xfrm>
                <a:off x="6506024" y="2798492"/>
                <a:ext cx="1232226" cy="1005344"/>
              </a:xfrm>
              <a:custGeom>
                <a:avLst/>
                <a:gdLst/>
                <a:ahLst/>
                <a:cxnLst/>
                <a:rect l="l" t="t" r="r" b="b"/>
                <a:pathLst>
                  <a:path w="38447" h="31368" extrusionOk="0">
                    <a:moveTo>
                      <a:pt x="31914" y="0"/>
                    </a:moveTo>
                    <a:lnTo>
                      <a:pt x="31914" y="0"/>
                    </a:lnTo>
                    <a:cubicBezTo>
                      <a:pt x="31914" y="0"/>
                      <a:pt x="37695" y="1187"/>
                      <a:pt x="37144" y="7218"/>
                    </a:cubicBezTo>
                    <a:cubicBezTo>
                      <a:pt x="36609" y="13267"/>
                      <a:pt x="35088" y="23860"/>
                      <a:pt x="32281" y="26550"/>
                    </a:cubicBezTo>
                    <a:cubicBezTo>
                      <a:pt x="29964" y="28785"/>
                      <a:pt x="22064" y="29573"/>
                      <a:pt x="16033" y="29573"/>
                    </a:cubicBezTo>
                    <a:cubicBezTo>
                      <a:pt x="14759" y="29573"/>
                      <a:pt x="13569" y="29538"/>
                      <a:pt x="12532" y="29474"/>
                    </a:cubicBezTo>
                    <a:cubicBezTo>
                      <a:pt x="5615" y="29039"/>
                      <a:pt x="1254" y="27719"/>
                      <a:pt x="1254" y="27719"/>
                    </a:cubicBezTo>
                    <a:cubicBezTo>
                      <a:pt x="1254" y="27719"/>
                      <a:pt x="0" y="28538"/>
                      <a:pt x="368" y="29056"/>
                    </a:cubicBezTo>
                    <a:cubicBezTo>
                      <a:pt x="723" y="29535"/>
                      <a:pt x="3630" y="31368"/>
                      <a:pt x="16954" y="31368"/>
                    </a:cubicBezTo>
                    <a:cubicBezTo>
                      <a:pt x="18053" y="31368"/>
                      <a:pt x="19223" y="31355"/>
                      <a:pt x="20468" y="31328"/>
                    </a:cubicBezTo>
                    <a:cubicBezTo>
                      <a:pt x="36793" y="30978"/>
                      <a:pt x="35657" y="28572"/>
                      <a:pt x="36342" y="25932"/>
                    </a:cubicBezTo>
                    <a:cubicBezTo>
                      <a:pt x="37010" y="23308"/>
                      <a:pt x="38447" y="9273"/>
                      <a:pt x="38246" y="6182"/>
                    </a:cubicBezTo>
                    <a:cubicBezTo>
                      <a:pt x="38046" y="3091"/>
                      <a:pt x="36492" y="535"/>
                      <a:pt x="31914" y="0"/>
                    </a:cubicBezTo>
                    <a:close/>
                  </a:path>
                </a:pathLst>
              </a:custGeom>
              <a:solidFill>
                <a:srgbClr val="045A68"/>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183" name="Google Shape;2183;p44"/>
              <p:cNvSpPr/>
              <p:nvPr/>
            </p:nvSpPr>
            <p:spPr>
              <a:xfrm>
                <a:off x="6779122" y="1961987"/>
                <a:ext cx="599816" cy="586579"/>
              </a:xfrm>
              <a:custGeom>
                <a:avLst/>
                <a:gdLst/>
                <a:ahLst/>
                <a:cxnLst/>
                <a:rect l="l" t="t" r="r" b="b"/>
                <a:pathLst>
                  <a:path w="18715" h="18302" extrusionOk="0">
                    <a:moveTo>
                      <a:pt x="9823" y="1"/>
                    </a:moveTo>
                    <a:cubicBezTo>
                      <a:pt x="9350" y="1"/>
                      <a:pt x="8871" y="77"/>
                      <a:pt x="8405" y="235"/>
                    </a:cubicBezTo>
                    <a:lnTo>
                      <a:pt x="6701" y="1037"/>
                    </a:lnTo>
                    <a:cubicBezTo>
                      <a:pt x="6564" y="978"/>
                      <a:pt x="6424" y="950"/>
                      <a:pt x="6285" y="950"/>
                    </a:cubicBezTo>
                    <a:cubicBezTo>
                      <a:pt x="5645" y="950"/>
                      <a:pt x="5021" y="1525"/>
                      <a:pt x="4746" y="2157"/>
                    </a:cubicBezTo>
                    <a:cubicBezTo>
                      <a:pt x="4429" y="2925"/>
                      <a:pt x="4395" y="3811"/>
                      <a:pt x="4011" y="4546"/>
                    </a:cubicBezTo>
                    <a:cubicBezTo>
                      <a:pt x="3242" y="6117"/>
                      <a:pt x="1104" y="6902"/>
                      <a:pt x="903" y="8640"/>
                    </a:cubicBezTo>
                    <a:cubicBezTo>
                      <a:pt x="736" y="9926"/>
                      <a:pt x="1772" y="11196"/>
                      <a:pt x="1421" y="12449"/>
                    </a:cubicBezTo>
                    <a:cubicBezTo>
                      <a:pt x="1170" y="13285"/>
                      <a:pt x="352" y="13869"/>
                      <a:pt x="185" y="14722"/>
                    </a:cubicBezTo>
                    <a:cubicBezTo>
                      <a:pt x="1" y="15640"/>
                      <a:pt x="652" y="16526"/>
                      <a:pt x="1388" y="17094"/>
                    </a:cubicBezTo>
                    <a:cubicBezTo>
                      <a:pt x="2476" y="17896"/>
                      <a:pt x="3762" y="18302"/>
                      <a:pt x="5053" y="18302"/>
                    </a:cubicBezTo>
                    <a:cubicBezTo>
                      <a:pt x="6102" y="18302"/>
                      <a:pt x="7153" y="18034"/>
                      <a:pt x="8104" y="17495"/>
                    </a:cubicBezTo>
                    <a:cubicBezTo>
                      <a:pt x="9090" y="16910"/>
                      <a:pt x="9959" y="16025"/>
                      <a:pt x="11095" y="15824"/>
                    </a:cubicBezTo>
                    <a:cubicBezTo>
                      <a:pt x="11273" y="15791"/>
                      <a:pt x="11451" y="15775"/>
                      <a:pt x="11629" y="15775"/>
                    </a:cubicBezTo>
                    <a:cubicBezTo>
                      <a:pt x="12418" y="15775"/>
                      <a:pt x="13202" y="16076"/>
                      <a:pt x="13952" y="16376"/>
                    </a:cubicBezTo>
                    <a:cubicBezTo>
                      <a:pt x="14727" y="16685"/>
                      <a:pt x="15536" y="16995"/>
                      <a:pt x="16352" y="16995"/>
                    </a:cubicBezTo>
                    <a:cubicBezTo>
                      <a:pt x="16504" y="16995"/>
                      <a:pt x="16657" y="16984"/>
                      <a:pt x="16810" y="16960"/>
                    </a:cubicBezTo>
                    <a:cubicBezTo>
                      <a:pt x="17795" y="16810"/>
                      <a:pt x="18714" y="15908"/>
                      <a:pt x="18514" y="14939"/>
                    </a:cubicBezTo>
                    <a:cubicBezTo>
                      <a:pt x="18347" y="14120"/>
                      <a:pt x="17461" y="13585"/>
                      <a:pt x="17328" y="12767"/>
                    </a:cubicBezTo>
                    <a:cubicBezTo>
                      <a:pt x="17177" y="11881"/>
                      <a:pt x="17929" y="11096"/>
                      <a:pt x="18079" y="10227"/>
                    </a:cubicBezTo>
                    <a:cubicBezTo>
                      <a:pt x="18247" y="9275"/>
                      <a:pt x="17712" y="8356"/>
                      <a:pt x="17060" y="7654"/>
                    </a:cubicBezTo>
                    <a:cubicBezTo>
                      <a:pt x="16425" y="6952"/>
                      <a:pt x="15640" y="6367"/>
                      <a:pt x="15105" y="5582"/>
                    </a:cubicBezTo>
                    <a:cubicBezTo>
                      <a:pt x="14370" y="4462"/>
                      <a:pt x="14203" y="3042"/>
                      <a:pt x="13468" y="1923"/>
                    </a:cubicBezTo>
                    <a:cubicBezTo>
                      <a:pt x="12627" y="693"/>
                      <a:pt x="11250" y="1"/>
                      <a:pt x="9823" y="1"/>
                    </a:cubicBezTo>
                    <a:close/>
                  </a:path>
                </a:pathLst>
              </a:custGeom>
              <a:solidFill>
                <a:srgbClr val="263238"/>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184" name="Google Shape;2184;p44"/>
              <p:cNvSpPr/>
              <p:nvPr/>
            </p:nvSpPr>
            <p:spPr>
              <a:xfrm>
                <a:off x="6942449" y="1973781"/>
                <a:ext cx="263515" cy="500204"/>
              </a:xfrm>
              <a:custGeom>
                <a:avLst/>
                <a:gdLst/>
                <a:ahLst/>
                <a:cxnLst/>
                <a:rect l="l" t="t" r="r" b="b"/>
                <a:pathLst>
                  <a:path w="8222" h="15607" extrusionOk="0">
                    <a:moveTo>
                      <a:pt x="4462" y="1"/>
                    </a:moveTo>
                    <a:lnTo>
                      <a:pt x="235" y="2023"/>
                    </a:lnTo>
                    <a:cubicBezTo>
                      <a:pt x="235" y="2023"/>
                      <a:pt x="1" y="7436"/>
                      <a:pt x="101" y="9775"/>
                    </a:cubicBezTo>
                    <a:cubicBezTo>
                      <a:pt x="201" y="12115"/>
                      <a:pt x="2507" y="12415"/>
                      <a:pt x="2507" y="12415"/>
                    </a:cubicBezTo>
                    <a:cubicBezTo>
                      <a:pt x="2507" y="12415"/>
                      <a:pt x="2708" y="15005"/>
                      <a:pt x="2591" y="15607"/>
                    </a:cubicBezTo>
                    <a:lnTo>
                      <a:pt x="8222" y="15573"/>
                    </a:lnTo>
                    <a:lnTo>
                      <a:pt x="8155" y="4211"/>
                    </a:lnTo>
                    <a:lnTo>
                      <a:pt x="4462" y="1"/>
                    </a:lnTo>
                    <a:close/>
                  </a:path>
                </a:pathLst>
              </a:custGeom>
              <a:solidFill>
                <a:srgbClr val="FFBE9D"/>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185" name="Google Shape;2185;p44"/>
              <p:cNvSpPr/>
              <p:nvPr/>
            </p:nvSpPr>
            <p:spPr>
              <a:xfrm>
                <a:off x="6959596" y="2161755"/>
                <a:ext cx="18781" cy="19326"/>
              </a:xfrm>
              <a:custGeom>
                <a:avLst/>
                <a:gdLst/>
                <a:ahLst/>
                <a:cxnLst/>
                <a:rect l="l" t="t" r="r" b="b"/>
                <a:pathLst>
                  <a:path w="586" h="603" extrusionOk="0">
                    <a:moveTo>
                      <a:pt x="301" y="1"/>
                    </a:moveTo>
                    <a:cubicBezTo>
                      <a:pt x="134" y="1"/>
                      <a:pt x="1" y="134"/>
                      <a:pt x="1" y="301"/>
                    </a:cubicBezTo>
                    <a:cubicBezTo>
                      <a:pt x="1" y="468"/>
                      <a:pt x="134" y="602"/>
                      <a:pt x="285" y="602"/>
                    </a:cubicBezTo>
                    <a:cubicBezTo>
                      <a:pt x="452" y="602"/>
                      <a:pt x="585" y="485"/>
                      <a:pt x="585" y="318"/>
                    </a:cubicBezTo>
                    <a:cubicBezTo>
                      <a:pt x="585" y="151"/>
                      <a:pt x="468" y="17"/>
                      <a:pt x="301" y="1"/>
                    </a:cubicBezTo>
                    <a:close/>
                  </a:path>
                </a:pathLst>
              </a:custGeom>
              <a:solidFill>
                <a:srgbClr val="263238"/>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186" name="Google Shape;2186;p44"/>
              <p:cNvSpPr/>
              <p:nvPr/>
            </p:nvSpPr>
            <p:spPr>
              <a:xfrm>
                <a:off x="6953186" y="2143326"/>
                <a:ext cx="38043" cy="11634"/>
              </a:xfrm>
              <a:custGeom>
                <a:avLst/>
                <a:gdLst/>
                <a:ahLst/>
                <a:cxnLst/>
                <a:rect l="l" t="t" r="r" b="b"/>
                <a:pathLst>
                  <a:path w="1187" h="363" extrusionOk="0">
                    <a:moveTo>
                      <a:pt x="610" y="1"/>
                    </a:moveTo>
                    <a:cubicBezTo>
                      <a:pt x="437" y="1"/>
                      <a:pt x="267" y="59"/>
                      <a:pt x="134" y="175"/>
                    </a:cubicBezTo>
                    <a:cubicBezTo>
                      <a:pt x="34" y="258"/>
                      <a:pt x="0" y="342"/>
                      <a:pt x="17" y="358"/>
                    </a:cubicBezTo>
                    <a:cubicBezTo>
                      <a:pt x="20" y="361"/>
                      <a:pt x="24" y="362"/>
                      <a:pt x="29" y="362"/>
                    </a:cubicBezTo>
                    <a:cubicBezTo>
                      <a:pt x="87" y="362"/>
                      <a:pt x="294" y="207"/>
                      <a:pt x="585" y="191"/>
                    </a:cubicBezTo>
                    <a:cubicBezTo>
                      <a:pt x="600" y="190"/>
                      <a:pt x="615" y="190"/>
                      <a:pt x="630" y="190"/>
                    </a:cubicBezTo>
                    <a:cubicBezTo>
                      <a:pt x="896" y="190"/>
                      <a:pt x="1096" y="313"/>
                      <a:pt x="1156" y="313"/>
                    </a:cubicBezTo>
                    <a:cubicBezTo>
                      <a:pt x="1162" y="313"/>
                      <a:pt x="1167" y="311"/>
                      <a:pt x="1170" y="308"/>
                    </a:cubicBezTo>
                    <a:cubicBezTo>
                      <a:pt x="1186" y="275"/>
                      <a:pt x="1153" y="208"/>
                      <a:pt x="1053" y="141"/>
                    </a:cubicBezTo>
                    <a:cubicBezTo>
                      <a:pt x="919" y="47"/>
                      <a:pt x="764" y="1"/>
                      <a:pt x="610" y="1"/>
                    </a:cubicBezTo>
                    <a:close/>
                  </a:path>
                </a:pathLst>
              </a:custGeom>
              <a:solidFill>
                <a:srgbClr val="263238"/>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187" name="Google Shape;2187;p44"/>
              <p:cNvSpPr/>
              <p:nvPr/>
            </p:nvSpPr>
            <p:spPr>
              <a:xfrm>
                <a:off x="7069367" y="2161755"/>
                <a:ext cx="18781" cy="19326"/>
              </a:xfrm>
              <a:custGeom>
                <a:avLst/>
                <a:gdLst/>
                <a:ahLst/>
                <a:cxnLst/>
                <a:rect l="l" t="t" r="r" b="b"/>
                <a:pathLst>
                  <a:path w="586" h="603" extrusionOk="0">
                    <a:moveTo>
                      <a:pt x="302" y="1"/>
                    </a:moveTo>
                    <a:cubicBezTo>
                      <a:pt x="135" y="1"/>
                      <a:pt x="1" y="134"/>
                      <a:pt x="1" y="301"/>
                    </a:cubicBezTo>
                    <a:cubicBezTo>
                      <a:pt x="1" y="468"/>
                      <a:pt x="135" y="602"/>
                      <a:pt x="285" y="602"/>
                    </a:cubicBezTo>
                    <a:cubicBezTo>
                      <a:pt x="452" y="602"/>
                      <a:pt x="586" y="485"/>
                      <a:pt x="586" y="318"/>
                    </a:cubicBezTo>
                    <a:cubicBezTo>
                      <a:pt x="586" y="151"/>
                      <a:pt x="469" y="17"/>
                      <a:pt x="302" y="1"/>
                    </a:cubicBezTo>
                    <a:close/>
                  </a:path>
                </a:pathLst>
              </a:custGeom>
              <a:solidFill>
                <a:srgbClr val="263238"/>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188" name="Google Shape;2188;p44"/>
              <p:cNvSpPr/>
              <p:nvPr/>
            </p:nvSpPr>
            <p:spPr>
              <a:xfrm>
                <a:off x="7065104" y="2145377"/>
                <a:ext cx="38043" cy="11346"/>
              </a:xfrm>
              <a:custGeom>
                <a:avLst/>
                <a:gdLst/>
                <a:ahLst/>
                <a:cxnLst/>
                <a:rect l="l" t="t" r="r" b="b"/>
                <a:pathLst>
                  <a:path w="1187" h="354" extrusionOk="0">
                    <a:moveTo>
                      <a:pt x="611" y="1"/>
                    </a:moveTo>
                    <a:cubicBezTo>
                      <a:pt x="436" y="1"/>
                      <a:pt x="262" y="60"/>
                      <a:pt x="117" y="177"/>
                    </a:cubicBezTo>
                    <a:cubicBezTo>
                      <a:pt x="34" y="261"/>
                      <a:pt x="0" y="328"/>
                      <a:pt x="17" y="345"/>
                    </a:cubicBezTo>
                    <a:cubicBezTo>
                      <a:pt x="21" y="350"/>
                      <a:pt x="28" y="353"/>
                      <a:pt x="37" y="353"/>
                    </a:cubicBezTo>
                    <a:cubicBezTo>
                      <a:pt x="104" y="353"/>
                      <a:pt x="305" y="209"/>
                      <a:pt x="585" y="194"/>
                    </a:cubicBezTo>
                    <a:cubicBezTo>
                      <a:pt x="600" y="193"/>
                      <a:pt x="615" y="193"/>
                      <a:pt x="630" y="193"/>
                    </a:cubicBezTo>
                    <a:cubicBezTo>
                      <a:pt x="884" y="193"/>
                      <a:pt x="1078" y="304"/>
                      <a:pt x="1147" y="304"/>
                    </a:cubicBezTo>
                    <a:cubicBezTo>
                      <a:pt x="1158" y="304"/>
                      <a:pt x="1165" y="301"/>
                      <a:pt x="1170" y="294"/>
                    </a:cubicBezTo>
                    <a:cubicBezTo>
                      <a:pt x="1187" y="278"/>
                      <a:pt x="1136" y="211"/>
                      <a:pt x="1036" y="127"/>
                    </a:cubicBezTo>
                    <a:cubicBezTo>
                      <a:pt x="906" y="43"/>
                      <a:pt x="758" y="1"/>
                      <a:pt x="611" y="1"/>
                    </a:cubicBezTo>
                    <a:close/>
                  </a:path>
                </a:pathLst>
              </a:custGeom>
              <a:solidFill>
                <a:srgbClr val="263238"/>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189" name="Google Shape;2189;p44"/>
              <p:cNvSpPr/>
              <p:nvPr/>
            </p:nvSpPr>
            <p:spPr>
              <a:xfrm>
                <a:off x="7001357" y="2153165"/>
                <a:ext cx="30576" cy="91086"/>
              </a:xfrm>
              <a:custGeom>
                <a:avLst/>
                <a:gdLst/>
                <a:ahLst/>
                <a:cxnLst/>
                <a:rect l="l" t="t" r="r" b="b"/>
                <a:pathLst>
                  <a:path w="954" h="2842" extrusionOk="0">
                    <a:moveTo>
                      <a:pt x="919" y="1"/>
                    </a:moveTo>
                    <a:cubicBezTo>
                      <a:pt x="880" y="1"/>
                      <a:pt x="599" y="747"/>
                      <a:pt x="285" y="1689"/>
                    </a:cubicBezTo>
                    <a:cubicBezTo>
                      <a:pt x="201" y="1923"/>
                      <a:pt x="135" y="2140"/>
                      <a:pt x="68" y="2357"/>
                    </a:cubicBezTo>
                    <a:cubicBezTo>
                      <a:pt x="18" y="2457"/>
                      <a:pt x="1" y="2591"/>
                      <a:pt x="34" y="2691"/>
                    </a:cubicBezTo>
                    <a:cubicBezTo>
                      <a:pt x="51" y="2758"/>
                      <a:pt x="101" y="2808"/>
                      <a:pt x="168" y="2825"/>
                    </a:cubicBezTo>
                    <a:cubicBezTo>
                      <a:pt x="201" y="2825"/>
                      <a:pt x="252" y="2842"/>
                      <a:pt x="302" y="2842"/>
                    </a:cubicBezTo>
                    <a:cubicBezTo>
                      <a:pt x="469" y="2842"/>
                      <a:pt x="653" y="2842"/>
                      <a:pt x="820" y="2808"/>
                    </a:cubicBezTo>
                    <a:cubicBezTo>
                      <a:pt x="653" y="2758"/>
                      <a:pt x="485" y="2741"/>
                      <a:pt x="302" y="2741"/>
                    </a:cubicBezTo>
                    <a:cubicBezTo>
                      <a:pt x="218" y="2725"/>
                      <a:pt x="151" y="2708"/>
                      <a:pt x="135" y="2658"/>
                    </a:cubicBezTo>
                    <a:cubicBezTo>
                      <a:pt x="135" y="2574"/>
                      <a:pt x="151" y="2474"/>
                      <a:pt x="185" y="2407"/>
                    </a:cubicBezTo>
                    <a:lnTo>
                      <a:pt x="419" y="1739"/>
                    </a:lnTo>
                    <a:cubicBezTo>
                      <a:pt x="719" y="787"/>
                      <a:pt x="953" y="18"/>
                      <a:pt x="920" y="1"/>
                    </a:cubicBezTo>
                    <a:cubicBezTo>
                      <a:pt x="919" y="1"/>
                      <a:pt x="919" y="1"/>
                      <a:pt x="919" y="1"/>
                    </a:cubicBezTo>
                    <a:close/>
                  </a:path>
                </a:pathLst>
              </a:custGeom>
              <a:solidFill>
                <a:srgbClr val="263238"/>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190" name="Google Shape;2190;p44"/>
              <p:cNvSpPr/>
              <p:nvPr/>
            </p:nvSpPr>
            <p:spPr>
              <a:xfrm>
                <a:off x="7022798" y="2339536"/>
                <a:ext cx="97496" cy="50607"/>
              </a:xfrm>
              <a:custGeom>
                <a:avLst/>
                <a:gdLst/>
                <a:ahLst/>
                <a:cxnLst/>
                <a:rect l="l" t="t" r="r" b="b"/>
                <a:pathLst>
                  <a:path w="3042" h="1579" extrusionOk="0">
                    <a:moveTo>
                      <a:pt x="3041" y="1"/>
                    </a:moveTo>
                    <a:lnTo>
                      <a:pt x="3041" y="1"/>
                    </a:lnTo>
                    <a:cubicBezTo>
                      <a:pt x="2139" y="619"/>
                      <a:pt x="1086" y="970"/>
                      <a:pt x="0" y="1003"/>
                    </a:cubicBezTo>
                    <a:lnTo>
                      <a:pt x="34" y="1571"/>
                    </a:lnTo>
                    <a:cubicBezTo>
                      <a:pt x="120" y="1576"/>
                      <a:pt x="204" y="1579"/>
                      <a:pt x="286" y="1579"/>
                    </a:cubicBezTo>
                    <a:cubicBezTo>
                      <a:pt x="2376" y="1579"/>
                      <a:pt x="3041" y="1"/>
                      <a:pt x="3041" y="1"/>
                    </a:cubicBezTo>
                    <a:close/>
                  </a:path>
                </a:pathLst>
              </a:custGeom>
              <a:solidFill>
                <a:srgbClr val="EB996E"/>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191" name="Google Shape;2191;p44"/>
              <p:cNvSpPr/>
              <p:nvPr/>
            </p:nvSpPr>
            <p:spPr>
              <a:xfrm>
                <a:off x="7030811" y="2254059"/>
                <a:ext cx="31633" cy="22659"/>
              </a:xfrm>
              <a:custGeom>
                <a:avLst/>
                <a:gdLst/>
                <a:ahLst/>
                <a:cxnLst/>
                <a:rect l="l" t="t" r="r" b="b"/>
                <a:pathLst>
                  <a:path w="987" h="707" extrusionOk="0">
                    <a:moveTo>
                      <a:pt x="565" y="0"/>
                    </a:moveTo>
                    <a:cubicBezTo>
                      <a:pt x="501" y="0"/>
                      <a:pt x="440" y="14"/>
                      <a:pt x="385" y="45"/>
                    </a:cubicBezTo>
                    <a:cubicBezTo>
                      <a:pt x="185" y="128"/>
                      <a:pt x="51" y="295"/>
                      <a:pt x="18" y="496"/>
                    </a:cubicBezTo>
                    <a:lnTo>
                      <a:pt x="1" y="512"/>
                    </a:lnTo>
                    <a:cubicBezTo>
                      <a:pt x="1" y="546"/>
                      <a:pt x="18" y="596"/>
                      <a:pt x="51" y="613"/>
                    </a:cubicBezTo>
                    <a:cubicBezTo>
                      <a:pt x="101" y="646"/>
                      <a:pt x="135" y="663"/>
                      <a:pt x="185" y="663"/>
                    </a:cubicBezTo>
                    <a:cubicBezTo>
                      <a:pt x="280" y="695"/>
                      <a:pt x="375" y="706"/>
                      <a:pt x="475" y="706"/>
                    </a:cubicBezTo>
                    <a:cubicBezTo>
                      <a:pt x="532" y="706"/>
                      <a:pt x="591" y="702"/>
                      <a:pt x="652" y="696"/>
                    </a:cubicBezTo>
                    <a:cubicBezTo>
                      <a:pt x="803" y="663"/>
                      <a:pt x="937" y="546"/>
                      <a:pt x="970" y="395"/>
                    </a:cubicBezTo>
                    <a:cubicBezTo>
                      <a:pt x="987" y="245"/>
                      <a:pt x="903" y="111"/>
                      <a:pt x="786" y="45"/>
                    </a:cubicBezTo>
                    <a:cubicBezTo>
                      <a:pt x="715" y="18"/>
                      <a:pt x="638" y="0"/>
                      <a:pt x="565" y="0"/>
                    </a:cubicBezTo>
                    <a:close/>
                  </a:path>
                </a:pathLst>
              </a:custGeom>
              <a:solidFill>
                <a:srgbClr val="EB996E"/>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192" name="Google Shape;2192;p44"/>
              <p:cNvSpPr/>
              <p:nvPr/>
            </p:nvSpPr>
            <p:spPr>
              <a:xfrm>
                <a:off x="7024401" y="2243097"/>
                <a:ext cx="33717" cy="31697"/>
              </a:xfrm>
              <a:custGeom>
                <a:avLst/>
                <a:gdLst/>
                <a:ahLst/>
                <a:cxnLst/>
                <a:rect l="l" t="t" r="r" b="b"/>
                <a:pathLst>
                  <a:path w="1052" h="989" extrusionOk="0">
                    <a:moveTo>
                      <a:pt x="993" y="0"/>
                    </a:moveTo>
                    <a:cubicBezTo>
                      <a:pt x="991" y="0"/>
                      <a:pt x="989" y="1"/>
                      <a:pt x="986" y="2"/>
                    </a:cubicBezTo>
                    <a:cubicBezTo>
                      <a:pt x="985" y="2"/>
                      <a:pt x="985" y="2"/>
                      <a:pt x="984" y="2"/>
                    </a:cubicBezTo>
                    <a:cubicBezTo>
                      <a:pt x="953" y="2"/>
                      <a:pt x="946" y="359"/>
                      <a:pt x="669" y="637"/>
                    </a:cubicBezTo>
                    <a:cubicBezTo>
                      <a:pt x="368" y="905"/>
                      <a:pt x="0" y="871"/>
                      <a:pt x="0" y="921"/>
                    </a:cubicBezTo>
                    <a:cubicBezTo>
                      <a:pt x="0" y="955"/>
                      <a:pt x="84" y="988"/>
                      <a:pt x="234" y="988"/>
                    </a:cubicBezTo>
                    <a:cubicBezTo>
                      <a:pt x="652" y="971"/>
                      <a:pt x="1003" y="654"/>
                      <a:pt x="1036" y="236"/>
                    </a:cubicBezTo>
                    <a:cubicBezTo>
                      <a:pt x="1052" y="97"/>
                      <a:pt x="1024" y="0"/>
                      <a:pt x="993" y="0"/>
                    </a:cubicBezTo>
                    <a:close/>
                  </a:path>
                </a:pathLst>
              </a:custGeom>
              <a:solidFill>
                <a:srgbClr val="263238"/>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193" name="Google Shape;2193;p44"/>
              <p:cNvSpPr/>
              <p:nvPr/>
            </p:nvSpPr>
            <p:spPr>
              <a:xfrm>
                <a:off x="6940334" y="1961634"/>
                <a:ext cx="313834" cy="304122"/>
              </a:xfrm>
              <a:custGeom>
                <a:avLst/>
                <a:gdLst/>
                <a:ahLst/>
                <a:cxnLst/>
                <a:rect l="l" t="t" r="r" b="b"/>
                <a:pathLst>
                  <a:path w="9792" h="9489" extrusionOk="0">
                    <a:moveTo>
                      <a:pt x="58" y="2388"/>
                    </a:moveTo>
                    <a:cubicBezTo>
                      <a:pt x="36" y="2464"/>
                      <a:pt x="16" y="2541"/>
                      <a:pt x="0" y="2619"/>
                    </a:cubicBezTo>
                    <a:lnTo>
                      <a:pt x="58" y="2388"/>
                    </a:lnTo>
                    <a:close/>
                    <a:moveTo>
                      <a:pt x="3765" y="1"/>
                    </a:moveTo>
                    <a:cubicBezTo>
                      <a:pt x="3641" y="1"/>
                      <a:pt x="3517" y="5"/>
                      <a:pt x="3392" y="12"/>
                    </a:cubicBezTo>
                    <a:cubicBezTo>
                      <a:pt x="2573" y="46"/>
                      <a:pt x="1771" y="330"/>
                      <a:pt x="1120" y="814"/>
                    </a:cubicBezTo>
                    <a:cubicBezTo>
                      <a:pt x="667" y="1174"/>
                      <a:pt x="320" y="1650"/>
                      <a:pt x="122" y="2192"/>
                    </a:cubicBezTo>
                    <a:lnTo>
                      <a:pt x="122" y="2192"/>
                    </a:lnTo>
                    <a:cubicBezTo>
                      <a:pt x="120" y="2178"/>
                      <a:pt x="119" y="2165"/>
                      <a:pt x="117" y="2151"/>
                    </a:cubicBezTo>
                    <a:lnTo>
                      <a:pt x="58" y="2388"/>
                    </a:lnTo>
                    <a:lnTo>
                      <a:pt x="58" y="2388"/>
                    </a:lnTo>
                    <a:cubicBezTo>
                      <a:pt x="77" y="2322"/>
                      <a:pt x="99" y="2256"/>
                      <a:pt x="122" y="2192"/>
                    </a:cubicBezTo>
                    <a:lnTo>
                      <a:pt x="122" y="2192"/>
                    </a:lnTo>
                    <a:cubicBezTo>
                      <a:pt x="308" y="3575"/>
                      <a:pt x="1501" y="4607"/>
                      <a:pt x="2891" y="4607"/>
                    </a:cubicBezTo>
                    <a:lnTo>
                      <a:pt x="2256" y="3204"/>
                    </a:lnTo>
                    <a:lnTo>
                      <a:pt x="2256" y="3204"/>
                    </a:lnTo>
                    <a:cubicBezTo>
                      <a:pt x="2824" y="3872"/>
                      <a:pt x="3409" y="4540"/>
                      <a:pt x="4194" y="4941"/>
                    </a:cubicBezTo>
                    <a:cubicBezTo>
                      <a:pt x="4561" y="5125"/>
                      <a:pt x="4986" y="5232"/>
                      <a:pt x="5400" y="5232"/>
                    </a:cubicBezTo>
                    <a:cubicBezTo>
                      <a:pt x="5853" y="5232"/>
                      <a:pt x="6293" y="5104"/>
                      <a:pt x="6633" y="4808"/>
                    </a:cubicBezTo>
                    <a:cubicBezTo>
                      <a:pt x="6851" y="5376"/>
                      <a:pt x="6851" y="6011"/>
                      <a:pt x="7051" y="6595"/>
                    </a:cubicBezTo>
                    <a:cubicBezTo>
                      <a:pt x="7248" y="7170"/>
                      <a:pt x="7687" y="9488"/>
                      <a:pt x="8289" y="9488"/>
                    </a:cubicBezTo>
                    <a:cubicBezTo>
                      <a:pt x="8300" y="9488"/>
                      <a:pt x="8310" y="9487"/>
                      <a:pt x="8321" y="9486"/>
                    </a:cubicBezTo>
                    <a:cubicBezTo>
                      <a:pt x="8872" y="9402"/>
                      <a:pt x="9273" y="6980"/>
                      <a:pt x="9407" y="6445"/>
                    </a:cubicBezTo>
                    <a:cubicBezTo>
                      <a:pt x="9791" y="4941"/>
                      <a:pt x="9307" y="3270"/>
                      <a:pt x="8304" y="2084"/>
                    </a:cubicBezTo>
                    <a:cubicBezTo>
                      <a:pt x="7166" y="759"/>
                      <a:pt x="5503" y="1"/>
                      <a:pt x="3765" y="1"/>
                    </a:cubicBezTo>
                    <a:close/>
                  </a:path>
                </a:pathLst>
              </a:custGeom>
              <a:solidFill>
                <a:srgbClr val="263238"/>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194" name="Google Shape;2194;p44"/>
              <p:cNvSpPr/>
              <p:nvPr/>
            </p:nvSpPr>
            <p:spPr>
              <a:xfrm>
                <a:off x="6767873" y="1993620"/>
                <a:ext cx="207812" cy="375402"/>
              </a:xfrm>
              <a:custGeom>
                <a:avLst/>
                <a:gdLst/>
                <a:ahLst/>
                <a:cxnLst/>
                <a:rect l="l" t="t" r="r" b="b"/>
                <a:pathLst>
                  <a:path w="6484" h="11713" extrusionOk="0">
                    <a:moveTo>
                      <a:pt x="6484" y="0"/>
                    </a:moveTo>
                    <a:cubicBezTo>
                      <a:pt x="6350" y="150"/>
                      <a:pt x="6200" y="301"/>
                      <a:pt x="6033" y="418"/>
                    </a:cubicBezTo>
                    <a:cubicBezTo>
                      <a:pt x="5832" y="551"/>
                      <a:pt x="5615" y="668"/>
                      <a:pt x="5398" y="769"/>
                    </a:cubicBezTo>
                    <a:cubicBezTo>
                      <a:pt x="5130" y="869"/>
                      <a:pt x="4830" y="986"/>
                      <a:pt x="4496" y="1153"/>
                    </a:cubicBezTo>
                    <a:cubicBezTo>
                      <a:pt x="3694" y="1571"/>
                      <a:pt x="3242" y="2440"/>
                      <a:pt x="3359" y="3342"/>
                    </a:cubicBezTo>
                    <a:cubicBezTo>
                      <a:pt x="3409" y="3826"/>
                      <a:pt x="3610" y="4311"/>
                      <a:pt x="3560" y="4795"/>
                    </a:cubicBezTo>
                    <a:cubicBezTo>
                      <a:pt x="3560" y="5046"/>
                      <a:pt x="3460" y="5280"/>
                      <a:pt x="3309" y="5481"/>
                    </a:cubicBezTo>
                    <a:cubicBezTo>
                      <a:pt x="3125" y="5648"/>
                      <a:pt x="2875" y="5765"/>
                      <a:pt x="2624" y="5798"/>
                    </a:cubicBezTo>
                    <a:cubicBezTo>
                      <a:pt x="2090" y="5898"/>
                      <a:pt x="1588" y="6166"/>
                      <a:pt x="1171" y="6533"/>
                    </a:cubicBezTo>
                    <a:cubicBezTo>
                      <a:pt x="786" y="6884"/>
                      <a:pt x="502" y="7302"/>
                      <a:pt x="318" y="7786"/>
                    </a:cubicBezTo>
                    <a:cubicBezTo>
                      <a:pt x="1" y="8622"/>
                      <a:pt x="84" y="9541"/>
                      <a:pt x="536" y="10293"/>
                    </a:cubicBezTo>
                    <a:cubicBezTo>
                      <a:pt x="820" y="10811"/>
                      <a:pt x="1237" y="11212"/>
                      <a:pt x="1755" y="11496"/>
                    </a:cubicBezTo>
                    <a:cubicBezTo>
                      <a:pt x="1889" y="11579"/>
                      <a:pt x="2039" y="11629"/>
                      <a:pt x="2190" y="11679"/>
                    </a:cubicBezTo>
                    <a:cubicBezTo>
                      <a:pt x="2240" y="11696"/>
                      <a:pt x="2290" y="11713"/>
                      <a:pt x="2340" y="11713"/>
                    </a:cubicBezTo>
                    <a:cubicBezTo>
                      <a:pt x="2357" y="11696"/>
                      <a:pt x="2140" y="11646"/>
                      <a:pt x="1789" y="11429"/>
                    </a:cubicBezTo>
                    <a:cubicBezTo>
                      <a:pt x="1304" y="11145"/>
                      <a:pt x="903" y="10727"/>
                      <a:pt x="636" y="10226"/>
                    </a:cubicBezTo>
                    <a:cubicBezTo>
                      <a:pt x="218" y="9507"/>
                      <a:pt x="168" y="8622"/>
                      <a:pt x="469" y="7853"/>
                    </a:cubicBezTo>
                    <a:cubicBezTo>
                      <a:pt x="836" y="6884"/>
                      <a:pt x="1655" y="6182"/>
                      <a:pt x="2674" y="5965"/>
                    </a:cubicBezTo>
                    <a:cubicBezTo>
                      <a:pt x="2958" y="5915"/>
                      <a:pt x="3226" y="5798"/>
                      <a:pt x="3426" y="5597"/>
                    </a:cubicBezTo>
                    <a:cubicBezTo>
                      <a:pt x="3610" y="5364"/>
                      <a:pt x="3727" y="5096"/>
                      <a:pt x="3727" y="4812"/>
                    </a:cubicBezTo>
                    <a:cubicBezTo>
                      <a:pt x="3777" y="4261"/>
                      <a:pt x="3560" y="3776"/>
                      <a:pt x="3510" y="3325"/>
                    </a:cubicBezTo>
                    <a:cubicBezTo>
                      <a:pt x="3460" y="2891"/>
                      <a:pt x="3543" y="2440"/>
                      <a:pt x="3760" y="2055"/>
                    </a:cubicBezTo>
                    <a:cubicBezTo>
                      <a:pt x="3944" y="1721"/>
                      <a:pt x="4228" y="1454"/>
                      <a:pt x="4562" y="1270"/>
                    </a:cubicBezTo>
                    <a:cubicBezTo>
                      <a:pt x="4863" y="1086"/>
                      <a:pt x="5181" y="969"/>
                      <a:pt x="5431" y="852"/>
                    </a:cubicBezTo>
                    <a:cubicBezTo>
                      <a:pt x="5665" y="752"/>
                      <a:pt x="5882" y="635"/>
                      <a:pt x="6083" y="485"/>
                    </a:cubicBezTo>
                    <a:cubicBezTo>
                      <a:pt x="6200" y="384"/>
                      <a:pt x="6317" y="267"/>
                      <a:pt x="6400" y="134"/>
                    </a:cubicBezTo>
                    <a:cubicBezTo>
                      <a:pt x="6434" y="100"/>
                      <a:pt x="6467" y="50"/>
                      <a:pt x="6484" y="0"/>
                    </a:cubicBezTo>
                    <a:close/>
                  </a:path>
                </a:pathLst>
              </a:custGeom>
              <a:solidFill>
                <a:srgbClr val="263238"/>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195" name="Google Shape;2195;p44"/>
              <p:cNvSpPr/>
              <p:nvPr/>
            </p:nvSpPr>
            <p:spPr>
              <a:xfrm>
                <a:off x="7203272" y="2032689"/>
                <a:ext cx="192813" cy="435399"/>
              </a:xfrm>
              <a:custGeom>
                <a:avLst/>
                <a:gdLst/>
                <a:ahLst/>
                <a:cxnLst/>
                <a:rect l="l" t="t" r="r" b="b"/>
                <a:pathLst>
                  <a:path w="6016" h="13585" extrusionOk="0">
                    <a:moveTo>
                      <a:pt x="17" y="1"/>
                    </a:moveTo>
                    <a:cubicBezTo>
                      <a:pt x="0" y="68"/>
                      <a:pt x="0" y="118"/>
                      <a:pt x="0" y="185"/>
                    </a:cubicBezTo>
                    <a:cubicBezTo>
                      <a:pt x="17" y="352"/>
                      <a:pt x="50" y="519"/>
                      <a:pt x="84" y="669"/>
                    </a:cubicBezTo>
                    <a:cubicBezTo>
                      <a:pt x="284" y="1271"/>
                      <a:pt x="618" y="1789"/>
                      <a:pt x="1086" y="2206"/>
                    </a:cubicBezTo>
                    <a:cubicBezTo>
                      <a:pt x="1637" y="2758"/>
                      <a:pt x="2439" y="3242"/>
                      <a:pt x="3208" y="3877"/>
                    </a:cubicBezTo>
                    <a:cubicBezTo>
                      <a:pt x="3609" y="4211"/>
                      <a:pt x="3960" y="4612"/>
                      <a:pt x="4211" y="5080"/>
                    </a:cubicBezTo>
                    <a:cubicBezTo>
                      <a:pt x="4478" y="5565"/>
                      <a:pt x="4578" y="6133"/>
                      <a:pt x="4461" y="6668"/>
                    </a:cubicBezTo>
                    <a:cubicBezTo>
                      <a:pt x="4328" y="7219"/>
                      <a:pt x="3943" y="7720"/>
                      <a:pt x="3977" y="8322"/>
                    </a:cubicBezTo>
                    <a:cubicBezTo>
                      <a:pt x="3993" y="8906"/>
                      <a:pt x="4328" y="9424"/>
                      <a:pt x="4829" y="9692"/>
                    </a:cubicBezTo>
                    <a:cubicBezTo>
                      <a:pt x="5046" y="9792"/>
                      <a:pt x="5247" y="9942"/>
                      <a:pt x="5430" y="10093"/>
                    </a:cubicBezTo>
                    <a:cubicBezTo>
                      <a:pt x="5581" y="10243"/>
                      <a:pt x="5698" y="10444"/>
                      <a:pt x="5764" y="10661"/>
                    </a:cubicBezTo>
                    <a:cubicBezTo>
                      <a:pt x="5865" y="11045"/>
                      <a:pt x="5848" y="11463"/>
                      <a:pt x="5698" y="11847"/>
                    </a:cubicBezTo>
                    <a:cubicBezTo>
                      <a:pt x="5447" y="12399"/>
                      <a:pt x="5046" y="12866"/>
                      <a:pt x="4545" y="13201"/>
                    </a:cubicBezTo>
                    <a:cubicBezTo>
                      <a:pt x="4194" y="13451"/>
                      <a:pt x="3993" y="13568"/>
                      <a:pt x="3993" y="13585"/>
                    </a:cubicBezTo>
                    <a:cubicBezTo>
                      <a:pt x="4060" y="13551"/>
                      <a:pt x="4110" y="13535"/>
                      <a:pt x="4160" y="13501"/>
                    </a:cubicBezTo>
                    <a:cubicBezTo>
                      <a:pt x="4261" y="13451"/>
                      <a:pt x="4394" y="13368"/>
                      <a:pt x="4578" y="13251"/>
                    </a:cubicBezTo>
                    <a:cubicBezTo>
                      <a:pt x="4812" y="13100"/>
                      <a:pt x="5013" y="12933"/>
                      <a:pt x="5196" y="12749"/>
                    </a:cubicBezTo>
                    <a:cubicBezTo>
                      <a:pt x="5464" y="12516"/>
                      <a:pt x="5664" y="12215"/>
                      <a:pt x="5815" y="11897"/>
                    </a:cubicBezTo>
                    <a:cubicBezTo>
                      <a:pt x="5982" y="11496"/>
                      <a:pt x="6015" y="11045"/>
                      <a:pt x="5898" y="10611"/>
                    </a:cubicBezTo>
                    <a:cubicBezTo>
                      <a:pt x="5831" y="10377"/>
                      <a:pt x="5714" y="10160"/>
                      <a:pt x="5531" y="9976"/>
                    </a:cubicBezTo>
                    <a:cubicBezTo>
                      <a:pt x="5347" y="9809"/>
                      <a:pt x="5130" y="9675"/>
                      <a:pt x="4912" y="9558"/>
                    </a:cubicBezTo>
                    <a:cubicBezTo>
                      <a:pt x="4461" y="9307"/>
                      <a:pt x="4160" y="8840"/>
                      <a:pt x="4144" y="8322"/>
                    </a:cubicBezTo>
                    <a:cubicBezTo>
                      <a:pt x="4110" y="7787"/>
                      <a:pt x="4478" y="7302"/>
                      <a:pt x="4628" y="6718"/>
                    </a:cubicBezTo>
                    <a:cubicBezTo>
                      <a:pt x="4762" y="6133"/>
                      <a:pt x="4662" y="5515"/>
                      <a:pt x="4361" y="4997"/>
                    </a:cubicBezTo>
                    <a:cubicBezTo>
                      <a:pt x="4094" y="4529"/>
                      <a:pt x="3743" y="4094"/>
                      <a:pt x="3308" y="3760"/>
                    </a:cubicBezTo>
                    <a:cubicBezTo>
                      <a:pt x="2523" y="3109"/>
                      <a:pt x="1721" y="2657"/>
                      <a:pt x="1170" y="2123"/>
                    </a:cubicBezTo>
                    <a:cubicBezTo>
                      <a:pt x="718" y="1722"/>
                      <a:pt x="368" y="1221"/>
                      <a:pt x="150" y="652"/>
                    </a:cubicBezTo>
                    <a:cubicBezTo>
                      <a:pt x="84" y="435"/>
                      <a:pt x="50" y="218"/>
                      <a:pt x="17" y="1"/>
                    </a:cubicBezTo>
                    <a:close/>
                  </a:path>
                </a:pathLst>
              </a:custGeom>
              <a:solidFill>
                <a:srgbClr val="263238"/>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196" name="Google Shape;2196;p44"/>
              <p:cNvSpPr/>
              <p:nvPr/>
            </p:nvSpPr>
            <p:spPr>
              <a:xfrm>
                <a:off x="6937097" y="2036792"/>
                <a:ext cx="30576" cy="87497"/>
              </a:xfrm>
              <a:custGeom>
                <a:avLst/>
                <a:gdLst/>
                <a:ahLst/>
                <a:cxnLst/>
                <a:rect l="l" t="t" r="r" b="b"/>
                <a:pathLst>
                  <a:path w="954" h="2730" extrusionOk="0">
                    <a:moveTo>
                      <a:pt x="779" y="1"/>
                    </a:moveTo>
                    <a:cubicBezTo>
                      <a:pt x="679" y="1"/>
                      <a:pt x="596" y="102"/>
                      <a:pt x="552" y="190"/>
                    </a:cubicBezTo>
                    <a:cubicBezTo>
                      <a:pt x="135" y="976"/>
                      <a:pt x="1" y="1861"/>
                      <a:pt x="135" y="2730"/>
                    </a:cubicBezTo>
                    <a:lnTo>
                      <a:pt x="218" y="2663"/>
                    </a:lnTo>
                    <a:lnTo>
                      <a:pt x="135" y="2613"/>
                    </a:lnTo>
                    <a:cubicBezTo>
                      <a:pt x="469" y="2346"/>
                      <a:pt x="686" y="1961"/>
                      <a:pt x="786" y="1560"/>
                    </a:cubicBezTo>
                    <a:cubicBezTo>
                      <a:pt x="886" y="1143"/>
                      <a:pt x="937" y="725"/>
                      <a:pt x="937" y="307"/>
                    </a:cubicBezTo>
                    <a:cubicBezTo>
                      <a:pt x="953" y="190"/>
                      <a:pt x="937" y="23"/>
                      <a:pt x="820" y="7"/>
                    </a:cubicBezTo>
                    <a:cubicBezTo>
                      <a:pt x="806" y="3"/>
                      <a:pt x="792" y="1"/>
                      <a:pt x="779" y="1"/>
                    </a:cubicBezTo>
                    <a:close/>
                  </a:path>
                </a:pathLst>
              </a:custGeom>
              <a:solidFill>
                <a:srgbClr val="263238"/>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197" name="Google Shape;2197;p44"/>
              <p:cNvSpPr/>
              <p:nvPr/>
            </p:nvSpPr>
            <p:spPr>
              <a:xfrm>
                <a:off x="6655441" y="2453378"/>
                <a:ext cx="856825" cy="895092"/>
              </a:xfrm>
              <a:custGeom>
                <a:avLst/>
                <a:gdLst/>
                <a:ahLst/>
                <a:cxnLst/>
                <a:rect l="l" t="t" r="r" b="b"/>
                <a:pathLst>
                  <a:path w="26734" h="27928" extrusionOk="0">
                    <a:moveTo>
                      <a:pt x="11462" y="0"/>
                    </a:moveTo>
                    <a:cubicBezTo>
                      <a:pt x="10160" y="0"/>
                      <a:pt x="7551" y="281"/>
                      <a:pt x="5748" y="2314"/>
                    </a:cubicBezTo>
                    <a:cubicBezTo>
                      <a:pt x="3175" y="5221"/>
                      <a:pt x="0" y="8646"/>
                      <a:pt x="0" y="8646"/>
                    </a:cubicBezTo>
                    <a:lnTo>
                      <a:pt x="2423" y="14728"/>
                    </a:lnTo>
                    <a:lnTo>
                      <a:pt x="8137" y="10016"/>
                    </a:lnTo>
                    <a:lnTo>
                      <a:pt x="8137" y="10016"/>
                    </a:lnTo>
                    <a:cubicBezTo>
                      <a:pt x="7669" y="10852"/>
                      <a:pt x="7402" y="11787"/>
                      <a:pt x="7385" y="12756"/>
                    </a:cubicBezTo>
                    <a:cubicBezTo>
                      <a:pt x="7385" y="14360"/>
                      <a:pt x="9056" y="15112"/>
                      <a:pt x="9056" y="15112"/>
                    </a:cubicBezTo>
                    <a:lnTo>
                      <a:pt x="9574" y="20008"/>
                    </a:lnTo>
                    <a:lnTo>
                      <a:pt x="7870" y="27928"/>
                    </a:lnTo>
                    <a:lnTo>
                      <a:pt x="25631" y="27209"/>
                    </a:lnTo>
                    <a:cubicBezTo>
                      <a:pt x="25330" y="24569"/>
                      <a:pt x="24445" y="22013"/>
                      <a:pt x="23008" y="19757"/>
                    </a:cubicBezTo>
                    <a:lnTo>
                      <a:pt x="23342" y="11470"/>
                    </a:lnTo>
                    <a:lnTo>
                      <a:pt x="26734" y="11470"/>
                    </a:lnTo>
                    <a:lnTo>
                      <a:pt x="25531" y="5421"/>
                    </a:lnTo>
                    <a:cubicBezTo>
                      <a:pt x="24645" y="476"/>
                      <a:pt x="17711" y="141"/>
                      <a:pt x="17711" y="141"/>
                    </a:cubicBezTo>
                    <a:lnTo>
                      <a:pt x="12264" y="41"/>
                    </a:lnTo>
                    <a:cubicBezTo>
                      <a:pt x="12264" y="41"/>
                      <a:pt x="11958" y="0"/>
                      <a:pt x="11462" y="0"/>
                    </a:cubicBezTo>
                    <a:close/>
                  </a:path>
                </a:pathLst>
              </a:custGeom>
              <a:solidFill>
                <a:srgbClr val="19B5B1"/>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198" name="Google Shape;2198;p44"/>
              <p:cNvSpPr/>
              <p:nvPr/>
            </p:nvSpPr>
            <p:spPr>
              <a:xfrm>
                <a:off x="7267532" y="2603564"/>
                <a:ext cx="57850" cy="318096"/>
              </a:xfrm>
              <a:custGeom>
                <a:avLst/>
                <a:gdLst/>
                <a:ahLst/>
                <a:cxnLst/>
                <a:rect l="l" t="t" r="r" b="b"/>
                <a:pathLst>
                  <a:path w="1805" h="9925" extrusionOk="0">
                    <a:moveTo>
                      <a:pt x="17" y="0"/>
                    </a:moveTo>
                    <a:cubicBezTo>
                      <a:pt x="0" y="134"/>
                      <a:pt x="17" y="267"/>
                      <a:pt x="33" y="401"/>
                    </a:cubicBezTo>
                    <a:cubicBezTo>
                      <a:pt x="67" y="652"/>
                      <a:pt x="117" y="1019"/>
                      <a:pt x="184" y="1470"/>
                    </a:cubicBezTo>
                    <a:cubicBezTo>
                      <a:pt x="334" y="2373"/>
                      <a:pt x="551" y="3626"/>
                      <a:pt x="819" y="4979"/>
                    </a:cubicBezTo>
                    <a:lnTo>
                      <a:pt x="1487" y="8488"/>
                    </a:lnTo>
                    <a:lnTo>
                      <a:pt x="1704" y="9541"/>
                    </a:lnTo>
                    <a:cubicBezTo>
                      <a:pt x="1721" y="9674"/>
                      <a:pt x="1754" y="9808"/>
                      <a:pt x="1788" y="9925"/>
                    </a:cubicBezTo>
                    <a:cubicBezTo>
                      <a:pt x="1805" y="9791"/>
                      <a:pt x="1788" y="9658"/>
                      <a:pt x="1771" y="9541"/>
                    </a:cubicBezTo>
                    <a:cubicBezTo>
                      <a:pt x="1738" y="9273"/>
                      <a:pt x="1688" y="8922"/>
                      <a:pt x="1621" y="8471"/>
                    </a:cubicBezTo>
                    <a:cubicBezTo>
                      <a:pt x="1470" y="7569"/>
                      <a:pt x="1253" y="6316"/>
                      <a:pt x="986" y="4946"/>
                    </a:cubicBezTo>
                    <a:lnTo>
                      <a:pt x="318" y="1454"/>
                    </a:lnTo>
                    <a:lnTo>
                      <a:pt x="100" y="401"/>
                    </a:lnTo>
                    <a:cubicBezTo>
                      <a:pt x="84" y="267"/>
                      <a:pt x="50" y="134"/>
                      <a:pt x="17" y="0"/>
                    </a:cubicBezTo>
                    <a:close/>
                  </a:path>
                </a:pathLst>
              </a:custGeom>
              <a:solidFill>
                <a:srgbClr val="263238"/>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199" name="Google Shape;2199;p44"/>
              <p:cNvSpPr/>
              <p:nvPr/>
            </p:nvSpPr>
            <p:spPr>
              <a:xfrm>
                <a:off x="7304999" y="2808107"/>
                <a:ext cx="209960" cy="5929"/>
              </a:xfrm>
              <a:custGeom>
                <a:avLst/>
                <a:gdLst/>
                <a:ahLst/>
                <a:cxnLst/>
                <a:rect l="l" t="t" r="r" b="b"/>
                <a:pathLst>
                  <a:path w="6551" h="185" extrusionOk="0">
                    <a:moveTo>
                      <a:pt x="3276" y="1"/>
                    </a:moveTo>
                    <a:cubicBezTo>
                      <a:pt x="1454" y="17"/>
                      <a:pt x="1" y="51"/>
                      <a:pt x="1" y="101"/>
                    </a:cubicBezTo>
                    <a:cubicBezTo>
                      <a:pt x="1" y="151"/>
                      <a:pt x="1454" y="185"/>
                      <a:pt x="3276" y="185"/>
                    </a:cubicBezTo>
                    <a:cubicBezTo>
                      <a:pt x="5097" y="168"/>
                      <a:pt x="6550" y="134"/>
                      <a:pt x="6550" y="84"/>
                    </a:cubicBezTo>
                    <a:cubicBezTo>
                      <a:pt x="6550" y="34"/>
                      <a:pt x="5080" y="1"/>
                      <a:pt x="3276" y="1"/>
                    </a:cubicBezTo>
                    <a:close/>
                  </a:path>
                </a:pathLst>
              </a:custGeom>
              <a:solidFill>
                <a:srgbClr val="263238"/>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200" name="Google Shape;2200;p44"/>
              <p:cNvSpPr/>
              <p:nvPr/>
            </p:nvSpPr>
            <p:spPr>
              <a:xfrm>
                <a:off x="6603488" y="2814004"/>
                <a:ext cx="975185" cy="343961"/>
              </a:xfrm>
              <a:custGeom>
                <a:avLst/>
                <a:gdLst/>
                <a:ahLst/>
                <a:cxnLst/>
                <a:rect l="l" t="t" r="r" b="b"/>
                <a:pathLst>
                  <a:path w="30427" h="10732" extrusionOk="0">
                    <a:moveTo>
                      <a:pt x="22006" y="1"/>
                    </a:moveTo>
                    <a:cubicBezTo>
                      <a:pt x="22006" y="1"/>
                      <a:pt x="22791" y="3676"/>
                      <a:pt x="22624" y="4529"/>
                    </a:cubicBezTo>
                    <a:cubicBezTo>
                      <a:pt x="22473" y="5280"/>
                      <a:pt x="10276" y="5765"/>
                      <a:pt x="7102" y="5815"/>
                    </a:cubicBezTo>
                    <a:cubicBezTo>
                      <a:pt x="7055" y="5781"/>
                      <a:pt x="7002" y="5771"/>
                      <a:pt x="6945" y="5771"/>
                    </a:cubicBezTo>
                    <a:cubicBezTo>
                      <a:pt x="6856" y="5771"/>
                      <a:pt x="6758" y="5796"/>
                      <a:pt x="6657" y="5796"/>
                    </a:cubicBezTo>
                    <a:cubicBezTo>
                      <a:pt x="6565" y="5796"/>
                      <a:pt x="6472" y="5775"/>
                      <a:pt x="6383" y="5698"/>
                    </a:cubicBezTo>
                    <a:cubicBezTo>
                      <a:pt x="6166" y="5514"/>
                      <a:pt x="5999" y="5280"/>
                      <a:pt x="5848" y="5030"/>
                    </a:cubicBezTo>
                    <a:cubicBezTo>
                      <a:pt x="5665" y="4729"/>
                      <a:pt x="5514" y="4395"/>
                      <a:pt x="5414" y="4044"/>
                    </a:cubicBezTo>
                    <a:cubicBezTo>
                      <a:pt x="5374" y="3856"/>
                      <a:pt x="5218" y="3750"/>
                      <a:pt x="5069" y="3750"/>
                    </a:cubicBezTo>
                    <a:cubicBezTo>
                      <a:pt x="4966" y="3750"/>
                      <a:pt x="4867" y="3801"/>
                      <a:pt x="4812" y="3910"/>
                    </a:cubicBezTo>
                    <a:cubicBezTo>
                      <a:pt x="4679" y="4178"/>
                      <a:pt x="4829" y="5097"/>
                      <a:pt x="5431" y="5966"/>
                    </a:cubicBezTo>
                    <a:cubicBezTo>
                      <a:pt x="5706" y="6363"/>
                      <a:pt x="5523" y="6484"/>
                      <a:pt x="5188" y="6484"/>
                    </a:cubicBezTo>
                    <a:cubicBezTo>
                      <a:pt x="4793" y="6484"/>
                      <a:pt x="4185" y="6314"/>
                      <a:pt x="3877" y="6233"/>
                    </a:cubicBezTo>
                    <a:cubicBezTo>
                      <a:pt x="3382" y="6106"/>
                      <a:pt x="2001" y="5799"/>
                      <a:pt x="1477" y="5799"/>
                    </a:cubicBezTo>
                    <a:cubicBezTo>
                      <a:pt x="1382" y="5799"/>
                      <a:pt x="1315" y="5809"/>
                      <a:pt x="1287" y="5832"/>
                    </a:cubicBezTo>
                    <a:cubicBezTo>
                      <a:pt x="1020" y="6049"/>
                      <a:pt x="1187" y="6383"/>
                      <a:pt x="1772" y="6517"/>
                    </a:cubicBezTo>
                    <a:cubicBezTo>
                      <a:pt x="2356" y="6667"/>
                      <a:pt x="4077" y="7219"/>
                      <a:pt x="3977" y="7519"/>
                    </a:cubicBezTo>
                    <a:cubicBezTo>
                      <a:pt x="3961" y="7570"/>
                      <a:pt x="3873" y="7591"/>
                      <a:pt x="3736" y="7591"/>
                    </a:cubicBezTo>
                    <a:cubicBezTo>
                      <a:pt x="3018" y="7591"/>
                      <a:pt x="953" y="7001"/>
                      <a:pt x="953" y="7001"/>
                    </a:cubicBezTo>
                    <a:cubicBezTo>
                      <a:pt x="953" y="7001"/>
                      <a:pt x="723" y="6893"/>
                      <a:pt x="516" y="6893"/>
                    </a:cubicBezTo>
                    <a:cubicBezTo>
                      <a:pt x="388" y="6893"/>
                      <a:pt x="269" y="6934"/>
                      <a:pt x="218" y="7068"/>
                    </a:cubicBezTo>
                    <a:cubicBezTo>
                      <a:pt x="0" y="7703"/>
                      <a:pt x="3192" y="8355"/>
                      <a:pt x="3493" y="8405"/>
                    </a:cubicBezTo>
                    <a:cubicBezTo>
                      <a:pt x="3695" y="8452"/>
                      <a:pt x="3636" y="8744"/>
                      <a:pt x="3439" y="8744"/>
                    </a:cubicBezTo>
                    <a:cubicBezTo>
                      <a:pt x="3424" y="8744"/>
                      <a:pt x="3408" y="8743"/>
                      <a:pt x="3392" y="8739"/>
                    </a:cubicBezTo>
                    <a:cubicBezTo>
                      <a:pt x="3223" y="8703"/>
                      <a:pt x="1768" y="8244"/>
                      <a:pt x="894" y="8244"/>
                    </a:cubicBezTo>
                    <a:cubicBezTo>
                      <a:pt x="563" y="8244"/>
                      <a:pt x="315" y="8310"/>
                      <a:pt x="251" y="8488"/>
                    </a:cubicBezTo>
                    <a:cubicBezTo>
                      <a:pt x="84" y="8990"/>
                      <a:pt x="2874" y="9040"/>
                      <a:pt x="3342" y="9541"/>
                    </a:cubicBezTo>
                    <a:cubicBezTo>
                      <a:pt x="3463" y="9671"/>
                      <a:pt x="3367" y="9712"/>
                      <a:pt x="3159" y="9712"/>
                    </a:cubicBezTo>
                    <a:cubicBezTo>
                      <a:pt x="2798" y="9712"/>
                      <a:pt x="2098" y="9588"/>
                      <a:pt x="1606" y="9588"/>
                    </a:cubicBezTo>
                    <a:cubicBezTo>
                      <a:pt x="1324" y="9588"/>
                      <a:pt x="1110" y="9629"/>
                      <a:pt x="1070" y="9758"/>
                    </a:cubicBezTo>
                    <a:cubicBezTo>
                      <a:pt x="1020" y="9925"/>
                      <a:pt x="2089" y="10009"/>
                      <a:pt x="3626" y="10226"/>
                    </a:cubicBezTo>
                    <a:cubicBezTo>
                      <a:pt x="4677" y="10371"/>
                      <a:pt x="6364" y="10403"/>
                      <a:pt x="7459" y="10403"/>
                    </a:cubicBezTo>
                    <a:cubicBezTo>
                      <a:pt x="7879" y="10403"/>
                      <a:pt x="8212" y="10398"/>
                      <a:pt x="8388" y="10393"/>
                    </a:cubicBezTo>
                    <a:cubicBezTo>
                      <a:pt x="11070" y="10544"/>
                      <a:pt x="18836" y="10732"/>
                      <a:pt x="23694" y="10732"/>
                    </a:cubicBezTo>
                    <a:cubicBezTo>
                      <a:pt x="25313" y="10732"/>
                      <a:pt x="26609" y="10711"/>
                      <a:pt x="27286" y="10661"/>
                    </a:cubicBezTo>
                    <a:cubicBezTo>
                      <a:pt x="30427" y="10443"/>
                      <a:pt x="29240" y="6367"/>
                      <a:pt x="29123" y="5381"/>
                    </a:cubicBezTo>
                    <a:cubicBezTo>
                      <a:pt x="28773" y="2473"/>
                      <a:pt x="28305" y="1"/>
                      <a:pt x="28305" y="1"/>
                    </a:cubicBezTo>
                    <a:close/>
                  </a:path>
                </a:pathLst>
              </a:custGeom>
              <a:solidFill>
                <a:srgbClr val="FFBE9D"/>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201" name="Google Shape;2201;p44"/>
              <p:cNvSpPr/>
              <p:nvPr/>
            </p:nvSpPr>
            <p:spPr>
              <a:xfrm>
                <a:off x="6896393" y="2649075"/>
                <a:ext cx="32178" cy="177269"/>
              </a:xfrm>
              <a:custGeom>
                <a:avLst/>
                <a:gdLst/>
                <a:ahLst/>
                <a:cxnLst/>
                <a:rect l="l" t="t" r="r" b="b"/>
                <a:pathLst>
                  <a:path w="1004" h="5531" extrusionOk="0">
                    <a:moveTo>
                      <a:pt x="385" y="0"/>
                    </a:moveTo>
                    <a:cubicBezTo>
                      <a:pt x="385" y="268"/>
                      <a:pt x="419" y="552"/>
                      <a:pt x="486" y="836"/>
                    </a:cubicBezTo>
                    <a:lnTo>
                      <a:pt x="636" y="1738"/>
                    </a:lnTo>
                    <a:lnTo>
                      <a:pt x="736" y="2256"/>
                    </a:lnTo>
                    <a:cubicBezTo>
                      <a:pt x="786" y="2440"/>
                      <a:pt x="820" y="2640"/>
                      <a:pt x="820" y="2824"/>
                    </a:cubicBezTo>
                    <a:cubicBezTo>
                      <a:pt x="836" y="2908"/>
                      <a:pt x="820" y="2991"/>
                      <a:pt x="786" y="3075"/>
                    </a:cubicBezTo>
                    <a:cubicBezTo>
                      <a:pt x="770" y="3158"/>
                      <a:pt x="719" y="3242"/>
                      <a:pt x="686" y="3342"/>
                    </a:cubicBezTo>
                    <a:cubicBezTo>
                      <a:pt x="603" y="3509"/>
                      <a:pt x="536" y="3676"/>
                      <a:pt x="486" y="3843"/>
                    </a:cubicBezTo>
                    <a:cubicBezTo>
                      <a:pt x="369" y="4177"/>
                      <a:pt x="285" y="4462"/>
                      <a:pt x="202" y="4712"/>
                    </a:cubicBezTo>
                    <a:cubicBezTo>
                      <a:pt x="118" y="4979"/>
                      <a:pt x="34" y="5247"/>
                      <a:pt x="1" y="5531"/>
                    </a:cubicBezTo>
                    <a:cubicBezTo>
                      <a:pt x="135" y="5280"/>
                      <a:pt x="252" y="5030"/>
                      <a:pt x="318" y="4762"/>
                    </a:cubicBezTo>
                    <a:lnTo>
                      <a:pt x="636" y="3893"/>
                    </a:lnTo>
                    <a:cubicBezTo>
                      <a:pt x="703" y="3743"/>
                      <a:pt x="770" y="3576"/>
                      <a:pt x="836" y="3409"/>
                    </a:cubicBezTo>
                    <a:cubicBezTo>
                      <a:pt x="870" y="3325"/>
                      <a:pt x="920" y="3242"/>
                      <a:pt x="953" y="3142"/>
                    </a:cubicBezTo>
                    <a:cubicBezTo>
                      <a:pt x="987" y="3025"/>
                      <a:pt x="1004" y="2924"/>
                      <a:pt x="1004" y="2824"/>
                    </a:cubicBezTo>
                    <a:cubicBezTo>
                      <a:pt x="987" y="2624"/>
                      <a:pt x="953" y="2423"/>
                      <a:pt x="903" y="2223"/>
                    </a:cubicBezTo>
                    <a:lnTo>
                      <a:pt x="803" y="1705"/>
                    </a:lnTo>
                    <a:lnTo>
                      <a:pt x="603" y="802"/>
                    </a:lnTo>
                    <a:cubicBezTo>
                      <a:pt x="569" y="535"/>
                      <a:pt x="486" y="251"/>
                      <a:pt x="385" y="0"/>
                    </a:cubicBezTo>
                    <a:close/>
                  </a:path>
                </a:pathLst>
              </a:custGeom>
              <a:solidFill>
                <a:srgbClr val="263238"/>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202" name="Google Shape;2202;p44"/>
              <p:cNvSpPr/>
              <p:nvPr/>
            </p:nvSpPr>
            <p:spPr>
              <a:xfrm>
                <a:off x="7119717" y="2091084"/>
                <a:ext cx="204062" cy="423829"/>
              </a:xfrm>
              <a:custGeom>
                <a:avLst/>
                <a:gdLst/>
                <a:ahLst/>
                <a:cxnLst/>
                <a:rect l="l" t="t" r="r" b="b"/>
                <a:pathLst>
                  <a:path w="6367" h="13224" extrusionOk="0">
                    <a:moveTo>
                      <a:pt x="351" y="0"/>
                    </a:moveTo>
                    <a:lnTo>
                      <a:pt x="351" y="0"/>
                    </a:lnTo>
                    <a:cubicBezTo>
                      <a:pt x="836" y="618"/>
                      <a:pt x="1354" y="1337"/>
                      <a:pt x="1270" y="2122"/>
                    </a:cubicBezTo>
                    <a:cubicBezTo>
                      <a:pt x="1187" y="2807"/>
                      <a:pt x="635" y="3425"/>
                      <a:pt x="719" y="4110"/>
                    </a:cubicBezTo>
                    <a:cubicBezTo>
                      <a:pt x="836" y="4896"/>
                      <a:pt x="1738" y="5414"/>
                      <a:pt x="1788" y="6216"/>
                    </a:cubicBezTo>
                    <a:cubicBezTo>
                      <a:pt x="1822" y="6867"/>
                      <a:pt x="1254" y="7385"/>
                      <a:pt x="853" y="7903"/>
                    </a:cubicBezTo>
                    <a:cubicBezTo>
                      <a:pt x="268" y="8672"/>
                      <a:pt x="0" y="9641"/>
                      <a:pt x="117" y="10593"/>
                    </a:cubicBezTo>
                    <a:cubicBezTo>
                      <a:pt x="251" y="11546"/>
                      <a:pt x="819" y="12398"/>
                      <a:pt x="1655" y="12882"/>
                    </a:cubicBezTo>
                    <a:cubicBezTo>
                      <a:pt x="2069" y="13110"/>
                      <a:pt x="2528" y="13223"/>
                      <a:pt x="2987" y="13223"/>
                    </a:cubicBezTo>
                    <a:cubicBezTo>
                      <a:pt x="3472" y="13223"/>
                      <a:pt x="3958" y="13098"/>
                      <a:pt x="4395" y="12849"/>
                    </a:cubicBezTo>
                    <a:cubicBezTo>
                      <a:pt x="5147" y="12398"/>
                      <a:pt x="5598" y="11579"/>
                      <a:pt x="5899" y="10744"/>
                    </a:cubicBezTo>
                    <a:cubicBezTo>
                      <a:pt x="6266" y="9658"/>
                      <a:pt x="6366" y="8371"/>
                      <a:pt x="5732" y="7435"/>
                    </a:cubicBezTo>
                    <a:cubicBezTo>
                      <a:pt x="5464" y="7051"/>
                      <a:pt x="5080" y="6717"/>
                      <a:pt x="4996" y="6266"/>
                    </a:cubicBezTo>
                    <a:cubicBezTo>
                      <a:pt x="4896" y="5681"/>
                      <a:pt x="5297" y="5130"/>
                      <a:pt x="5364" y="4545"/>
                    </a:cubicBezTo>
                    <a:cubicBezTo>
                      <a:pt x="5464" y="3759"/>
                      <a:pt x="4913" y="3041"/>
                      <a:pt x="4311" y="2540"/>
                    </a:cubicBezTo>
                    <a:cubicBezTo>
                      <a:pt x="3710" y="2022"/>
                      <a:pt x="3008" y="1604"/>
                      <a:pt x="2557" y="952"/>
                    </a:cubicBezTo>
                    <a:lnTo>
                      <a:pt x="351" y="0"/>
                    </a:lnTo>
                    <a:close/>
                  </a:path>
                </a:pathLst>
              </a:custGeom>
              <a:solidFill>
                <a:srgbClr val="263238"/>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203" name="Google Shape;2203;p44"/>
              <p:cNvSpPr/>
              <p:nvPr/>
            </p:nvSpPr>
            <p:spPr>
              <a:xfrm>
                <a:off x="7274487" y="2656030"/>
                <a:ext cx="59453" cy="315981"/>
              </a:xfrm>
              <a:custGeom>
                <a:avLst/>
                <a:gdLst/>
                <a:ahLst/>
                <a:cxnLst/>
                <a:rect l="l" t="t" r="r" b="b"/>
                <a:pathLst>
                  <a:path w="1855" h="9859" extrusionOk="0">
                    <a:moveTo>
                      <a:pt x="0" y="1"/>
                    </a:moveTo>
                    <a:lnTo>
                      <a:pt x="0" y="1"/>
                    </a:lnTo>
                    <a:cubicBezTo>
                      <a:pt x="217" y="3376"/>
                      <a:pt x="351" y="6483"/>
                      <a:pt x="418" y="9859"/>
                    </a:cubicBezTo>
                    <a:cubicBezTo>
                      <a:pt x="919" y="9808"/>
                      <a:pt x="1387" y="9708"/>
                      <a:pt x="1688" y="9458"/>
                    </a:cubicBezTo>
                    <a:cubicBezTo>
                      <a:pt x="1855" y="8021"/>
                      <a:pt x="769" y="3643"/>
                      <a:pt x="0" y="1"/>
                    </a:cubicBezTo>
                    <a:close/>
                  </a:path>
                </a:pathLst>
              </a:custGeom>
              <a:solidFill>
                <a:srgbClr val="000000"/>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204" name="Google Shape;2204;p44"/>
              <p:cNvSpPr/>
              <p:nvPr/>
            </p:nvSpPr>
            <p:spPr>
              <a:xfrm>
                <a:off x="7009946" y="2560104"/>
                <a:ext cx="16634" cy="46697"/>
              </a:xfrm>
              <a:custGeom>
                <a:avLst/>
                <a:gdLst/>
                <a:ahLst/>
                <a:cxnLst/>
                <a:rect l="l" t="t" r="r" b="b"/>
                <a:pathLst>
                  <a:path w="519" h="1457" extrusionOk="0">
                    <a:moveTo>
                      <a:pt x="462" y="0"/>
                    </a:moveTo>
                    <a:cubicBezTo>
                      <a:pt x="416" y="0"/>
                      <a:pt x="245" y="291"/>
                      <a:pt x="134" y="688"/>
                    </a:cubicBezTo>
                    <a:cubicBezTo>
                      <a:pt x="17" y="1089"/>
                      <a:pt x="0" y="1440"/>
                      <a:pt x="50" y="1456"/>
                    </a:cubicBezTo>
                    <a:cubicBezTo>
                      <a:pt x="100" y="1456"/>
                      <a:pt x="184" y="1139"/>
                      <a:pt x="301" y="738"/>
                    </a:cubicBezTo>
                    <a:cubicBezTo>
                      <a:pt x="418" y="337"/>
                      <a:pt x="518" y="19"/>
                      <a:pt x="468" y="3"/>
                    </a:cubicBezTo>
                    <a:cubicBezTo>
                      <a:pt x="466" y="1"/>
                      <a:pt x="464" y="0"/>
                      <a:pt x="462" y="0"/>
                    </a:cubicBezTo>
                    <a:close/>
                  </a:path>
                </a:pathLst>
              </a:custGeom>
              <a:solidFill>
                <a:srgbClr val="FAFAFA"/>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205" name="Google Shape;2205;p44"/>
              <p:cNvSpPr/>
              <p:nvPr/>
            </p:nvSpPr>
            <p:spPr>
              <a:xfrm>
                <a:off x="6869086" y="2581033"/>
                <a:ext cx="28973" cy="25416"/>
              </a:xfrm>
              <a:custGeom>
                <a:avLst/>
                <a:gdLst/>
                <a:ahLst/>
                <a:cxnLst/>
                <a:rect l="l" t="t" r="r" b="b"/>
                <a:pathLst>
                  <a:path w="904" h="793" extrusionOk="0">
                    <a:moveTo>
                      <a:pt x="57" y="0"/>
                    </a:moveTo>
                    <a:cubicBezTo>
                      <a:pt x="54" y="0"/>
                      <a:pt x="53" y="1"/>
                      <a:pt x="51" y="1"/>
                    </a:cubicBezTo>
                    <a:cubicBezTo>
                      <a:pt x="1" y="35"/>
                      <a:pt x="135" y="269"/>
                      <a:pt x="368" y="486"/>
                    </a:cubicBezTo>
                    <a:cubicBezTo>
                      <a:pt x="576" y="679"/>
                      <a:pt x="783" y="792"/>
                      <a:pt x="851" y="792"/>
                    </a:cubicBezTo>
                    <a:cubicBezTo>
                      <a:pt x="860" y="792"/>
                      <a:pt x="866" y="790"/>
                      <a:pt x="870" y="787"/>
                    </a:cubicBezTo>
                    <a:cubicBezTo>
                      <a:pt x="903" y="753"/>
                      <a:pt x="719" y="569"/>
                      <a:pt x="485" y="352"/>
                    </a:cubicBezTo>
                    <a:cubicBezTo>
                      <a:pt x="278" y="161"/>
                      <a:pt x="102" y="0"/>
                      <a:pt x="57" y="0"/>
                    </a:cubicBezTo>
                    <a:close/>
                  </a:path>
                </a:pathLst>
              </a:custGeom>
              <a:solidFill>
                <a:srgbClr val="FAFAFA"/>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206" name="Google Shape;2206;p44"/>
              <p:cNvSpPr/>
              <p:nvPr/>
            </p:nvSpPr>
            <p:spPr>
              <a:xfrm>
                <a:off x="6873381" y="2706348"/>
                <a:ext cx="15576" cy="39165"/>
              </a:xfrm>
              <a:custGeom>
                <a:avLst/>
                <a:gdLst/>
                <a:ahLst/>
                <a:cxnLst/>
                <a:rect l="l" t="t" r="r" b="b"/>
                <a:pathLst>
                  <a:path w="486" h="1222" extrusionOk="0">
                    <a:moveTo>
                      <a:pt x="431" y="0"/>
                    </a:moveTo>
                    <a:cubicBezTo>
                      <a:pt x="391" y="0"/>
                      <a:pt x="231" y="246"/>
                      <a:pt x="117" y="586"/>
                    </a:cubicBezTo>
                    <a:cubicBezTo>
                      <a:pt x="17" y="920"/>
                      <a:pt x="1" y="1221"/>
                      <a:pt x="51" y="1221"/>
                    </a:cubicBezTo>
                    <a:cubicBezTo>
                      <a:pt x="52" y="1221"/>
                      <a:pt x="54" y="1222"/>
                      <a:pt x="55" y="1222"/>
                    </a:cubicBezTo>
                    <a:cubicBezTo>
                      <a:pt x="106" y="1222"/>
                      <a:pt x="188" y="960"/>
                      <a:pt x="301" y="636"/>
                    </a:cubicBezTo>
                    <a:cubicBezTo>
                      <a:pt x="402" y="302"/>
                      <a:pt x="485" y="18"/>
                      <a:pt x="435" y="1"/>
                    </a:cubicBezTo>
                    <a:cubicBezTo>
                      <a:pt x="434" y="1"/>
                      <a:pt x="433" y="0"/>
                      <a:pt x="431" y="0"/>
                    </a:cubicBezTo>
                    <a:close/>
                  </a:path>
                </a:pathLst>
              </a:custGeom>
              <a:solidFill>
                <a:srgbClr val="FAFAFA"/>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207" name="Google Shape;2207;p44"/>
              <p:cNvSpPr/>
              <p:nvPr/>
            </p:nvSpPr>
            <p:spPr>
              <a:xfrm>
                <a:off x="6936039" y="2498376"/>
                <a:ext cx="36441" cy="5737"/>
              </a:xfrm>
              <a:custGeom>
                <a:avLst/>
                <a:gdLst/>
                <a:ahLst/>
                <a:cxnLst/>
                <a:rect l="l" t="t" r="r" b="b"/>
                <a:pathLst>
                  <a:path w="1137" h="179" extrusionOk="0">
                    <a:moveTo>
                      <a:pt x="791" y="1"/>
                    </a:moveTo>
                    <a:cubicBezTo>
                      <a:pt x="723" y="1"/>
                      <a:pt x="648" y="3"/>
                      <a:pt x="569" y="7"/>
                    </a:cubicBezTo>
                    <a:cubicBezTo>
                      <a:pt x="251" y="7"/>
                      <a:pt x="0" y="57"/>
                      <a:pt x="0" y="107"/>
                    </a:cubicBezTo>
                    <a:cubicBezTo>
                      <a:pt x="0" y="149"/>
                      <a:pt x="170" y="179"/>
                      <a:pt x="407" y="179"/>
                    </a:cubicBezTo>
                    <a:cubicBezTo>
                      <a:pt x="458" y="179"/>
                      <a:pt x="512" y="177"/>
                      <a:pt x="569" y="174"/>
                    </a:cubicBezTo>
                    <a:cubicBezTo>
                      <a:pt x="886" y="158"/>
                      <a:pt x="1137" y="107"/>
                      <a:pt x="1137" y="57"/>
                    </a:cubicBezTo>
                    <a:cubicBezTo>
                      <a:pt x="1137" y="20"/>
                      <a:pt x="996" y="1"/>
                      <a:pt x="791" y="1"/>
                    </a:cubicBezTo>
                    <a:close/>
                  </a:path>
                </a:pathLst>
              </a:custGeom>
              <a:solidFill>
                <a:srgbClr val="FAFAFA"/>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208" name="Google Shape;2208;p44"/>
              <p:cNvSpPr/>
              <p:nvPr/>
            </p:nvSpPr>
            <p:spPr>
              <a:xfrm>
                <a:off x="6970845" y="2670484"/>
                <a:ext cx="22531" cy="40319"/>
              </a:xfrm>
              <a:custGeom>
                <a:avLst/>
                <a:gdLst/>
                <a:ahLst/>
                <a:cxnLst/>
                <a:rect l="l" t="t" r="r" b="b"/>
                <a:pathLst>
                  <a:path w="703" h="1258" extrusionOk="0">
                    <a:moveTo>
                      <a:pt x="51" y="1"/>
                    </a:moveTo>
                    <a:lnTo>
                      <a:pt x="51" y="1"/>
                    </a:lnTo>
                    <a:cubicBezTo>
                      <a:pt x="17" y="17"/>
                      <a:pt x="0" y="352"/>
                      <a:pt x="184" y="719"/>
                    </a:cubicBezTo>
                    <a:cubicBezTo>
                      <a:pt x="355" y="1060"/>
                      <a:pt x="612" y="1257"/>
                      <a:pt x="661" y="1257"/>
                    </a:cubicBezTo>
                    <a:cubicBezTo>
                      <a:pt x="665" y="1257"/>
                      <a:pt x="668" y="1256"/>
                      <a:pt x="669" y="1254"/>
                    </a:cubicBezTo>
                    <a:cubicBezTo>
                      <a:pt x="702" y="1220"/>
                      <a:pt x="518" y="986"/>
                      <a:pt x="351" y="636"/>
                    </a:cubicBezTo>
                    <a:cubicBezTo>
                      <a:pt x="168" y="301"/>
                      <a:pt x="101" y="1"/>
                      <a:pt x="51" y="1"/>
                    </a:cubicBezTo>
                    <a:close/>
                  </a:path>
                </a:pathLst>
              </a:custGeom>
              <a:solidFill>
                <a:srgbClr val="FAFAFA"/>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209" name="Google Shape;2209;p44"/>
              <p:cNvSpPr/>
              <p:nvPr/>
            </p:nvSpPr>
            <p:spPr>
              <a:xfrm>
                <a:off x="7146479" y="2665549"/>
                <a:ext cx="38588" cy="31890"/>
              </a:xfrm>
              <a:custGeom>
                <a:avLst/>
                <a:gdLst/>
                <a:ahLst/>
                <a:cxnLst/>
                <a:rect l="l" t="t" r="r" b="b"/>
                <a:pathLst>
                  <a:path w="1204" h="995" extrusionOk="0">
                    <a:moveTo>
                      <a:pt x="1159" y="1"/>
                    </a:moveTo>
                    <a:cubicBezTo>
                      <a:pt x="1098" y="1"/>
                      <a:pt x="847" y="192"/>
                      <a:pt x="552" y="455"/>
                    </a:cubicBezTo>
                    <a:cubicBezTo>
                      <a:pt x="235" y="723"/>
                      <a:pt x="1" y="957"/>
                      <a:pt x="18" y="990"/>
                    </a:cubicBezTo>
                    <a:cubicBezTo>
                      <a:pt x="20" y="993"/>
                      <a:pt x="25" y="994"/>
                      <a:pt x="32" y="994"/>
                    </a:cubicBezTo>
                    <a:cubicBezTo>
                      <a:pt x="102" y="994"/>
                      <a:pt x="379" y="834"/>
                      <a:pt x="669" y="589"/>
                    </a:cubicBezTo>
                    <a:cubicBezTo>
                      <a:pt x="987" y="305"/>
                      <a:pt x="1204" y="38"/>
                      <a:pt x="1171" y="4"/>
                    </a:cubicBezTo>
                    <a:cubicBezTo>
                      <a:pt x="1168" y="2"/>
                      <a:pt x="1164" y="1"/>
                      <a:pt x="1159" y="1"/>
                    </a:cubicBezTo>
                    <a:close/>
                  </a:path>
                </a:pathLst>
              </a:custGeom>
              <a:solidFill>
                <a:srgbClr val="FAFAFA"/>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210" name="Google Shape;2210;p44"/>
              <p:cNvSpPr/>
              <p:nvPr/>
            </p:nvSpPr>
            <p:spPr>
              <a:xfrm>
                <a:off x="7058117" y="2635518"/>
                <a:ext cx="32178" cy="22884"/>
              </a:xfrm>
              <a:custGeom>
                <a:avLst/>
                <a:gdLst/>
                <a:ahLst/>
                <a:cxnLst/>
                <a:rect l="l" t="t" r="r" b="b"/>
                <a:pathLst>
                  <a:path w="1004" h="714" extrusionOk="0">
                    <a:moveTo>
                      <a:pt x="953" y="0"/>
                    </a:moveTo>
                    <a:cubicBezTo>
                      <a:pt x="888" y="0"/>
                      <a:pt x="677" y="125"/>
                      <a:pt x="452" y="290"/>
                    </a:cubicBezTo>
                    <a:cubicBezTo>
                      <a:pt x="185" y="490"/>
                      <a:pt x="1" y="674"/>
                      <a:pt x="34" y="707"/>
                    </a:cubicBezTo>
                    <a:cubicBezTo>
                      <a:pt x="38" y="711"/>
                      <a:pt x="45" y="713"/>
                      <a:pt x="53" y="713"/>
                    </a:cubicBezTo>
                    <a:cubicBezTo>
                      <a:pt x="121" y="713"/>
                      <a:pt x="330" y="601"/>
                      <a:pt x="552" y="423"/>
                    </a:cubicBezTo>
                    <a:cubicBezTo>
                      <a:pt x="820" y="240"/>
                      <a:pt x="1004" y="56"/>
                      <a:pt x="970" y="6"/>
                    </a:cubicBezTo>
                    <a:cubicBezTo>
                      <a:pt x="967" y="2"/>
                      <a:pt x="961" y="0"/>
                      <a:pt x="953" y="0"/>
                    </a:cubicBezTo>
                    <a:close/>
                  </a:path>
                </a:pathLst>
              </a:custGeom>
              <a:solidFill>
                <a:srgbClr val="FAFAFA"/>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211" name="Google Shape;2211;p44"/>
              <p:cNvSpPr/>
              <p:nvPr/>
            </p:nvSpPr>
            <p:spPr>
              <a:xfrm>
                <a:off x="7095616" y="2524753"/>
                <a:ext cx="40736" cy="34005"/>
              </a:xfrm>
              <a:custGeom>
                <a:avLst/>
                <a:gdLst/>
                <a:ahLst/>
                <a:cxnLst/>
                <a:rect l="l" t="t" r="r" b="b"/>
                <a:pathLst>
                  <a:path w="1271" h="1061" extrusionOk="0">
                    <a:moveTo>
                      <a:pt x="42" y="0"/>
                    </a:moveTo>
                    <a:cubicBezTo>
                      <a:pt x="39" y="0"/>
                      <a:pt x="36" y="1"/>
                      <a:pt x="34" y="3"/>
                    </a:cubicBezTo>
                    <a:cubicBezTo>
                      <a:pt x="1" y="36"/>
                      <a:pt x="184" y="354"/>
                      <a:pt x="535" y="655"/>
                    </a:cubicBezTo>
                    <a:cubicBezTo>
                      <a:pt x="851" y="925"/>
                      <a:pt x="1167" y="1061"/>
                      <a:pt x="1239" y="1061"/>
                    </a:cubicBezTo>
                    <a:cubicBezTo>
                      <a:pt x="1247" y="1061"/>
                      <a:pt x="1252" y="1059"/>
                      <a:pt x="1254" y="1056"/>
                    </a:cubicBezTo>
                    <a:cubicBezTo>
                      <a:pt x="1270" y="1005"/>
                      <a:pt x="986" y="805"/>
                      <a:pt x="652" y="521"/>
                    </a:cubicBezTo>
                    <a:cubicBezTo>
                      <a:pt x="337" y="253"/>
                      <a:pt x="96" y="0"/>
                      <a:pt x="42" y="0"/>
                    </a:cubicBezTo>
                    <a:close/>
                  </a:path>
                </a:pathLst>
              </a:custGeom>
              <a:solidFill>
                <a:srgbClr val="FAFAFA"/>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212" name="Google Shape;2212;p44"/>
              <p:cNvSpPr/>
              <p:nvPr/>
            </p:nvSpPr>
            <p:spPr>
              <a:xfrm>
                <a:off x="7212887" y="2527894"/>
                <a:ext cx="32691" cy="23909"/>
              </a:xfrm>
              <a:custGeom>
                <a:avLst/>
                <a:gdLst/>
                <a:ahLst/>
                <a:cxnLst/>
                <a:rect l="l" t="t" r="r" b="b"/>
                <a:pathLst>
                  <a:path w="1020" h="746" extrusionOk="0">
                    <a:moveTo>
                      <a:pt x="974" y="0"/>
                    </a:moveTo>
                    <a:cubicBezTo>
                      <a:pt x="918" y="0"/>
                      <a:pt x="692" y="126"/>
                      <a:pt x="452" y="306"/>
                    </a:cubicBezTo>
                    <a:cubicBezTo>
                      <a:pt x="201" y="506"/>
                      <a:pt x="1" y="707"/>
                      <a:pt x="34" y="740"/>
                    </a:cubicBezTo>
                    <a:cubicBezTo>
                      <a:pt x="38" y="744"/>
                      <a:pt x="43" y="746"/>
                      <a:pt x="51" y="746"/>
                    </a:cubicBezTo>
                    <a:cubicBezTo>
                      <a:pt x="116" y="746"/>
                      <a:pt x="329" y="619"/>
                      <a:pt x="569" y="440"/>
                    </a:cubicBezTo>
                    <a:cubicBezTo>
                      <a:pt x="836" y="239"/>
                      <a:pt x="1020" y="55"/>
                      <a:pt x="987" y="5"/>
                    </a:cubicBezTo>
                    <a:cubicBezTo>
                      <a:pt x="985" y="2"/>
                      <a:pt x="981" y="0"/>
                      <a:pt x="974" y="0"/>
                    </a:cubicBezTo>
                    <a:close/>
                  </a:path>
                </a:pathLst>
              </a:custGeom>
              <a:solidFill>
                <a:srgbClr val="FAFAFA"/>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213" name="Google Shape;2213;p44"/>
              <p:cNvSpPr/>
              <p:nvPr/>
            </p:nvSpPr>
            <p:spPr>
              <a:xfrm>
                <a:off x="7334452" y="2525907"/>
                <a:ext cx="12884" cy="45575"/>
              </a:xfrm>
              <a:custGeom>
                <a:avLst/>
                <a:gdLst/>
                <a:ahLst/>
                <a:cxnLst/>
                <a:rect l="l" t="t" r="r" b="b"/>
                <a:pathLst>
                  <a:path w="402" h="1422" extrusionOk="0">
                    <a:moveTo>
                      <a:pt x="318" y="0"/>
                    </a:moveTo>
                    <a:cubicBezTo>
                      <a:pt x="285" y="0"/>
                      <a:pt x="218" y="318"/>
                      <a:pt x="151" y="702"/>
                    </a:cubicBezTo>
                    <a:cubicBezTo>
                      <a:pt x="67" y="1086"/>
                      <a:pt x="1" y="1404"/>
                      <a:pt x="34" y="1421"/>
                    </a:cubicBezTo>
                    <a:cubicBezTo>
                      <a:pt x="35" y="1421"/>
                      <a:pt x="37" y="1421"/>
                      <a:pt x="38" y="1421"/>
                    </a:cubicBezTo>
                    <a:cubicBezTo>
                      <a:pt x="92" y="1421"/>
                      <a:pt x="237" y="1126"/>
                      <a:pt x="318" y="736"/>
                    </a:cubicBezTo>
                    <a:cubicBezTo>
                      <a:pt x="402" y="335"/>
                      <a:pt x="368" y="0"/>
                      <a:pt x="318" y="0"/>
                    </a:cubicBezTo>
                    <a:close/>
                  </a:path>
                </a:pathLst>
              </a:custGeom>
              <a:solidFill>
                <a:srgbClr val="FAFAFA"/>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214" name="Google Shape;2214;p44"/>
              <p:cNvSpPr/>
              <p:nvPr/>
            </p:nvSpPr>
            <p:spPr>
              <a:xfrm>
                <a:off x="7310896" y="2638691"/>
                <a:ext cx="41793" cy="36761"/>
              </a:xfrm>
              <a:custGeom>
                <a:avLst/>
                <a:gdLst/>
                <a:ahLst/>
                <a:cxnLst/>
                <a:rect l="l" t="t" r="r" b="b"/>
                <a:pathLst>
                  <a:path w="1304" h="1147" extrusionOk="0">
                    <a:moveTo>
                      <a:pt x="49" y="0"/>
                    </a:moveTo>
                    <a:cubicBezTo>
                      <a:pt x="42" y="0"/>
                      <a:pt x="37" y="2"/>
                      <a:pt x="34" y="7"/>
                    </a:cubicBezTo>
                    <a:cubicBezTo>
                      <a:pt x="0" y="40"/>
                      <a:pt x="251" y="324"/>
                      <a:pt x="602" y="642"/>
                    </a:cubicBezTo>
                    <a:cubicBezTo>
                      <a:pt x="915" y="923"/>
                      <a:pt x="1213" y="1146"/>
                      <a:pt x="1263" y="1146"/>
                    </a:cubicBezTo>
                    <a:cubicBezTo>
                      <a:pt x="1267" y="1146"/>
                      <a:pt x="1269" y="1145"/>
                      <a:pt x="1270" y="1143"/>
                    </a:cubicBezTo>
                    <a:cubicBezTo>
                      <a:pt x="1304" y="1110"/>
                      <a:pt x="1053" y="826"/>
                      <a:pt x="719" y="508"/>
                    </a:cubicBezTo>
                    <a:cubicBezTo>
                      <a:pt x="400" y="220"/>
                      <a:pt x="123" y="0"/>
                      <a:pt x="49" y="0"/>
                    </a:cubicBezTo>
                    <a:close/>
                  </a:path>
                </a:pathLst>
              </a:custGeom>
              <a:solidFill>
                <a:srgbClr val="FAFAFA"/>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215" name="Google Shape;2215;p44"/>
              <p:cNvSpPr/>
              <p:nvPr/>
            </p:nvSpPr>
            <p:spPr>
              <a:xfrm>
                <a:off x="7326953" y="2737341"/>
                <a:ext cx="31088" cy="38236"/>
              </a:xfrm>
              <a:custGeom>
                <a:avLst/>
                <a:gdLst/>
                <a:ahLst/>
                <a:cxnLst/>
                <a:rect l="l" t="t" r="r" b="b"/>
                <a:pathLst>
                  <a:path w="970" h="1193" extrusionOk="0">
                    <a:moveTo>
                      <a:pt x="42" y="0"/>
                    </a:moveTo>
                    <a:cubicBezTo>
                      <a:pt x="39" y="0"/>
                      <a:pt x="36" y="1"/>
                      <a:pt x="34" y="3"/>
                    </a:cubicBezTo>
                    <a:cubicBezTo>
                      <a:pt x="1" y="37"/>
                      <a:pt x="168" y="321"/>
                      <a:pt x="402" y="638"/>
                    </a:cubicBezTo>
                    <a:cubicBezTo>
                      <a:pt x="637" y="952"/>
                      <a:pt x="858" y="1193"/>
                      <a:pt x="912" y="1193"/>
                    </a:cubicBezTo>
                    <a:cubicBezTo>
                      <a:pt x="915" y="1193"/>
                      <a:pt x="918" y="1192"/>
                      <a:pt x="920" y="1190"/>
                    </a:cubicBezTo>
                    <a:cubicBezTo>
                      <a:pt x="970" y="1156"/>
                      <a:pt x="803" y="872"/>
                      <a:pt x="552" y="538"/>
                    </a:cubicBezTo>
                    <a:cubicBezTo>
                      <a:pt x="317" y="240"/>
                      <a:pt x="96" y="0"/>
                      <a:pt x="42" y="0"/>
                    </a:cubicBezTo>
                    <a:close/>
                  </a:path>
                </a:pathLst>
              </a:custGeom>
              <a:solidFill>
                <a:srgbClr val="FAFAFA"/>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216" name="Google Shape;2216;p44"/>
              <p:cNvSpPr/>
              <p:nvPr/>
            </p:nvSpPr>
            <p:spPr>
              <a:xfrm>
                <a:off x="7218239" y="2772179"/>
                <a:ext cx="40191" cy="56857"/>
              </a:xfrm>
              <a:custGeom>
                <a:avLst/>
                <a:gdLst/>
                <a:ahLst/>
                <a:cxnLst/>
                <a:rect l="l" t="t" r="r" b="b"/>
                <a:pathLst>
                  <a:path w="1254" h="1774" extrusionOk="0">
                    <a:moveTo>
                      <a:pt x="1214" y="0"/>
                    </a:moveTo>
                    <a:cubicBezTo>
                      <a:pt x="1155" y="0"/>
                      <a:pt x="821" y="326"/>
                      <a:pt x="502" y="804"/>
                    </a:cubicBezTo>
                    <a:cubicBezTo>
                      <a:pt x="168" y="1289"/>
                      <a:pt x="1" y="1740"/>
                      <a:pt x="34" y="1773"/>
                    </a:cubicBezTo>
                    <a:cubicBezTo>
                      <a:pt x="35" y="1774"/>
                      <a:pt x="36" y="1774"/>
                      <a:pt x="38" y="1774"/>
                    </a:cubicBezTo>
                    <a:cubicBezTo>
                      <a:pt x="95" y="1774"/>
                      <a:pt x="341" y="1379"/>
                      <a:pt x="652" y="905"/>
                    </a:cubicBezTo>
                    <a:cubicBezTo>
                      <a:pt x="970" y="420"/>
                      <a:pt x="1254" y="36"/>
                      <a:pt x="1221" y="2"/>
                    </a:cubicBezTo>
                    <a:cubicBezTo>
                      <a:pt x="1219" y="1"/>
                      <a:pt x="1217" y="0"/>
                      <a:pt x="1214" y="0"/>
                    </a:cubicBezTo>
                    <a:close/>
                  </a:path>
                </a:pathLst>
              </a:custGeom>
              <a:solidFill>
                <a:srgbClr val="FAFAFA"/>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217" name="Google Shape;2217;p44"/>
              <p:cNvSpPr/>
              <p:nvPr/>
            </p:nvSpPr>
            <p:spPr>
              <a:xfrm>
                <a:off x="7094013" y="2766314"/>
                <a:ext cx="28428" cy="52562"/>
              </a:xfrm>
              <a:custGeom>
                <a:avLst/>
                <a:gdLst/>
                <a:ahLst/>
                <a:cxnLst/>
                <a:rect l="l" t="t" r="r" b="b"/>
                <a:pathLst>
                  <a:path w="887" h="1640" extrusionOk="0">
                    <a:moveTo>
                      <a:pt x="53" y="1"/>
                    </a:moveTo>
                    <a:cubicBezTo>
                      <a:pt x="52" y="1"/>
                      <a:pt x="51" y="1"/>
                      <a:pt x="51" y="2"/>
                    </a:cubicBezTo>
                    <a:cubicBezTo>
                      <a:pt x="0" y="35"/>
                      <a:pt x="151" y="419"/>
                      <a:pt x="368" y="870"/>
                    </a:cubicBezTo>
                    <a:cubicBezTo>
                      <a:pt x="580" y="1295"/>
                      <a:pt x="793" y="1640"/>
                      <a:pt x="833" y="1640"/>
                    </a:cubicBezTo>
                    <a:cubicBezTo>
                      <a:pt x="834" y="1640"/>
                      <a:pt x="835" y="1639"/>
                      <a:pt x="836" y="1639"/>
                    </a:cubicBezTo>
                    <a:cubicBezTo>
                      <a:pt x="886" y="1622"/>
                      <a:pt x="736" y="1238"/>
                      <a:pt x="518" y="787"/>
                    </a:cubicBezTo>
                    <a:cubicBezTo>
                      <a:pt x="306" y="346"/>
                      <a:pt x="94" y="1"/>
                      <a:pt x="53" y="1"/>
                    </a:cubicBezTo>
                    <a:close/>
                  </a:path>
                </a:pathLst>
              </a:custGeom>
              <a:solidFill>
                <a:srgbClr val="FAFAFA"/>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218" name="Google Shape;2218;p44"/>
              <p:cNvSpPr/>
              <p:nvPr/>
            </p:nvSpPr>
            <p:spPr>
              <a:xfrm>
                <a:off x="6946744" y="2789806"/>
                <a:ext cx="50895" cy="43075"/>
              </a:xfrm>
              <a:custGeom>
                <a:avLst/>
                <a:gdLst/>
                <a:ahLst/>
                <a:cxnLst/>
                <a:rect l="l" t="t" r="r" b="b"/>
                <a:pathLst>
                  <a:path w="1588" h="1344" extrusionOk="0">
                    <a:moveTo>
                      <a:pt x="1548" y="1"/>
                    </a:moveTo>
                    <a:cubicBezTo>
                      <a:pt x="1496" y="1"/>
                      <a:pt x="1146" y="258"/>
                      <a:pt x="736" y="605"/>
                    </a:cubicBezTo>
                    <a:cubicBezTo>
                      <a:pt x="318" y="973"/>
                      <a:pt x="1" y="1307"/>
                      <a:pt x="34" y="1340"/>
                    </a:cubicBezTo>
                    <a:cubicBezTo>
                      <a:pt x="36" y="1342"/>
                      <a:pt x="39" y="1343"/>
                      <a:pt x="43" y="1343"/>
                    </a:cubicBezTo>
                    <a:cubicBezTo>
                      <a:pt x="109" y="1343"/>
                      <a:pt x="459" y="1086"/>
                      <a:pt x="853" y="739"/>
                    </a:cubicBezTo>
                    <a:cubicBezTo>
                      <a:pt x="1287" y="371"/>
                      <a:pt x="1588" y="37"/>
                      <a:pt x="1555" y="4"/>
                    </a:cubicBezTo>
                    <a:cubicBezTo>
                      <a:pt x="1554" y="2"/>
                      <a:pt x="1551" y="1"/>
                      <a:pt x="1548" y="1"/>
                    </a:cubicBezTo>
                    <a:close/>
                  </a:path>
                </a:pathLst>
              </a:custGeom>
              <a:solidFill>
                <a:srgbClr val="FAFAFA"/>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219" name="Google Shape;2219;p44"/>
              <p:cNvSpPr/>
              <p:nvPr/>
            </p:nvSpPr>
            <p:spPr>
              <a:xfrm>
                <a:off x="7000844" y="2881918"/>
                <a:ext cx="44453" cy="43043"/>
              </a:xfrm>
              <a:custGeom>
                <a:avLst/>
                <a:gdLst/>
                <a:ahLst/>
                <a:cxnLst/>
                <a:rect l="l" t="t" r="r" b="b"/>
                <a:pathLst>
                  <a:path w="1387" h="1343" extrusionOk="0">
                    <a:moveTo>
                      <a:pt x="28" y="0"/>
                    </a:moveTo>
                    <a:cubicBezTo>
                      <a:pt x="23" y="0"/>
                      <a:pt x="19" y="1"/>
                      <a:pt x="17" y="4"/>
                    </a:cubicBezTo>
                    <a:cubicBezTo>
                      <a:pt x="0" y="54"/>
                      <a:pt x="301" y="321"/>
                      <a:pt x="669" y="689"/>
                    </a:cubicBezTo>
                    <a:cubicBezTo>
                      <a:pt x="1002" y="1038"/>
                      <a:pt x="1276" y="1343"/>
                      <a:pt x="1345" y="1343"/>
                    </a:cubicBezTo>
                    <a:cubicBezTo>
                      <a:pt x="1348" y="1343"/>
                      <a:pt x="1351" y="1342"/>
                      <a:pt x="1354" y="1340"/>
                    </a:cubicBezTo>
                    <a:cubicBezTo>
                      <a:pt x="1387" y="1307"/>
                      <a:pt x="1153" y="939"/>
                      <a:pt x="785" y="572"/>
                    </a:cubicBezTo>
                    <a:cubicBezTo>
                      <a:pt x="443" y="213"/>
                      <a:pt x="100" y="0"/>
                      <a:pt x="28" y="0"/>
                    </a:cubicBezTo>
                    <a:close/>
                  </a:path>
                </a:pathLst>
              </a:custGeom>
              <a:solidFill>
                <a:srgbClr val="FAFAFA"/>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220" name="Google Shape;2220;p44"/>
              <p:cNvSpPr/>
              <p:nvPr/>
            </p:nvSpPr>
            <p:spPr>
              <a:xfrm>
                <a:off x="7129365" y="2879258"/>
                <a:ext cx="31088" cy="49934"/>
              </a:xfrm>
              <a:custGeom>
                <a:avLst/>
                <a:gdLst/>
                <a:ahLst/>
                <a:cxnLst/>
                <a:rect l="l" t="t" r="r" b="b"/>
                <a:pathLst>
                  <a:path w="970" h="1558" extrusionOk="0">
                    <a:moveTo>
                      <a:pt x="928" y="0"/>
                    </a:moveTo>
                    <a:cubicBezTo>
                      <a:pt x="871" y="0"/>
                      <a:pt x="588" y="277"/>
                      <a:pt x="351" y="688"/>
                    </a:cubicBezTo>
                    <a:cubicBezTo>
                      <a:pt x="100" y="1139"/>
                      <a:pt x="0" y="1540"/>
                      <a:pt x="50" y="1557"/>
                    </a:cubicBezTo>
                    <a:cubicBezTo>
                      <a:pt x="51" y="1557"/>
                      <a:pt x="53" y="1557"/>
                      <a:pt x="54" y="1557"/>
                    </a:cubicBezTo>
                    <a:cubicBezTo>
                      <a:pt x="107" y="1557"/>
                      <a:pt x="256" y="1196"/>
                      <a:pt x="501" y="772"/>
                    </a:cubicBezTo>
                    <a:cubicBezTo>
                      <a:pt x="735" y="354"/>
                      <a:pt x="969" y="36"/>
                      <a:pt x="936" y="3"/>
                    </a:cubicBezTo>
                    <a:cubicBezTo>
                      <a:pt x="934" y="1"/>
                      <a:pt x="932" y="0"/>
                      <a:pt x="928" y="0"/>
                    </a:cubicBezTo>
                    <a:close/>
                  </a:path>
                </a:pathLst>
              </a:custGeom>
              <a:solidFill>
                <a:srgbClr val="FAFAFA"/>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221" name="Google Shape;2221;p44"/>
              <p:cNvSpPr/>
              <p:nvPr/>
            </p:nvSpPr>
            <p:spPr>
              <a:xfrm>
                <a:off x="7201637" y="2900667"/>
                <a:ext cx="51985" cy="41985"/>
              </a:xfrm>
              <a:custGeom>
                <a:avLst/>
                <a:gdLst/>
                <a:ahLst/>
                <a:cxnLst/>
                <a:rect l="l" t="t" r="r" b="b"/>
                <a:pathLst>
                  <a:path w="1622" h="1310" extrusionOk="0">
                    <a:moveTo>
                      <a:pt x="43" y="1"/>
                    </a:moveTo>
                    <a:cubicBezTo>
                      <a:pt x="39" y="1"/>
                      <a:pt x="36" y="1"/>
                      <a:pt x="34" y="3"/>
                    </a:cubicBezTo>
                    <a:cubicBezTo>
                      <a:pt x="1" y="53"/>
                      <a:pt x="335" y="371"/>
                      <a:pt x="753" y="722"/>
                    </a:cubicBezTo>
                    <a:cubicBezTo>
                      <a:pt x="1161" y="1067"/>
                      <a:pt x="1511" y="1310"/>
                      <a:pt x="1579" y="1310"/>
                    </a:cubicBezTo>
                    <a:cubicBezTo>
                      <a:pt x="1583" y="1310"/>
                      <a:pt x="1586" y="1309"/>
                      <a:pt x="1588" y="1307"/>
                    </a:cubicBezTo>
                    <a:cubicBezTo>
                      <a:pt x="1622" y="1273"/>
                      <a:pt x="1304" y="956"/>
                      <a:pt x="870" y="588"/>
                    </a:cubicBezTo>
                    <a:cubicBezTo>
                      <a:pt x="460" y="257"/>
                      <a:pt x="110" y="1"/>
                      <a:pt x="43" y="1"/>
                    </a:cubicBezTo>
                    <a:close/>
                  </a:path>
                </a:pathLst>
              </a:custGeom>
              <a:solidFill>
                <a:srgbClr val="FAFAFA"/>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222" name="Google Shape;2222;p44"/>
              <p:cNvSpPr/>
              <p:nvPr/>
            </p:nvSpPr>
            <p:spPr>
              <a:xfrm>
                <a:off x="7200580" y="2592186"/>
                <a:ext cx="42338" cy="29935"/>
              </a:xfrm>
              <a:custGeom>
                <a:avLst/>
                <a:gdLst/>
                <a:ahLst/>
                <a:cxnLst/>
                <a:rect l="l" t="t" r="r" b="b"/>
                <a:pathLst>
                  <a:path w="1321" h="934" extrusionOk="0">
                    <a:moveTo>
                      <a:pt x="44" y="1"/>
                    </a:moveTo>
                    <a:cubicBezTo>
                      <a:pt x="40" y="1"/>
                      <a:pt x="36" y="2"/>
                      <a:pt x="34" y="4"/>
                    </a:cubicBezTo>
                    <a:cubicBezTo>
                      <a:pt x="0" y="38"/>
                      <a:pt x="234" y="322"/>
                      <a:pt x="585" y="589"/>
                    </a:cubicBezTo>
                    <a:cubicBezTo>
                      <a:pt x="887" y="805"/>
                      <a:pt x="1176" y="934"/>
                      <a:pt x="1262" y="934"/>
                    </a:cubicBezTo>
                    <a:cubicBezTo>
                      <a:pt x="1276" y="934"/>
                      <a:pt x="1285" y="930"/>
                      <a:pt x="1287" y="923"/>
                    </a:cubicBezTo>
                    <a:cubicBezTo>
                      <a:pt x="1320" y="890"/>
                      <a:pt x="1020" y="689"/>
                      <a:pt x="686" y="439"/>
                    </a:cubicBezTo>
                    <a:cubicBezTo>
                      <a:pt x="359" y="205"/>
                      <a:pt x="104" y="1"/>
                      <a:pt x="44" y="1"/>
                    </a:cubicBezTo>
                    <a:close/>
                  </a:path>
                </a:pathLst>
              </a:custGeom>
              <a:solidFill>
                <a:srgbClr val="FAFAFA"/>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223" name="Google Shape;2223;p44"/>
              <p:cNvSpPr/>
              <p:nvPr/>
            </p:nvSpPr>
            <p:spPr>
              <a:xfrm>
                <a:off x="7028695" y="3174182"/>
                <a:ext cx="37499" cy="27146"/>
              </a:xfrm>
              <a:custGeom>
                <a:avLst/>
                <a:gdLst/>
                <a:ahLst/>
                <a:cxnLst/>
                <a:rect l="l" t="t" r="r" b="b"/>
                <a:pathLst>
                  <a:path w="1170" h="847" extrusionOk="0">
                    <a:moveTo>
                      <a:pt x="1129" y="0"/>
                    </a:moveTo>
                    <a:cubicBezTo>
                      <a:pt x="1047" y="0"/>
                      <a:pt x="774" y="90"/>
                      <a:pt x="501" y="291"/>
                    </a:cubicBezTo>
                    <a:cubicBezTo>
                      <a:pt x="167" y="525"/>
                      <a:pt x="0" y="809"/>
                      <a:pt x="33" y="843"/>
                    </a:cubicBezTo>
                    <a:cubicBezTo>
                      <a:pt x="36" y="845"/>
                      <a:pt x="39" y="846"/>
                      <a:pt x="43" y="846"/>
                    </a:cubicBezTo>
                    <a:cubicBezTo>
                      <a:pt x="99" y="846"/>
                      <a:pt x="321" y="643"/>
                      <a:pt x="602" y="425"/>
                    </a:cubicBezTo>
                    <a:cubicBezTo>
                      <a:pt x="902" y="208"/>
                      <a:pt x="1170" y="58"/>
                      <a:pt x="1153" y="7"/>
                    </a:cubicBezTo>
                    <a:cubicBezTo>
                      <a:pt x="1151" y="3"/>
                      <a:pt x="1142" y="0"/>
                      <a:pt x="1129" y="0"/>
                    </a:cubicBezTo>
                    <a:close/>
                  </a:path>
                </a:pathLst>
              </a:custGeom>
              <a:solidFill>
                <a:srgbClr val="FAFAFA"/>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224" name="Google Shape;2224;p44"/>
              <p:cNvSpPr/>
              <p:nvPr/>
            </p:nvSpPr>
            <p:spPr>
              <a:xfrm>
                <a:off x="7177023" y="3179727"/>
                <a:ext cx="20384" cy="48267"/>
              </a:xfrm>
              <a:custGeom>
                <a:avLst/>
                <a:gdLst/>
                <a:ahLst/>
                <a:cxnLst/>
                <a:rect l="l" t="t" r="r" b="b"/>
                <a:pathLst>
                  <a:path w="636" h="1506" extrusionOk="0">
                    <a:moveTo>
                      <a:pt x="53" y="1"/>
                    </a:moveTo>
                    <a:cubicBezTo>
                      <a:pt x="52" y="1"/>
                      <a:pt x="51" y="1"/>
                      <a:pt x="50" y="1"/>
                    </a:cubicBezTo>
                    <a:cubicBezTo>
                      <a:pt x="0" y="18"/>
                      <a:pt x="84" y="369"/>
                      <a:pt x="234" y="787"/>
                    </a:cubicBezTo>
                    <a:cubicBezTo>
                      <a:pt x="381" y="1194"/>
                      <a:pt x="543" y="1506"/>
                      <a:pt x="598" y="1506"/>
                    </a:cubicBezTo>
                    <a:cubicBezTo>
                      <a:pt x="599" y="1506"/>
                      <a:pt x="601" y="1506"/>
                      <a:pt x="602" y="1505"/>
                    </a:cubicBezTo>
                    <a:cubicBezTo>
                      <a:pt x="635" y="1489"/>
                      <a:pt x="552" y="1138"/>
                      <a:pt x="401" y="720"/>
                    </a:cubicBezTo>
                    <a:cubicBezTo>
                      <a:pt x="255" y="313"/>
                      <a:pt x="92" y="1"/>
                      <a:pt x="53" y="1"/>
                    </a:cubicBezTo>
                    <a:close/>
                  </a:path>
                </a:pathLst>
              </a:custGeom>
              <a:solidFill>
                <a:srgbClr val="FAFAFA"/>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225" name="Google Shape;2225;p44"/>
              <p:cNvSpPr/>
              <p:nvPr/>
            </p:nvSpPr>
            <p:spPr>
              <a:xfrm>
                <a:off x="7292691" y="3181265"/>
                <a:ext cx="36441" cy="35576"/>
              </a:xfrm>
              <a:custGeom>
                <a:avLst/>
                <a:gdLst/>
                <a:ahLst/>
                <a:cxnLst/>
                <a:rect l="l" t="t" r="r" b="b"/>
                <a:pathLst>
                  <a:path w="1137" h="1110" extrusionOk="0">
                    <a:moveTo>
                      <a:pt x="1090" y="0"/>
                    </a:moveTo>
                    <a:cubicBezTo>
                      <a:pt x="1019" y="0"/>
                      <a:pt x="782" y="209"/>
                      <a:pt x="502" y="505"/>
                    </a:cubicBezTo>
                    <a:cubicBezTo>
                      <a:pt x="201" y="806"/>
                      <a:pt x="0" y="1073"/>
                      <a:pt x="34" y="1106"/>
                    </a:cubicBezTo>
                    <a:cubicBezTo>
                      <a:pt x="36" y="1109"/>
                      <a:pt x="39" y="1110"/>
                      <a:pt x="44" y="1110"/>
                    </a:cubicBezTo>
                    <a:cubicBezTo>
                      <a:pt x="104" y="1110"/>
                      <a:pt x="355" y="902"/>
                      <a:pt x="635" y="622"/>
                    </a:cubicBezTo>
                    <a:cubicBezTo>
                      <a:pt x="919" y="321"/>
                      <a:pt x="1137" y="37"/>
                      <a:pt x="1103" y="4"/>
                    </a:cubicBezTo>
                    <a:cubicBezTo>
                      <a:pt x="1100" y="1"/>
                      <a:pt x="1095" y="0"/>
                      <a:pt x="1090" y="0"/>
                    </a:cubicBezTo>
                    <a:close/>
                  </a:path>
                </a:pathLst>
              </a:custGeom>
              <a:solidFill>
                <a:srgbClr val="FAFAFA"/>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226" name="Google Shape;2226;p44"/>
              <p:cNvSpPr/>
              <p:nvPr/>
            </p:nvSpPr>
            <p:spPr>
              <a:xfrm>
                <a:off x="6945141" y="3150305"/>
                <a:ext cx="507704" cy="63747"/>
              </a:xfrm>
              <a:custGeom>
                <a:avLst/>
                <a:gdLst/>
                <a:ahLst/>
                <a:cxnLst/>
                <a:rect l="l" t="t" r="r" b="b"/>
                <a:pathLst>
                  <a:path w="15841" h="1989" extrusionOk="0">
                    <a:moveTo>
                      <a:pt x="151" y="1"/>
                    </a:moveTo>
                    <a:lnTo>
                      <a:pt x="0" y="719"/>
                    </a:lnTo>
                    <a:lnTo>
                      <a:pt x="15840" y="1989"/>
                    </a:lnTo>
                    <a:lnTo>
                      <a:pt x="15172" y="234"/>
                    </a:lnTo>
                    <a:lnTo>
                      <a:pt x="151" y="1"/>
                    </a:lnTo>
                    <a:close/>
                  </a:path>
                </a:pathLst>
              </a:custGeom>
              <a:solidFill>
                <a:srgbClr val="000000"/>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227" name="Google Shape;2227;p44"/>
              <p:cNvSpPr/>
              <p:nvPr/>
            </p:nvSpPr>
            <p:spPr>
              <a:xfrm>
                <a:off x="5326840" y="3068898"/>
                <a:ext cx="2992444" cy="1600128"/>
              </a:xfrm>
              <a:custGeom>
                <a:avLst/>
                <a:gdLst/>
                <a:ahLst/>
                <a:cxnLst/>
                <a:rect l="l" t="t" r="r" b="b"/>
                <a:pathLst>
                  <a:path w="93368" h="49926" extrusionOk="0">
                    <a:moveTo>
                      <a:pt x="0" y="1"/>
                    </a:moveTo>
                    <a:lnTo>
                      <a:pt x="0" y="2490"/>
                    </a:lnTo>
                    <a:lnTo>
                      <a:pt x="4996" y="2490"/>
                    </a:lnTo>
                    <a:lnTo>
                      <a:pt x="2423" y="49842"/>
                    </a:lnTo>
                    <a:lnTo>
                      <a:pt x="3843" y="49926"/>
                    </a:lnTo>
                    <a:lnTo>
                      <a:pt x="6416" y="2490"/>
                    </a:lnTo>
                    <a:lnTo>
                      <a:pt x="88272" y="2490"/>
                    </a:lnTo>
                    <a:lnTo>
                      <a:pt x="90460" y="49876"/>
                    </a:lnTo>
                    <a:lnTo>
                      <a:pt x="91897" y="49876"/>
                    </a:lnTo>
                    <a:lnTo>
                      <a:pt x="89692" y="2490"/>
                    </a:lnTo>
                    <a:lnTo>
                      <a:pt x="93368" y="2490"/>
                    </a:lnTo>
                    <a:lnTo>
                      <a:pt x="93368" y="1"/>
                    </a:lnTo>
                    <a:close/>
                  </a:path>
                </a:pathLst>
              </a:custGeom>
              <a:solidFill>
                <a:srgbClr val="263238"/>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228" name="Google Shape;2228;p44"/>
              <p:cNvSpPr/>
              <p:nvPr/>
            </p:nvSpPr>
            <p:spPr>
              <a:xfrm>
                <a:off x="6199722" y="2596577"/>
                <a:ext cx="917335" cy="485205"/>
              </a:xfrm>
              <a:custGeom>
                <a:avLst/>
                <a:gdLst/>
                <a:ahLst/>
                <a:cxnLst/>
                <a:rect l="l" t="t" r="r" b="b"/>
                <a:pathLst>
                  <a:path w="28622" h="15139" extrusionOk="0">
                    <a:moveTo>
                      <a:pt x="14603" y="1"/>
                    </a:moveTo>
                    <a:lnTo>
                      <a:pt x="0" y="18"/>
                    </a:lnTo>
                    <a:lnTo>
                      <a:pt x="5180" y="15139"/>
                    </a:lnTo>
                    <a:lnTo>
                      <a:pt x="28622" y="15139"/>
                    </a:lnTo>
                    <a:lnTo>
                      <a:pt x="28438" y="14354"/>
                    </a:lnTo>
                    <a:lnTo>
                      <a:pt x="18964" y="14069"/>
                    </a:lnTo>
                    <a:lnTo>
                      <a:pt x="14603" y="1"/>
                    </a:lnTo>
                    <a:close/>
                  </a:path>
                </a:pathLst>
              </a:custGeom>
              <a:solidFill>
                <a:srgbClr val="263238"/>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229" name="Google Shape;2229;p44"/>
              <p:cNvSpPr/>
              <p:nvPr/>
            </p:nvSpPr>
            <p:spPr>
              <a:xfrm>
                <a:off x="6471763" y="2795511"/>
                <a:ext cx="65895" cy="73427"/>
              </a:xfrm>
              <a:custGeom>
                <a:avLst/>
                <a:gdLst/>
                <a:ahLst/>
                <a:cxnLst/>
                <a:rect l="l" t="t" r="r" b="b"/>
                <a:pathLst>
                  <a:path w="2056" h="2291" extrusionOk="0">
                    <a:moveTo>
                      <a:pt x="925" y="0"/>
                    </a:moveTo>
                    <a:cubicBezTo>
                      <a:pt x="862" y="0"/>
                      <a:pt x="798" y="9"/>
                      <a:pt x="735" y="26"/>
                    </a:cubicBezTo>
                    <a:cubicBezTo>
                      <a:pt x="251" y="143"/>
                      <a:pt x="0" y="761"/>
                      <a:pt x="150" y="1380"/>
                    </a:cubicBezTo>
                    <a:cubicBezTo>
                      <a:pt x="281" y="1917"/>
                      <a:pt x="690" y="2291"/>
                      <a:pt x="1114" y="2291"/>
                    </a:cubicBezTo>
                    <a:cubicBezTo>
                      <a:pt x="1177" y="2291"/>
                      <a:pt x="1240" y="2283"/>
                      <a:pt x="1303" y="2265"/>
                    </a:cubicBezTo>
                    <a:cubicBezTo>
                      <a:pt x="1788" y="2131"/>
                      <a:pt x="2055" y="1530"/>
                      <a:pt x="1888" y="912"/>
                    </a:cubicBezTo>
                    <a:cubicBezTo>
                      <a:pt x="1757" y="374"/>
                      <a:pt x="1348" y="0"/>
                      <a:pt x="925" y="0"/>
                    </a:cubicBezTo>
                    <a:close/>
                  </a:path>
                </a:pathLst>
              </a:custGeom>
              <a:solidFill>
                <a:srgbClr val="FFFFFF"/>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230" name="Google Shape;2230;p44"/>
              <p:cNvSpPr/>
              <p:nvPr/>
            </p:nvSpPr>
            <p:spPr>
              <a:xfrm>
                <a:off x="6600796" y="4512109"/>
                <a:ext cx="336878" cy="154128"/>
              </a:xfrm>
              <a:custGeom>
                <a:avLst/>
                <a:gdLst/>
                <a:ahLst/>
                <a:cxnLst/>
                <a:rect l="l" t="t" r="r" b="b"/>
                <a:pathLst>
                  <a:path w="10511" h="4809" extrusionOk="0">
                    <a:moveTo>
                      <a:pt x="10377" y="0"/>
                    </a:moveTo>
                    <a:lnTo>
                      <a:pt x="4713" y="151"/>
                    </a:lnTo>
                    <a:lnTo>
                      <a:pt x="4780" y="3175"/>
                    </a:lnTo>
                    <a:cubicBezTo>
                      <a:pt x="4780" y="3175"/>
                      <a:pt x="1" y="4378"/>
                      <a:pt x="1170" y="4712"/>
                    </a:cubicBezTo>
                    <a:cubicBezTo>
                      <a:pt x="1428" y="4781"/>
                      <a:pt x="2003" y="4809"/>
                      <a:pt x="2748" y="4809"/>
                    </a:cubicBezTo>
                    <a:cubicBezTo>
                      <a:pt x="5054" y="4809"/>
                      <a:pt x="8985" y="4546"/>
                      <a:pt x="10160" y="4445"/>
                    </a:cubicBezTo>
                    <a:lnTo>
                      <a:pt x="10511" y="4411"/>
                    </a:lnTo>
                    <a:lnTo>
                      <a:pt x="10377" y="0"/>
                    </a:lnTo>
                    <a:close/>
                  </a:path>
                </a:pathLst>
              </a:custGeom>
              <a:solidFill>
                <a:srgbClr val="19B5B1"/>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231" name="Google Shape;2231;p44"/>
              <p:cNvSpPr/>
              <p:nvPr/>
            </p:nvSpPr>
            <p:spPr>
              <a:xfrm>
                <a:off x="6871779" y="4600407"/>
                <a:ext cx="65350" cy="53652"/>
              </a:xfrm>
              <a:custGeom>
                <a:avLst/>
                <a:gdLst/>
                <a:ahLst/>
                <a:cxnLst/>
                <a:rect l="l" t="t" r="r" b="b"/>
                <a:pathLst>
                  <a:path w="2039" h="1674" extrusionOk="0">
                    <a:moveTo>
                      <a:pt x="1933" y="1"/>
                    </a:moveTo>
                    <a:cubicBezTo>
                      <a:pt x="1474" y="1"/>
                      <a:pt x="1035" y="152"/>
                      <a:pt x="685" y="453"/>
                    </a:cubicBezTo>
                    <a:cubicBezTo>
                      <a:pt x="318" y="754"/>
                      <a:pt x="67" y="1188"/>
                      <a:pt x="0" y="1673"/>
                    </a:cubicBezTo>
                    <a:lnTo>
                      <a:pt x="2039" y="1573"/>
                    </a:lnTo>
                    <a:lnTo>
                      <a:pt x="2005" y="2"/>
                    </a:lnTo>
                    <a:cubicBezTo>
                      <a:pt x="1981" y="1"/>
                      <a:pt x="1957" y="1"/>
                      <a:pt x="1933" y="1"/>
                    </a:cubicBezTo>
                    <a:close/>
                  </a:path>
                </a:pathLst>
              </a:custGeom>
              <a:solidFill>
                <a:srgbClr val="FFFFFF"/>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232" name="Google Shape;2232;p44"/>
              <p:cNvSpPr/>
              <p:nvPr/>
            </p:nvSpPr>
            <p:spPr>
              <a:xfrm>
                <a:off x="6625442" y="4635277"/>
                <a:ext cx="312231" cy="30223"/>
              </a:xfrm>
              <a:custGeom>
                <a:avLst/>
                <a:gdLst/>
                <a:ahLst/>
                <a:cxnLst/>
                <a:rect l="l" t="t" r="r" b="b"/>
                <a:pathLst>
                  <a:path w="9742" h="943" extrusionOk="0">
                    <a:moveTo>
                      <a:pt x="1671" y="0"/>
                    </a:moveTo>
                    <a:cubicBezTo>
                      <a:pt x="1671" y="0"/>
                      <a:pt x="0" y="535"/>
                      <a:pt x="218" y="802"/>
                    </a:cubicBezTo>
                    <a:cubicBezTo>
                      <a:pt x="292" y="900"/>
                      <a:pt x="1105" y="942"/>
                      <a:pt x="2255" y="942"/>
                    </a:cubicBezTo>
                    <a:cubicBezTo>
                      <a:pt x="4451" y="942"/>
                      <a:pt x="7877" y="788"/>
                      <a:pt x="9742" y="568"/>
                    </a:cubicBezTo>
                    <a:lnTo>
                      <a:pt x="9725" y="451"/>
                    </a:lnTo>
                    <a:lnTo>
                      <a:pt x="2189" y="719"/>
                    </a:lnTo>
                    <a:cubicBezTo>
                      <a:pt x="2189" y="719"/>
                      <a:pt x="2005" y="17"/>
                      <a:pt x="1671" y="0"/>
                    </a:cubicBezTo>
                    <a:close/>
                  </a:path>
                </a:pathLst>
              </a:custGeom>
              <a:solidFill>
                <a:srgbClr val="FFFFFF"/>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233" name="Google Shape;2233;p44"/>
              <p:cNvSpPr/>
              <p:nvPr/>
            </p:nvSpPr>
            <p:spPr>
              <a:xfrm>
                <a:off x="6632397" y="4649187"/>
                <a:ext cx="307968" cy="9871"/>
              </a:xfrm>
              <a:custGeom>
                <a:avLst/>
                <a:gdLst/>
                <a:ahLst/>
                <a:cxnLst/>
                <a:rect l="l" t="t" r="r" b="b"/>
                <a:pathLst>
                  <a:path w="9609" h="308" extrusionOk="0">
                    <a:moveTo>
                      <a:pt x="9508" y="1"/>
                    </a:moveTo>
                    <a:cubicBezTo>
                      <a:pt x="9424" y="17"/>
                      <a:pt x="9324" y="17"/>
                      <a:pt x="9224" y="17"/>
                    </a:cubicBezTo>
                    <a:cubicBezTo>
                      <a:pt x="8940" y="34"/>
                      <a:pt x="8606" y="51"/>
                      <a:pt x="8188" y="67"/>
                    </a:cubicBezTo>
                    <a:cubicBezTo>
                      <a:pt x="7319" y="118"/>
                      <a:pt x="6133" y="168"/>
                      <a:pt x="4796" y="201"/>
                    </a:cubicBezTo>
                    <a:cubicBezTo>
                      <a:pt x="3476" y="235"/>
                      <a:pt x="2273" y="251"/>
                      <a:pt x="1404" y="268"/>
                    </a:cubicBezTo>
                    <a:lnTo>
                      <a:pt x="101" y="268"/>
                    </a:lnTo>
                    <a:cubicBezTo>
                      <a:pt x="68" y="268"/>
                      <a:pt x="34" y="268"/>
                      <a:pt x="1" y="285"/>
                    </a:cubicBezTo>
                    <a:lnTo>
                      <a:pt x="101" y="285"/>
                    </a:lnTo>
                    <a:cubicBezTo>
                      <a:pt x="184" y="285"/>
                      <a:pt x="268" y="285"/>
                      <a:pt x="368" y="301"/>
                    </a:cubicBezTo>
                    <a:lnTo>
                      <a:pt x="1404" y="301"/>
                    </a:lnTo>
                    <a:cubicBezTo>
                      <a:pt x="1637" y="306"/>
                      <a:pt x="1894" y="308"/>
                      <a:pt x="2170" y="308"/>
                    </a:cubicBezTo>
                    <a:cubicBezTo>
                      <a:pt x="2926" y="308"/>
                      <a:pt x="3830" y="292"/>
                      <a:pt x="4796" y="268"/>
                    </a:cubicBezTo>
                    <a:cubicBezTo>
                      <a:pt x="6133" y="235"/>
                      <a:pt x="7336" y="168"/>
                      <a:pt x="8205" y="118"/>
                    </a:cubicBezTo>
                    <a:lnTo>
                      <a:pt x="9224" y="51"/>
                    </a:lnTo>
                    <a:cubicBezTo>
                      <a:pt x="9324" y="34"/>
                      <a:pt x="9424" y="34"/>
                      <a:pt x="9508" y="17"/>
                    </a:cubicBezTo>
                    <a:cubicBezTo>
                      <a:pt x="9541" y="17"/>
                      <a:pt x="9575" y="17"/>
                      <a:pt x="9608" y="1"/>
                    </a:cubicBezTo>
                    <a:close/>
                  </a:path>
                </a:pathLst>
              </a:custGeom>
              <a:solidFill>
                <a:srgbClr val="263238"/>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234" name="Google Shape;2234;p44"/>
              <p:cNvSpPr/>
              <p:nvPr/>
            </p:nvSpPr>
            <p:spPr>
              <a:xfrm>
                <a:off x="6677908" y="4633130"/>
                <a:ext cx="18236" cy="27883"/>
              </a:xfrm>
              <a:custGeom>
                <a:avLst/>
                <a:gdLst/>
                <a:ahLst/>
                <a:cxnLst/>
                <a:rect l="l" t="t" r="r" b="b"/>
                <a:pathLst>
                  <a:path w="569" h="870" extrusionOk="0">
                    <a:moveTo>
                      <a:pt x="1" y="0"/>
                    </a:moveTo>
                    <a:cubicBezTo>
                      <a:pt x="285" y="218"/>
                      <a:pt x="485" y="518"/>
                      <a:pt x="552" y="869"/>
                    </a:cubicBezTo>
                    <a:cubicBezTo>
                      <a:pt x="569" y="502"/>
                      <a:pt x="352" y="151"/>
                      <a:pt x="1" y="0"/>
                    </a:cubicBezTo>
                    <a:close/>
                  </a:path>
                </a:pathLst>
              </a:custGeom>
              <a:solidFill>
                <a:srgbClr val="263238"/>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235" name="Google Shape;2235;p44"/>
              <p:cNvSpPr/>
              <p:nvPr/>
            </p:nvSpPr>
            <p:spPr>
              <a:xfrm>
                <a:off x="6737906" y="4617554"/>
                <a:ext cx="11282" cy="15064"/>
              </a:xfrm>
              <a:custGeom>
                <a:avLst/>
                <a:gdLst/>
                <a:ahLst/>
                <a:cxnLst/>
                <a:rect l="l" t="t" r="r" b="b"/>
                <a:pathLst>
                  <a:path w="352" h="470" extrusionOk="0">
                    <a:moveTo>
                      <a:pt x="22" y="0"/>
                    </a:moveTo>
                    <a:cubicBezTo>
                      <a:pt x="20" y="0"/>
                      <a:pt x="18" y="1"/>
                      <a:pt x="17" y="2"/>
                    </a:cubicBezTo>
                    <a:cubicBezTo>
                      <a:pt x="0" y="19"/>
                      <a:pt x="67" y="119"/>
                      <a:pt x="151" y="252"/>
                    </a:cubicBezTo>
                    <a:cubicBezTo>
                      <a:pt x="234" y="386"/>
                      <a:pt x="318" y="470"/>
                      <a:pt x="334" y="470"/>
                    </a:cubicBezTo>
                    <a:cubicBezTo>
                      <a:pt x="351" y="453"/>
                      <a:pt x="301" y="336"/>
                      <a:pt x="201" y="219"/>
                    </a:cubicBezTo>
                    <a:cubicBezTo>
                      <a:pt x="123" y="95"/>
                      <a:pt x="46" y="0"/>
                      <a:pt x="22" y="0"/>
                    </a:cubicBezTo>
                    <a:close/>
                  </a:path>
                </a:pathLst>
              </a:custGeom>
              <a:solidFill>
                <a:srgbClr val="263238"/>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236" name="Google Shape;2236;p44"/>
              <p:cNvSpPr/>
              <p:nvPr/>
            </p:nvSpPr>
            <p:spPr>
              <a:xfrm>
                <a:off x="6751271" y="4614317"/>
                <a:ext cx="12371" cy="10288"/>
              </a:xfrm>
              <a:custGeom>
                <a:avLst/>
                <a:gdLst/>
                <a:ahLst/>
                <a:cxnLst/>
                <a:rect l="l" t="t" r="r" b="b"/>
                <a:pathLst>
                  <a:path w="386" h="321" extrusionOk="0">
                    <a:moveTo>
                      <a:pt x="9" y="0"/>
                    </a:moveTo>
                    <a:cubicBezTo>
                      <a:pt x="5" y="0"/>
                      <a:pt x="3" y="1"/>
                      <a:pt x="1" y="3"/>
                    </a:cubicBezTo>
                    <a:cubicBezTo>
                      <a:pt x="1" y="19"/>
                      <a:pt x="68" y="103"/>
                      <a:pt x="168" y="186"/>
                    </a:cubicBezTo>
                    <a:cubicBezTo>
                      <a:pt x="268" y="270"/>
                      <a:pt x="352" y="320"/>
                      <a:pt x="369" y="320"/>
                    </a:cubicBezTo>
                    <a:cubicBezTo>
                      <a:pt x="385" y="303"/>
                      <a:pt x="318" y="220"/>
                      <a:pt x="218" y="136"/>
                    </a:cubicBezTo>
                    <a:cubicBezTo>
                      <a:pt x="128" y="61"/>
                      <a:pt x="39" y="0"/>
                      <a:pt x="9" y="0"/>
                    </a:cubicBezTo>
                    <a:close/>
                  </a:path>
                </a:pathLst>
              </a:custGeom>
              <a:solidFill>
                <a:srgbClr val="263238"/>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237" name="Google Shape;2237;p44"/>
              <p:cNvSpPr/>
              <p:nvPr/>
            </p:nvSpPr>
            <p:spPr>
              <a:xfrm>
                <a:off x="6753418" y="4594574"/>
                <a:ext cx="21474" cy="3782"/>
              </a:xfrm>
              <a:custGeom>
                <a:avLst/>
                <a:gdLst/>
                <a:ahLst/>
                <a:cxnLst/>
                <a:rect l="l" t="t" r="r" b="b"/>
                <a:pathLst>
                  <a:path w="670" h="118" extrusionOk="0">
                    <a:moveTo>
                      <a:pt x="669" y="0"/>
                    </a:moveTo>
                    <a:cubicBezTo>
                      <a:pt x="552" y="17"/>
                      <a:pt x="435" y="17"/>
                      <a:pt x="335" y="51"/>
                    </a:cubicBezTo>
                    <a:cubicBezTo>
                      <a:pt x="218" y="51"/>
                      <a:pt x="101" y="51"/>
                      <a:pt x="1" y="84"/>
                    </a:cubicBezTo>
                    <a:cubicBezTo>
                      <a:pt x="75" y="107"/>
                      <a:pt x="154" y="118"/>
                      <a:pt x="233" y="118"/>
                    </a:cubicBezTo>
                    <a:cubicBezTo>
                      <a:pt x="384" y="118"/>
                      <a:pt x="537" y="77"/>
                      <a:pt x="669" y="0"/>
                    </a:cubicBezTo>
                    <a:close/>
                  </a:path>
                </a:pathLst>
              </a:custGeom>
              <a:solidFill>
                <a:srgbClr val="263238"/>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238" name="Google Shape;2238;p44"/>
              <p:cNvSpPr/>
              <p:nvPr/>
            </p:nvSpPr>
            <p:spPr>
              <a:xfrm>
                <a:off x="6707362" y="4601240"/>
                <a:ext cx="34838" cy="19070"/>
              </a:xfrm>
              <a:custGeom>
                <a:avLst/>
                <a:gdLst/>
                <a:ahLst/>
                <a:cxnLst/>
                <a:rect l="l" t="t" r="r" b="b"/>
                <a:pathLst>
                  <a:path w="1087" h="595" extrusionOk="0">
                    <a:moveTo>
                      <a:pt x="366" y="64"/>
                    </a:moveTo>
                    <a:cubicBezTo>
                      <a:pt x="425" y="64"/>
                      <a:pt x="483" y="73"/>
                      <a:pt x="536" y="93"/>
                    </a:cubicBezTo>
                    <a:cubicBezTo>
                      <a:pt x="669" y="127"/>
                      <a:pt x="769" y="193"/>
                      <a:pt x="853" y="277"/>
                    </a:cubicBezTo>
                    <a:cubicBezTo>
                      <a:pt x="907" y="342"/>
                      <a:pt x="947" y="406"/>
                      <a:pt x="982" y="475"/>
                    </a:cubicBezTo>
                    <a:lnTo>
                      <a:pt x="982" y="475"/>
                    </a:lnTo>
                    <a:cubicBezTo>
                      <a:pt x="917" y="469"/>
                      <a:pt x="826" y="460"/>
                      <a:pt x="719" y="444"/>
                    </a:cubicBezTo>
                    <a:cubicBezTo>
                      <a:pt x="602" y="427"/>
                      <a:pt x="469" y="394"/>
                      <a:pt x="352" y="360"/>
                    </a:cubicBezTo>
                    <a:cubicBezTo>
                      <a:pt x="268" y="344"/>
                      <a:pt x="201" y="310"/>
                      <a:pt x="135" y="277"/>
                    </a:cubicBezTo>
                    <a:cubicBezTo>
                      <a:pt x="68" y="244"/>
                      <a:pt x="51" y="177"/>
                      <a:pt x="101" y="127"/>
                    </a:cubicBezTo>
                    <a:cubicBezTo>
                      <a:pt x="182" y="86"/>
                      <a:pt x="275" y="64"/>
                      <a:pt x="366" y="64"/>
                    </a:cubicBezTo>
                    <a:close/>
                    <a:moveTo>
                      <a:pt x="370" y="1"/>
                    </a:moveTo>
                    <a:cubicBezTo>
                      <a:pt x="268" y="1"/>
                      <a:pt x="165" y="25"/>
                      <a:pt x="68" y="76"/>
                    </a:cubicBezTo>
                    <a:cubicBezTo>
                      <a:pt x="18" y="110"/>
                      <a:pt x="1" y="177"/>
                      <a:pt x="18" y="227"/>
                    </a:cubicBezTo>
                    <a:cubicBezTo>
                      <a:pt x="34" y="277"/>
                      <a:pt x="68" y="310"/>
                      <a:pt x="101" y="327"/>
                    </a:cubicBezTo>
                    <a:cubicBezTo>
                      <a:pt x="168" y="377"/>
                      <a:pt x="252" y="394"/>
                      <a:pt x="335" y="427"/>
                    </a:cubicBezTo>
                    <a:cubicBezTo>
                      <a:pt x="452" y="461"/>
                      <a:pt x="586" y="477"/>
                      <a:pt x="719" y="494"/>
                    </a:cubicBezTo>
                    <a:cubicBezTo>
                      <a:pt x="778" y="503"/>
                      <a:pt x="840" y="507"/>
                      <a:pt x="903" y="507"/>
                    </a:cubicBezTo>
                    <a:cubicBezTo>
                      <a:pt x="934" y="507"/>
                      <a:pt x="965" y="506"/>
                      <a:pt x="996" y="504"/>
                    </a:cubicBezTo>
                    <a:lnTo>
                      <a:pt x="996" y="504"/>
                    </a:lnTo>
                    <a:cubicBezTo>
                      <a:pt x="1010" y="533"/>
                      <a:pt x="1023" y="563"/>
                      <a:pt x="1037" y="594"/>
                    </a:cubicBezTo>
                    <a:cubicBezTo>
                      <a:pt x="1037" y="563"/>
                      <a:pt x="1037" y="532"/>
                      <a:pt x="1023" y="501"/>
                    </a:cubicBezTo>
                    <a:lnTo>
                      <a:pt x="1023" y="501"/>
                    </a:lnTo>
                    <a:cubicBezTo>
                      <a:pt x="1045" y="500"/>
                      <a:pt x="1066" y="497"/>
                      <a:pt x="1087" y="494"/>
                    </a:cubicBezTo>
                    <a:cubicBezTo>
                      <a:pt x="1087" y="487"/>
                      <a:pt x="1061" y="483"/>
                      <a:pt x="1015" y="478"/>
                    </a:cubicBezTo>
                    <a:lnTo>
                      <a:pt x="1015" y="478"/>
                    </a:lnTo>
                    <a:cubicBezTo>
                      <a:pt x="983" y="387"/>
                      <a:pt x="950" y="323"/>
                      <a:pt x="886" y="244"/>
                    </a:cubicBezTo>
                    <a:cubicBezTo>
                      <a:pt x="755" y="90"/>
                      <a:pt x="565" y="1"/>
                      <a:pt x="370" y="1"/>
                    </a:cubicBezTo>
                    <a:close/>
                  </a:path>
                </a:pathLst>
              </a:custGeom>
              <a:solidFill>
                <a:srgbClr val="263238"/>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239" name="Google Shape;2239;p44"/>
              <p:cNvSpPr/>
              <p:nvPr/>
            </p:nvSpPr>
            <p:spPr>
              <a:xfrm>
                <a:off x="6736816" y="4594574"/>
                <a:ext cx="17179" cy="23044"/>
              </a:xfrm>
              <a:custGeom>
                <a:avLst/>
                <a:gdLst/>
                <a:ahLst/>
                <a:cxnLst/>
                <a:rect l="l" t="t" r="r" b="b"/>
                <a:pathLst>
                  <a:path w="536" h="719" extrusionOk="0">
                    <a:moveTo>
                      <a:pt x="419" y="0"/>
                    </a:moveTo>
                    <a:cubicBezTo>
                      <a:pt x="285" y="17"/>
                      <a:pt x="168" y="84"/>
                      <a:pt x="118" y="201"/>
                    </a:cubicBezTo>
                    <a:cubicBezTo>
                      <a:pt x="68" y="284"/>
                      <a:pt x="34" y="368"/>
                      <a:pt x="18" y="468"/>
                    </a:cubicBezTo>
                    <a:cubicBezTo>
                      <a:pt x="1" y="552"/>
                      <a:pt x="18" y="635"/>
                      <a:pt x="68" y="719"/>
                    </a:cubicBezTo>
                    <a:cubicBezTo>
                      <a:pt x="68" y="635"/>
                      <a:pt x="68" y="552"/>
                      <a:pt x="68" y="468"/>
                    </a:cubicBezTo>
                    <a:cubicBezTo>
                      <a:pt x="84" y="385"/>
                      <a:pt x="118" y="301"/>
                      <a:pt x="168" y="234"/>
                    </a:cubicBezTo>
                    <a:cubicBezTo>
                      <a:pt x="218" y="151"/>
                      <a:pt x="302" y="67"/>
                      <a:pt x="402" y="67"/>
                    </a:cubicBezTo>
                    <a:cubicBezTo>
                      <a:pt x="485" y="84"/>
                      <a:pt x="469" y="218"/>
                      <a:pt x="419" y="301"/>
                    </a:cubicBezTo>
                    <a:cubicBezTo>
                      <a:pt x="368" y="385"/>
                      <a:pt x="318" y="452"/>
                      <a:pt x="268" y="518"/>
                    </a:cubicBezTo>
                    <a:cubicBezTo>
                      <a:pt x="168" y="635"/>
                      <a:pt x="101" y="702"/>
                      <a:pt x="101" y="702"/>
                    </a:cubicBezTo>
                    <a:cubicBezTo>
                      <a:pt x="185" y="669"/>
                      <a:pt x="251" y="619"/>
                      <a:pt x="302" y="552"/>
                    </a:cubicBezTo>
                    <a:cubicBezTo>
                      <a:pt x="368" y="485"/>
                      <a:pt x="419" y="418"/>
                      <a:pt x="469" y="335"/>
                    </a:cubicBezTo>
                    <a:cubicBezTo>
                      <a:pt x="502" y="284"/>
                      <a:pt x="519" y="218"/>
                      <a:pt x="519" y="167"/>
                    </a:cubicBezTo>
                    <a:cubicBezTo>
                      <a:pt x="536" y="84"/>
                      <a:pt x="485" y="17"/>
                      <a:pt x="419" y="0"/>
                    </a:cubicBezTo>
                    <a:close/>
                  </a:path>
                </a:pathLst>
              </a:custGeom>
              <a:solidFill>
                <a:srgbClr val="263238"/>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240" name="Google Shape;2240;p44"/>
              <p:cNvSpPr/>
              <p:nvPr/>
            </p:nvSpPr>
            <p:spPr>
              <a:xfrm>
                <a:off x="6871779" y="4598997"/>
                <a:ext cx="63235" cy="53972"/>
              </a:xfrm>
              <a:custGeom>
                <a:avLst/>
                <a:gdLst/>
                <a:ahLst/>
                <a:cxnLst/>
                <a:rect l="l" t="t" r="r" b="b"/>
                <a:pathLst>
                  <a:path w="1973" h="1684" extrusionOk="0">
                    <a:moveTo>
                      <a:pt x="1705" y="0"/>
                    </a:moveTo>
                    <a:cubicBezTo>
                      <a:pt x="1655" y="0"/>
                      <a:pt x="1604" y="4"/>
                      <a:pt x="1554" y="13"/>
                    </a:cubicBezTo>
                    <a:cubicBezTo>
                      <a:pt x="836" y="80"/>
                      <a:pt x="251" y="581"/>
                      <a:pt x="51" y="1266"/>
                    </a:cubicBezTo>
                    <a:cubicBezTo>
                      <a:pt x="34" y="1366"/>
                      <a:pt x="17" y="1466"/>
                      <a:pt x="0" y="1567"/>
                    </a:cubicBezTo>
                    <a:cubicBezTo>
                      <a:pt x="0" y="1600"/>
                      <a:pt x="0" y="1650"/>
                      <a:pt x="0" y="1684"/>
                    </a:cubicBezTo>
                    <a:cubicBezTo>
                      <a:pt x="17" y="1684"/>
                      <a:pt x="17" y="1517"/>
                      <a:pt x="101" y="1283"/>
                    </a:cubicBezTo>
                    <a:cubicBezTo>
                      <a:pt x="318" y="631"/>
                      <a:pt x="869" y="146"/>
                      <a:pt x="1554" y="46"/>
                    </a:cubicBezTo>
                    <a:cubicBezTo>
                      <a:pt x="1647" y="34"/>
                      <a:pt x="1728" y="31"/>
                      <a:pt x="1794" y="31"/>
                    </a:cubicBezTo>
                    <a:cubicBezTo>
                      <a:pt x="1865" y="31"/>
                      <a:pt x="1918" y="34"/>
                      <a:pt x="1947" y="34"/>
                    </a:cubicBezTo>
                    <a:cubicBezTo>
                      <a:pt x="1963" y="34"/>
                      <a:pt x="1972" y="33"/>
                      <a:pt x="1972" y="29"/>
                    </a:cubicBezTo>
                    <a:cubicBezTo>
                      <a:pt x="1939" y="13"/>
                      <a:pt x="1905" y="13"/>
                      <a:pt x="1855" y="13"/>
                    </a:cubicBezTo>
                    <a:cubicBezTo>
                      <a:pt x="1805" y="4"/>
                      <a:pt x="1755" y="0"/>
                      <a:pt x="1705" y="0"/>
                    </a:cubicBezTo>
                    <a:close/>
                  </a:path>
                </a:pathLst>
              </a:custGeom>
              <a:solidFill>
                <a:srgbClr val="263238"/>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241" name="Google Shape;2241;p44"/>
              <p:cNvSpPr/>
              <p:nvPr/>
            </p:nvSpPr>
            <p:spPr>
              <a:xfrm>
                <a:off x="6913540" y="4524961"/>
                <a:ext cx="4327" cy="74452"/>
              </a:xfrm>
              <a:custGeom>
                <a:avLst/>
                <a:gdLst/>
                <a:ahLst/>
                <a:cxnLst/>
                <a:rect l="l" t="t" r="r" b="b"/>
                <a:pathLst>
                  <a:path w="135" h="2323" extrusionOk="0">
                    <a:moveTo>
                      <a:pt x="17" y="0"/>
                    </a:moveTo>
                    <a:lnTo>
                      <a:pt x="17" y="0"/>
                    </a:lnTo>
                    <a:cubicBezTo>
                      <a:pt x="1" y="385"/>
                      <a:pt x="1" y="769"/>
                      <a:pt x="34" y="1170"/>
                    </a:cubicBezTo>
                    <a:cubicBezTo>
                      <a:pt x="34" y="1554"/>
                      <a:pt x="68" y="1938"/>
                      <a:pt x="118" y="2323"/>
                    </a:cubicBezTo>
                    <a:cubicBezTo>
                      <a:pt x="134" y="1554"/>
                      <a:pt x="101" y="769"/>
                      <a:pt x="17" y="0"/>
                    </a:cubicBezTo>
                    <a:close/>
                  </a:path>
                </a:pathLst>
              </a:custGeom>
              <a:solidFill>
                <a:srgbClr val="263238"/>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242" name="Google Shape;2242;p44"/>
              <p:cNvSpPr/>
              <p:nvPr/>
            </p:nvSpPr>
            <p:spPr>
              <a:xfrm>
                <a:off x="6795724" y="4636720"/>
                <a:ext cx="53043" cy="3590"/>
              </a:xfrm>
              <a:custGeom>
                <a:avLst/>
                <a:gdLst/>
                <a:ahLst/>
                <a:cxnLst/>
                <a:rect l="l" t="t" r="r" b="b"/>
                <a:pathLst>
                  <a:path w="1655" h="112" extrusionOk="0">
                    <a:moveTo>
                      <a:pt x="1609" y="1"/>
                    </a:moveTo>
                    <a:cubicBezTo>
                      <a:pt x="1495" y="1"/>
                      <a:pt x="1184" y="25"/>
                      <a:pt x="820" y="39"/>
                    </a:cubicBezTo>
                    <a:cubicBezTo>
                      <a:pt x="368" y="55"/>
                      <a:pt x="1" y="55"/>
                      <a:pt x="1" y="72"/>
                    </a:cubicBezTo>
                    <a:cubicBezTo>
                      <a:pt x="213" y="98"/>
                      <a:pt x="426" y="111"/>
                      <a:pt x="638" y="111"/>
                    </a:cubicBezTo>
                    <a:cubicBezTo>
                      <a:pt x="977" y="111"/>
                      <a:pt x="1316" y="77"/>
                      <a:pt x="1655" y="5"/>
                    </a:cubicBezTo>
                    <a:cubicBezTo>
                      <a:pt x="1652" y="2"/>
                      <a:pt x="1636" y="1"/>
                      <a:pt x="1609" y="1"/>
                    </a:cubicBezTo>
                    <a:close/>
                  </a:path>
                </a:pathLst>
              </a:custGeom>
              <a:solidFill>
                <a:srgbClr val="263238"/>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243" name="Google Shape;2243;p44"/>
              <p:cNvSpPr/>
              <p:nvPr/>
            </p:nvSpPr>
            <p:spPr>
              <a:xfrm>
                <a:off x="6878734" y="4635694"/>
                <a:ext cx="5929" cy="10865"/>
              </a:xfrm>
              <a:custGeom>
                <a:avLst/>
                <a:gdLst/>
                <a:ahLst/>
                <a:cxnLst/>
                <a:rect l="l" t="t" r="r" b="b"/>
                <a:pathLst>
                  <a:path w="185" h="339" extrusionOk="0">
                    <a:moveTo>
                      <a:pt x="159" y="1"/>
                    </a:moveTo>
                    <a:cubicBezTo>
                      <a:pt x="134" y="1"/>
                      <a:pt x="78" y="50"/>
                      <a:pt x="34" y="138"/>
                    </a:cubicBezTo>
                    <a:cubicBezTo>
                      <a:pt x="1" y="238"/>
                      <a:pt x="17" y="338"/>
                      <a:pt x="34" y="338"/>
                    </a:cubicBezTo>
                    <a:cubicBezTo>
                      <a:pt x="51" y="338"/>
                      <a:pt x="67" y="255"/>
                      <a:pt x="101" y="171"/>
                    </a:cubicBezTo>
                    <a:cubicBezTo>
                      <a:pt x="134" y="87"/>
                      <a:pt x="184" y="21"/>
                      <a:pt x="168" y="4"/>
                    </a:cubicBezTo>
                    <a:cubicBezTo>
                      <a:pt x="166" y="2"/>
                      <a:pt x="163" y="1"/>
                      <a:pt x="159" y="1"/>
                    </a:cubicBezTo>
                    <a:close/>
                  </a:path>
                </a:pathLst>
              </a:custGeom>
              <a:solidFill>
                <a:srgbClr val="263238"/>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244" name="Google Shape;2244;p44"/>
              <p:cNvSpPr/>
              <p:nvPr/>
            </p:nvSpPr>
            <p:spPr>
              <a:xfrm>
                <a:off x="6889983" y="4618676"/>
                <a:ext cx="7532" cy="7532"/>
              </a:xfrm>
              <a:custGeom>
                <a:avLst/>
                <a:gdLst/>
                <a:ahLst/>
                <a:cxnLst/>
                <a:rect l="l" t="t" r="r" b="b"/>
                <a:pathLst>
                  <a:path w="235" h="235" extrusionOk="0">
                    <a:moveTo>
                      <a:pt x="218" y="0"/>
                    </a:moveTo>
                    <a:cubicBezTo>
                      <a:pt x="201" y="0"/>
                      <a:pt x="151" y="34"/>
                      <a:pt x="84" y="101"/>
                    </a:cubicBezTo>
                    <a:cubicBezTo>
                      <a:pt x="34" y="151"/>
                      <a:pt x="0" y="217"/>
                      <a:pt x="17" y="234"/>
                    </a:cubicBezTo>
                    <a:cubicBezTo>
                      <a:pt x="34" y="234"/>
                      <a:pt x="84" y="201"/>
                      <a:pt x="134" y="134"/>
                    </a:cubicBezTo>
                    <a:cubicBezTo>
                      <a:pt x="201" y="84"/>
                      <a:pt x="234" y="17"/>
                      <a:pt x="218" y="0"/>
                    </a:cubicBezTo>
                    <a:close/>
                  </a:path>
                </a:pathLst>
              </a:custGeom>
              <a:solidFill>
                <a:srgbClr val="263238"/>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245" name="Google Shape;2245;p44"/>
              <p:cNvSpPr/>
              <p:nvPr/>
            </p:nvSpPr>
            <p:spPr>
              <a:xfrm>
                <a:off x="6905527" y="4609637"/>
                <a:ext cx="10576" cy="4872"/>
              </a:xfrm>
              <a:custGeom>
                <a:avLst/>
                <a:gdLst/>
                <a:ahLst/>
                <a:cxnLst/>
                <a:rect l="l" t="t" r="r" b="b"/>
                <a:pathLst>
                  <a:path w="330" h="152" extrusionOk="0">
                    <a:moveTo>
                      <a:pt x="231" y="1"/>
                    </a:moveTo>
                    <a:cubicBezTo>
                      <a:pt x="203" y="1"/>
                      <a:pt x="170" y="5"/>
                      <a:pt x="134" y="15"/>
                    </a:cubicBezTo>
                    <a:cubicBezTo>
                      <a:pt x="33" y="65"/>
                      <a:pt x="0" y="132"/>
                      <a:pt x="0" y="149"/>
                    </a:cubicBezTo>
                    <a:cubicBezTo>
                      <a:pt x="2" y="151"/>
                      <a:pt x="6" y="152"/>
                      <a:pt x="10" y="152"/>
                    </a:cubicBezTo>
                    <a:cubicBezTo>
                      <a:pt x="35" y="152"/>
                      <a:pt x="95" y="111"/>
                      <a:pt x="167" y="82"/>
                    </a:cubicBezTo>
                    <a:cubicBezTo>
                      <a:pt x="251" y="48"/>
                      <a:pt x="318" y="48"/>
                      <a:pt x="318" y="32"/>
                    </a:cubicBezTo>
                    <a:cubicBezTo>
                      <a:pt x="329" y="20"/>
                      <a:pt x="293" y="1"/>
                      <a:pt x="231" y="1"/>
                    </a:cubicBezTo>
                    <a:close/>
                  </a:path>
                </a:pathLst>
              </a:custGeom>
              <a:solidFill>
                <a:srgbClr val="263238"/>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246" name="Google Shape;2246;p44"/>
              <p:cNvSpPr/>
              <p:nvPr/>
            </p:nvSpPr>
            <p:spPr>
              <a:xfrm>
                <a:off x="6923732" y="4606497"/>
                <a:ext cx="5897" cy="2981"/>
              </a:xfrm>
              <a:custGeom>
                <a:avLst/>
                <a:gdLst/>
                <a:ahLst/>
                <a:cxnLst/>
                <a:rect l="l" t="t" r="r" b="b"/>
                <a:pathLst>
                  <a:path w="184" h="93" extrusionOk="0">
                    <a:moveTo>
                      <a:pt x="146" y="0"/>
                    </a:moveTo>
                    <a:cubicBezTo>
                      <a:pt x="130" y="0"/>
                      <a:pt x="109" y="4"/>
                      <a:pt x="84" y="13"/>
                    </a:cubicBezTo>
                    <a:cubicBezTo>
                      <a:pt x="34" y="29"/>
                      <a:pt x="0" y="63"/>
                      <a:pt x="17" y="80"/>
                    </a:cubicBezTo>
                    <a:cubicBezTo>
                      <a:pt x="17" y="88"/>
                      <a:pt x="29" y="92"/>
                      <a:pt x="48" y="92"/>
                    </a:cubicBezTo>
                    <a:cubicBezTo>
                      <a:pt x="67" y="92"/>
                      <a:pt x="92" y="88"/>
                      <a:pt x="117" y="80"/>
                    </a:cubicBezTo>
                    <a:cubicBezTo>
                      <a:pt x="151" y="63"/>
                      <a:pt x="184" y="29"/>
                      <a:pt x="184" y="13"/>
                    </a:cubicBezTo>
                    <a:cubicBezTo>
                      <a:pt x="176" y="4"/>
                      <a:pt x="163" y="0"/>
                      <a:pt x="146" y="0"/>
                    </a:cubicBezTo>
                    <a:close/>
                  </a:path>
                </a:pathLst>
              </a:custGeom>
              <a:solidFill>
                <a:srgbClr val="263238"/>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247" name="Google Shape;2247;p44"/>
              <p:cNvSpPr/>
              <p:nvPr/>
            </p:nvSpPr>
            <p:spPr>
              <a:xfrm>
                <a:off x="6257540" y="3173765"/>
                <a:ext cx="1259020" cy="975826"/>
              </a:xfrm>
              <a:custGeom>
                <a:avLst/>
                <a:gdLst/>
                <a:ahLst/>
                <a:cxnLst/>
                <a:rect l="l" t="t" r="r" b="b"/>
                <a:pathLst>
                  <a:path w="39283" h="30447" extrusionOk="0">
                    <a:moveTo>
                      <a:pt x="13861" y="0"/>
                    </a:moveTo>
                    <a:cubicBezTo>
                      <a:pt x="13268" y="0"/>
                      <a:pt x="12839" y="48"/>
                      <a:pt x="12616" y="154"/>
                    </a:cubicBezTo>
                    <a:cubicBezTo>
                      <a:pt x="10360" y="1207"/>
                      <a:pt x="1" y="26854"/>
                      <a:pt x="1" y="26854"/>
                    </a:cubicBezTo>
                    <a:lnTo>
                      <a:pt x="8338" y="30447"/>
                    </a:lnTo>
                    <a:lnTo>
                      <a:pt x="17344" y="8659"/>
                    </a:lnTo>
                    <a:cubicBezTo>
                      <a:pt x="17344" y="8659"/>
                      <a:pt x="32074" y="14048"/>
                      <a:pt x="35942" y="14048"/>
                    </a:cubicBezTo>
                    <a:cubicBezTo>
                      <a:pt x="36138" y="14048"/>
                      <a:pt x="36305" y="14034"/>
                      <a:pt x="36442" y="14005"/>
                    </a:cubicBezTo>
                    <a:cubicBezTo>
                      <a:pt x="39283" y="13421"/>
                      <a:pt x="38096" y="3947"/>
                      <a:pt x="38096" y="3947"/>
                    </a:cubicBezTo>
                    <a:cubicBezTo>
                      <a:pt x="38096" y="3947"/>
                      <a:pt x="19245" y="0"/>
                      <a:pt x="13861" y="0"/>
                    </a:cubicBezTo>
                    <a:close/>
                  </a:path>
                </a:pathLst>
              </a:custGeom>
              <a:solidFill>
                <a:srgbClr val="045A68"/>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248" name="Google Shape;2248;p44"/>
              <p:cNvSpPr/>
              <p:nvPr/>
            </p:nvSpPr>
            <p:spPr>
              <a:xfrm>
                <a:off x="6643102" y="3344175"/>
                <a:ext cx="782437" cy="1239726"/>
              </a:xfrm>
              <a:custGeom>
                <a:avLst/>
                <a:gdLst/>
                <a:ahLst/>
                <a:cxnLst/>
                <a:rect l="l" t="t" r="r" b="b"/>
                <a:pathLst>
                  <a:path w="24413" h="38681" extrusionOk="0">
                    <a:moveTo>
                      <a:pt x="15690" y="0"/>
                    </a:moveTo>
                    <a:cubicBezTo>
                      <a:pt x="15339" y="117"/>
                      <a:pt x="1889" y="5647"/>
                      <a:pt x="937" y="7419"/>
                    </a:cubicBezTo>
                    <a:cubicBezTo>
                      <a:pt x="1" y="9190"/>
                      <a:pt x="2323" y="38680"/>
                      <a:pt x="2323" y="38680"/>
                    </a:cubicBezTo>
                    <a:lnTo>
                      <a:pt x="9976" y="38680"/>
                    </a:lnTo>
                    <a:lnTo>
                      <a:pt x="9491" y="12465"/>
                    </a:lnTo>
                    <a:lnTo>
                      <a:pt x="24412" y="8688"/>
                    </a:lnTo>
                    <a:lnTo>
                      <a:pt x="15690" y="0"/>
                    </a:lnTo>
                    <a:close/>
                  </a:path>
                </a:pathLst>
              </a:custGeom>
              <a:solidFill>
                <a:srgbClr val="045A68"/>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249" name="Google Shape;2249;p44"/>
              <p:cNvSpPr/>
              <p:nvPr/>
            </p:nvSpPr>
            <p:spPr>
              <a:xfrm>
                <a:off x="6761463" y="3422345"/>
                <a:ext cx="666736" cy="202460"/>
              </a:xfrm>
              <a:custGeom>
                <a:avLst/>
                <a:gdLst/>
                <a:ahLst/>
                <a:cxnLst/>
                <a:rect l="l" t="t" r="r" b="b"/>
                <a:pathLst>
                  <a:path w="20803" h="6317" extrusionOk="0">
                    <a:moveTo>
                      <a:pt x="0" y="0"/>
                    </a:moveTo>
                    <a:lnTo>
                      <a:pt x="0" y="0"/>
                    </a:lnTo>
                    <a:cubicBezTo>
                      <a:pt x="67" y="34"/>
                      <a:pt x="134" y="67"/>
                      <a:pt x="201" y="101"/>
                    </a:cubicBezTo>
                    <a:lnTo>
                      <a:pt x="769" y="385"/>
                    </a:lnTo>
                    <a:cubicBezTo>
                      <a:pt x="1020" y="518"/>
                      <a:pt x="1320" y="652"/>
                      <a:pt x="1671" y="819"/>
                    </a:cubicBezTo>
                    <a:cubicBezTo>
                      <a:pt x="2039" y="986"/>
                      <a:pt x="2440" y="1170"/>
                      <a:pt x="2891" y="1354"/>
                    </a:cubicBezTo>
                    <a:cubicBezTo>
                      <a:pt x="3810" y="1738"/>
                      <a:pt x="4913" y="2139"/>
                      <a:pt x="6132" y="2590"/>
                    </a:cubicBezTo>
                    <a:cubicBezTo>
                      <a:pt x="7369" y="3008"/>
                      <a:pt x="8739" y="3442"/>
                      <a:pt x="10176" y="3860"/>
                    </a:cubicBezTo>
                    <a:cubicBezTo>
                      <a:pt x="13083" y="4696"/>
                      <a:pt x="15740" y="5314"/>
                      <a:pt x="17661" y="5715"/>
                    </a:cubicBezTo>
                    <a:cubicBezTo>
                      <a:pt x="18630" y="5915"/>
                      <a:pt x="19416" y="6082"/>
                      <a:pt x="19950" y="6183"/>
                    </a:cubicBezTo>
                    <a:lnTo>
                      <a:pt x="20585" y="6283"/>
                    </a:lnTo>
                    <a:cubicBezTo>
                      <a:pt x="20652" y="6300"/>
                      <a:pt x="20719" y="6316"/>
                      <a:pt x="20803" y="6316"/>
                    </a:cubicBezTo>
                    <a:cubicBezTo>
                      <a:pt x="20736" y="6283"/>
                      <a:pt x="20652" y="6266"/>
                      <a:pt x="20585" y="6249"/>
                    </a:cubicBezTo>
                    <a:lnTo>
                      <a:pt x="19967" y="6116"/>
                    </a:lnTo>
                    <a:lnTo>
                      <a:pt x="17695" y="5598"/>
                    </a:lnTo>
                    <a:cubicBezTo>
                      <a:pt x="15773" y="5163"/>
                      <a:pt x="13117" y="4528"/>
                      <a:pt x="10226" y="3693"/>
                    </a:cubicBezTo>
                    <a:cubicBezTo>
                      <a:pt x="8789" y="3275"/>
                      <a:pt x="7419" y="2841"/>
                      <a:pt x="6183" y="2423"/>
                    </a:cubicBezTo>
                    <a:cubicBezTo>
                      <a:pt x="4963" y="2005"/>
                      <a:pt x="3860" y="1604"/>
                      <a:pt x="2941" y="1237"/>
                    </a:cubicBezTo>
                    <a:cubicBezTo>
                      <a:pt x="2490" y="1053"/>
                      <a:pt x="2072" y="886"/>
                      <a:pt x="1721" y="736"/>
                    </a:cubicBezTo>
                    <a:cubicBezTo>
                      <a:pt x="1354" y="585"/>
                      <a:pt x="1053" y="452"/>
                      <a:pt x="802" y="335"/>
                    </a:cubicBezTo>
                    <a:lnTo>
                      <a:pt x="218" y="67"/>
                    </a:lnTo>
                    <a:cubicBezTo>
                      <a:pt x="151" y="34"/>
                      <a:pt x="84" y="17"/>
                      <a:pt x="0" y="0"/>
                    </a:cubicBezTo>
                    <a:close/>
                  </a:path>
                </a:pathLst>
              </a:custGeom>
              <a:solidFill>
                <a:srgbClr val="045A68"/>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250" name="Google Shape;2250;p44"/>
              <p:cNvSpPr/>
              <p:nvPr/>
            </p:nvSpPr>
            <p:spPr>
              <a:xfrm>
                <a:off x="6657044" y="3505867"/>
                <a:ext cx="139802" cy="292969"/>
              </a:xfrm>
              <a:custGeom>
                <a:avLst/>
                <a:gdLst/>
                <a:ahLst/>
                <a:cxnLst/>
                <a:rect l="l" t="t" r="r" b="b"/>
                <a:pathLst>
                  <a:path w="4362" h="9141" extrusionOk="0">
                    <a:moveTo>
                      <a:pt x="4344" y="1"/>
                    </a:moveTo>
                    <a:lnTo>
                      <a:pt x="4344" y="1"/>
                    </a:lnTo>
                    <a:cubicBezTo>
                      <a:pt x="4211" y="18"/>
                      <a:pt x="4060" y="68"/>
                      <a:pt x="3927" y="118"/>
                    </a:cubicBezTo>
                    <a:cubicBezTo>
                      <a:pt x="3542" y="252"/>
                      <a:pt x="3158" y="402"/>
                      <a:pt x="2791" y="569"/>
                    </a:cubicBezTo>
                    <a:cubicBezTo>
                      <a:pt x="2223" y="820"/>
                      <a:pt x="1721" y="1154"/>
                      <a:pt x="1253" y="1555"/>
                    </a:cubicBezTo>
                    <a:cubicBezTo>
                      <a:pt x="685" y="2056"/>
                      <a:pt x="301" y="2724"/>
                      <a:pt x="151" y="3476"/>
                    </a:cubicBezTo>
                    <a:cubicBezTo>
                      <a:pt x="0" y="4262"/>
                      <a:pt x="84" y="5030"/>
                      <a:pt x="151" y="5699"/>
                    </a:cubicBezTo>
                    <a:lnTo>
                      <a:pt x="318" y="7503"/>
                    </a:lnTo>
                    <a:lnTo>
                      <a:pt x="435" y="8706"/>
                    </a:lnTo>
                    <a:cubicBezTo>
                      <a:pt x="451" y="8856"/>
                      <a:pt x="468" y="9007"/>
                      <a:pt x="518" y="9141"/>
                    </a:cubicBezTo>
                    <a:cubicBezTo>
                      <a:pt x="518" y="8990"/>
                      <a:pt x="518" y="8840"/>
                      <a:pt x="502" y="8706"/>
                    </a:cubicBezTo>
                    <a:cubicBezTo>
                      <a:pt x="485" y="8372"/>
                      <a:pt x="468" y="7971"/>
                      <a:pt x="435" y="7486"/>
                    </a:cubicBezTo>
                    <a:lnTo>
                      <a:pt x="301" y="5682"/>
                    </a:lnTo>
                    <a:cubicBezTo>
                      <a:pt x="268" y="5014"/>
                      <a:pt x="167" y="4262"/>
                      <a:pt x="318" y="3510"/>
                    </a:cubicBezTo>
                    <a:cubicBezTo>
                      <a:pt x="451" y="2791"/>
                      <a:pt x="836" y="2156"/>
                      <a:pt x="1370" y="1672"/>
                    </a:cubicBezTo>
                    <a:cubicBezTo>
                      <a:pt x="1805" y="1271"/>
                      <a:pt x="2306" y="937"/>
                      <a:pt x="2841" y="686"/>
                    </a:cubicBezTo>
                    <a:cubicBezTo>
                      <a:pt x="3760" y="235"/>
                      <a:pt x="4361" y="34"/>
                      <a:pt x="4344" y="1"/>
                    </a:cubicBezTo>
                    <a:close/>
                  </a:path>
                </a:pathLst>
              </a:custGeom>
              <a:solidFill>
                <a:srgbClr val="045A68"/>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251" name="Google Shape;2251;p44"/>
              <p:cNvSpPr/>
              <p:nvPr/>
            </p:nvSpPr>
            <p:spPr>
              <a:xfrm>
                <a:off x="6887836" y="3717622"/>
                <a:ext cx="58940" cy="25832"/>
              </a:xfrm>
              <a:custGeom>
                <a:avLst/>
                <a:gdLst/>
                <a:ahLst/>
                <a:cxnLst/>
                <a:rect l="l" t="t" r="r" b="b"/>
                <a:pathLst>
                  <a:path w="1839" h="806" extrusionOk="0">
                    <a:moveTo>
                      <a:pt x="44" y="1"/>
                    </a:moveTo>
                    <a:cubicBezTo>
                      <a:pt x="29" y="1"/>
                      <a:pt x="20" y="4"/>
                      <a:pt x="17" y="11"/>
                    </a:cubicBezTo>
                    <a:cubicBezTo>
                      <a:pt x="1" y="44"/>
                      <a:pt x="385" y="261"/>
                      <a:pt x="886" y="478"/>
                    </a:cubicBezTo>
                    <a:cubicBezTo>
                      <a:pt x="1322" y="667"/>
                      <a:pt x="1695" y="806"/>
                      <a:pt x="1796" y="806"/>
                    </a:cubicBezTo>
                    <a:cubicBezTo>
                      <a:pt x="1811" y="806"/>
                      <a:pt x="1820" y="802"/>
                      <a:pt x="1822" y="796"/>
                    </a:cubicBezTo>
                    <a:cubicBezTo>
                      <a:pt x="1839" y="762"/>
                      <a:pt x="1454" y="545"/>
                      <a:pt x="953" y="328"/>
                    </a:cubicBezTo>
                    <a:cubicBezTo>
                      <a:pt x="517" y="139"/>
                      <a:pt x="145" y="1"/>
                      <a:pt x="44" y="1"/>
                    </a:cubicBezTo>
                    <a:close/>
                  </a:path>
                </a:pathLst>
              </a:custGeom>
              <a:solidFill>
                <a:srgbClr val="045A68"/>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252" name="Google Shape;2252;p44"/>
              <p:cNvSpPr/>
              <p:nvPr/>
            </p:nvSpPr>
            <p:spPr>
              <a:xfrm>
                <a:off x="6908732" y="3691693"/>
                <a:ext cx="42851" cy="54229"/>
              </a:xfrm>
              <a:custGeom>
                <a:avLst/>
                <a:gdLst/>
                <a:ahLst/>
                <a:cxnLst/>
                <a:rect l="l" t="t" r="r" b="b"/>
                <a:pathLst>
                  <a:path w="1337" h="1692" extrusionOk="0">
                    <a:moveTo>
                      <a:pt x="37" y="0"/>
                    </a:moveTo>
                    <a:cubicBezTo>
                      <a:pt x="36" y="0"/>
                      <a:pt x="35" y="1"/>
                      <a:pt x="34" y="1"/>
                    </a:cubicBezTo>
                    <a:cubicBezTo>
                      <a:pt x="0" y="18"/>
                      <a:pt x="151" y="502"/>
                      <a:pt x="502" y="970"/>
                    </a:cubicBezTo>
                    <a:cubicBezTo>
                      <a:pt x="849" y="1427"/>
                      <a:pt x="1240" y="1691"/>
                      <a:pt x="1297" y="1691"/>
                    </a:cubicBezTo>
                    <a:cubicBezTo>
                      <a:pt x="1300" y="1691"/>
                      <a:pt x="1303" y="1690"/>
                      <a:pt x="1304" y="1688"/>
                    </a:cubicBezTo>
                    <a:cubicBezTo>
                      <a:pt x="1337" y="1655"/>
                      <a:pt x="986" y="1338"/>
                      <a:pt x="652" y="870"/>
                    </a:cubicBezTo>
                    <a:cubicBezTo>
                      <a:pt x="308" y="427"/>
                      <a:pt x="92" y="0"/>
                      <a:pt x="37" y="0"/>
                    </a:cubicBezTo>
                    <a:close/>
                  </a:path>
                </a:pathLst>
              </a:custGeom>
              <a:solidFill>
                <a:srgbClr val="045A68"/>
              </a:solidFill>
              <a:ln>
                <a:noFill/>
              </a:ln>
            </p:spPr>
            <p:txBody>
              <a:bodyPr spcFirstLastPara="1" wrap="square" lIns="121900" tIns="121900" rIns="121900" bIns="121900" anchor="ctr" anchorCtr="0">
                <a:noAutofit/>
              </a:bodyPr>
              <a:lstStyle/>
              <a:p>
                <a:endParaRPr sz="2400">
                  <a:solidFill>
                    <a:prstClr val="black"/>
                  </a:solidFill>
                </a:endParaRPr>
              </a:p>
            </p:txBody>
          </p:sp>
          <p:sp>
            <p:nvSpPr>
              <p:cNvPr id="2253" name="Google Shape;2253;p44"/>
              <p:cNvSpPr/>
              <p:nvPr/>
            </p:nvSpPr>
            <p:spPr>
              <a:xfrm>
                <a:off x="6947833" y="3730794"/>
                <a:ext cx="56248" cy="88939"/>
              </a:xfrm>
              <a:custGeom>
                <a:avLst/>
                <a:gdLst/>
                <a:ahLst/>
                <a:cxnLst/>
                <a:rect l="l" t="t" r="r" b="b"/>
                <a:pathLst>
                  <a:path w="1755" h="2775" extrusionOk="0">
                    <a:moveTo>
                      <a:pt x="1754" y="1"/>
                    </a:moveTo>
                    <a:cubicBezTo>
                      <a:pt x="1615" y="70"/>
                      <a:pt x="1453" y="105"/>
                      <a:pt x="1286" y="105"/>
                    </a:cubicBezTo>
                    <a:cubicBezTo>
                      <a:pt x="1253" y="105"/>
                      <a:pt x="1220" y="104"/>
                      <a:pt x="1186" y="101"/>
                    </a:cubicBezTo>
                    <a:cubicBezTo>
                      <a:pt x="1059" y="81"/>
                      <a:pt x="932" y="73"/>
                      <a:pt x="805" y="73"/>
                    </a:cubicBezTo>
                    <a:cubicBezTo>
                      <a:pt x="715" y="73"/>
                      <a:pt x="625" y="77"/>
                      <a:pt x="535" y="84"/>
                    </a:cubicBezTo>
                    <a:cubicBezTo>
                      <a:pt x="384" y="101"/>
                      <a:pt x="251" y="168"/>
                      <a:pt x="150" y="285"/>
                    </a:cubicBezTo>
                    <a:cubicBezTo>
                      <a:pt x="50" y="402"/>
                      <a:pt x="0" y="552"/>
                      <a:pt x="0" y="719"/>
                    </a:cubicBezTo>
                    <a:cubicBezTo>
                      <a:pt x="0" y="1855"/>
                      <a:pt x="33" y="2757"/>
                      <a:pt x="84" y="2774"/>
                    </a:cubicBezTo>
                    <a:cubicBezTo>
                      <a:pt x="134" y="2774"/>
                      <a:pt x="167" y="1838"/>
                      <a:pt x="184" y="719"/>
                    </a:cubicBezTo>
                    <a:cubicBezTo>
                      <a:pt x="150" y="485"/>
                      <a:pt x="317" y="268"/>
                      <a:pt x="551" y="234"/>
                    </a:cubicBezTo>
                    <a:cubicBezTo>
                      <a:pt x="769" y="218"/>
                      <a:pt x="986" y="218"/>
                      <a:pt x="1186" y="218"/>
                    </a:cubicBezTo>
                    <a:cubicBezTo>
                      <a:pt x="1208" y="220"/>
                      <a:pt x="1230" y="221"/>
                      <a:pt x="1251" y="221"/>
                    </a:cubicBezTo>
                    <a:cubicBezTo>
                      <a:pt x="1393" y="221"/>
                      <a:pt x="1521" y="176"/>
                      <a:pt x="1637" y="118"/>
                    </a:cubicBezTo>
                    <a:cubicBezTo>
                      <a:pt x="1738" y="67"/>
                      <a:pt x="1754" y="1"/>
                      <a:pt x="1754" y="1"/>
                    </a:cubicBezTo>
                    <a:close/>
                  </a:path>
                </a:pathLst>
              </a:custGeom>
              <a:solidFill>
                <a:srgbClr val="045A68"/>
              </a:solidFill>
              <a:ln>
                <a:noFill/>
              </a:ln>
            </p:spPr>
            <p:txBody>
              <a:bodyPr spcFirstLastPara="1" wrap="square" lIns="121900" tIns="121900" rIns="121900" bIns="121900" anchor="ctr" anchorCtr="0">
                <a:noAutofit/>
              </a:bodyPr>
              <a:lstStyle/>
              <a:p>
                <a:endParaRPr sz="2400">
                  <a:solidFill>
                    <a:prstClr val="black"/>
                  </a:solidFill>
                </a:endParaRPr>
              </a:p>
            </p:txBody>
          </p:sp>
        </p:grpSp>
      </p:grpSp>
      <p:sp>
        <p:nvSpPr>
          <p:cNvPr id="10" name="Rectangle 9"/>
          <p:cNvSpPr/>
          <p:nvPr/>
        </p:nvSpPr>
        <p:spPr>
          <a:xfrm>
            <a:off x="833906" y="899704"/>
            <a:ext cx="8146156" cy="4893647"/>
          </a:xfrm>
          <a:prstGeom prst="rect">
            <a:avLst/>
          </a:prstGeom>
          <a:solidFill>
            <a:schemeClr val="accent1">
              <a:lumMod val="50000"/>
              <a:alpha val="71000"/>
            </a:schemeClr>
          </a:solidFill>
        </p:spPr>
        <p:txBody>
          <a:bodyPr wrap="square">
            <a:spAutoFit/>
          </a:bodyPr>
          <a:lstStyle/>
          <a:p>
            <a:r>
              <a:rPr lang="az-Latn-AZ" sz="2400" dirty="0" smtClean="0"/>
              <a:t> </a:t>
            </a:r>
          </a:p>
          <a:p>
            <a:r>
              <a:rPr lang="en-US" sz="2400" b="1" dirty="0" err="1" smtClean="0">
                <a:solidFill>
                  <a:schemeClr val="bg1"/>
                </a:solidFill>
                <a:effectLst>
                  <a:outerShdw blurRad="38100" dist="38100" dir="2700000" algn="tl">
                    <a:srgbClr val="000000">
                      <a:alpha val="43137"/>
                    </a:srgbClr>
                  </a:outerShdw>
                </a:effectLst>
              </a:rPr>
              <a:t>Elektron</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pasporta</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köçmə</a:t>
            </a:r>
            <a:r>
              <a:rPr lang="en-US" sz="2400" b="1" dirty="0" smtClean="0">
                <a:solidFill>
                  <a:schemeClr val="bg1"/>
                </a:solidFill>
                <a:effectLst>
                  <a:outerShdw blurRad="38100" dist="38100" dir="2700000" algn="tl">
                    <a:srgbClr val="000000">
                      <a:alpha val="43137"/>
                    </a:srgbClr>
                  </a:outerShdw>
                </a:effectLst>
              </a:rPr>
              <a:t> 2005-ci </a:t>
            </a:r>
            <a:r>
              <a:rPr lang="en-US" sz="2400" b="1" dirty="0" err="1" smtClean="0">
                <a:solidFill>
                  <a:schemeClr val="bg1"/>
                </a:solidFill>
                <a:effectLst>
                  <a:outerShdw blurRad="38100" dist="38100" dir="2700000" algn="tl">
                    <a:srgbClr val="000000">
                      <a:alpha val="43137"/>
                    </a:srgbClr>
                  </a:outerShdw>
                </a:effectLst>
              </a:rPr>
              <a:t>ildən</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bəri</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davam</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edir</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və</a:t>
            </a:r>
            <a:r>
              <a:rPr lang="en-US" sz="2400" b="1" dirty="0" smtClean="0">
                <a:solidFill>
                  <a:schemeClr val="bg1"/>
                </a:solidFill>
                <a:effectLst>
                  <a:outerShdw blurRad="38100" dist="38100" dir="2700000" algn="tl">
                    <a:srgbClr val="000000">
                      <a:alpha val="43137"/>
                    </a:srgbClr>
                  </a:outerShdw>
                </a:effectLst>
              </a:rPr>
              <a:t> 150-dən </a:t>
            </a:r>
            <a:r>
              <a:rPr lang="en-US" sz="2400" b="1" dirty="0" err="1" smtClean="0">
                <a:solidFill>
                  <a:schemeClr val="bg1"/>
                </a:solidFill>
                <a:effectLst>
                  <a:outerShdw blurRad="38100" dist="38100" dir="2700000" algn="tl">
                    <a:srgbClr val="000000">
                      <a:alpha val="43137"/>
                    </a:srgbClr>
                  </a:outerShdw>
                </a:effectLst>
              </a:rPr>
              <a:t>çox</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dövlət</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bu</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yeni</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növ</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sənəd</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sənədini</a:t>
            </a:r>
            <a:r>
              <a:rPr lang="en-US" sz="2400" b="1" dirty="0" smtClean="0">
                <a:solidFill>
                  <a:schemeClr val="bg1"/>
                </a:solidFill>
                <a:effectLst>
                  <a:outerShdw blurRad="38100" dist="38100" dir="2700000" algn="tl">
                    <a:srgbClr val="000000">
                      <a:alpha val="43137"/>
                    </a:srgbClr>
                  </a:outerShdw>
                </a:effectLst>
              </a:rPr>
              <a:t> 2018-ci </a:t>
            </a:r>
            <a:r>
              <a:rPr lang="en-US" sz="2400" b="1" dirty="0" err="1" smtClean="0">
                <a:solidFill>
                  <a:schemeClr val="bg1"/>
                </a:solidFill>
                <a:effectLst>
                  <a:outerShdw blurRad="38100" dist="38100" dir="2700000" algn="tl">
                    <a:srgbClr val="000000">
                      <a:alpha val="43137"/>
                    </a:srgbClr>
                  </a:outerShdw>
                </a:effectLst>
              </a:rPr>
              <a:t>ilin</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ortalarında</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verməyə</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başladı</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Avropa</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Birliyində</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çip</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pasportu</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verən</a:t>
            </a:r>
            <a:r>
              <a:rPr lang="en-US" sz="2400" b="1" dirty="0" smtClean="0">
                <a:solidFill>
                  <a:schemeClr val="bg1"/>
                </a:solidFill>
                <a:effectLst>
                  <a:outerShdw blurRad="38100" dist="38100" dir="2700000" algn="tl">
                    <a:srgbClr val="000000">
                      <a:alpha val="43137"/>
                    </a:srgbClr>
                  </a:outerShdw>
                </a:effectLst>
              </a:rPr>
              <a:t> ilk </a:t>
            </a:r>
            <a:r>
              <a:rPr lang="en-US" sz="2400" b="1" dirty="0" err="1" smtClean="0">
                <a:solidFill>
                  <a:schemeClr val="bg1"/>
                </a:solidFill>
                <a:effectLst>
                  <a:outerShdw blurRad="38100" dist="38100" dir="2700000" algn="tl">
                    <a:srgbClr val="000000">
                      <a:alpha val="43137"/>
                    </a:srgbClr>
                  </a:outerShdw>
                </a:effectLst>
              </a:rPr>
              <a:t>ölkə</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Almaniyadır</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və</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Almaniya</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xüsusi</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kod</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istifadə</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edərək</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saxta</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pasporta</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qarşı</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tədbir</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aldı</a:t>
            </a:r>
            <a:r>
              <a:rPr lang="en-US" sz="2400" b="1" dirty="0" smtClean="0">
                <a:solidFill>
                  <a:schemeClr val="bg1"/>
                </a:solidFill>
                <a:effectLst>
                  <a:outerShdw blurRad="38100" dist="38100" dir="2700000" algn="tl">
                    <a:srgbClr val="000000">
                      <a:alpha val="43137"/>
                    </a:srgbClr>
                  </a:outerShdw>
                </a:effectLst>
              </a:rPr>
              <a:t>. Bu </a:t>
            </a:r>
            <a:r>
              <a:rPr lang="en-US" sz="2400" b="1" dirty="0" err="1" smtClean="0">
                <a:solidFill>
                  <a:schemeClr val="bg1"/>
                </a:solidFill>
                <a:effectLst>
                  <a:outerShdw blurRad="38100" dist="38100" dir="2700000" algn="tl">
                    <a:srgbClr val="000000">
                      <a:alpha val="43137"/>
                    </a:srgbClr>
                  </a:outerShdw>
                </a:effectLst>
              </a:rPr>
              <a:t>baxımdan</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saxta</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pasportların</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istehsal</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edilə</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bilmədiyi</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dünyanın</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az</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sayda</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ölkələrindən</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biri</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olan</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Almaniya</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bu</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şəkildə</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Avropa</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ölkələrini</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də</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qabaqlamışdır</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Almaniya</a:t>
            </a:r>
            <a:r>
              <a:rPr lang="az-Latn-AZ" sz="2400" b="1" dirty="0" smtClean="0">
                <a:solidFill>
                  <a:schemeClr val="bg1"/>
                </a:solidFill>
                <a:effectLst>
                  <a:outerShdw blurRad="38100" dist="38100" dir="2700000" algn="tl">
                    <a:srgbClr val="000000">
                      <a:alpha val="43137"/>
                    </a:srgbClr>
                  </a:outerShdw>
                </a:effectLst>
              </a:rPr>
              <a:t>nı sonradan</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Fransa</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İtaliya</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Hollandiya</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İngiltərə</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və</a:t>
            </a:r>
            <a:r>
              <a:rPr lang="en-US" sz="2400" b="1" dirty="0" smtClean="0">
                <a:solidFill>
                  <a:schemeClr val="bg1"/>
                </a:solidFill>
                <a:effectLst>
                  <a:outerShdw blurRad="38100" dist="38100" dir="2700000" algn="tl">
                    <a:srgbClr val="000000">
                      <a:alpha val="43137"/>
                    </a:srgbClr>
                  </a:outerShdw>
                </a:effectLst>
              </a:rPr>
              <a:t> </a:t>
            </a:r>
            <a:r>
              <a:rPr lang="az-Latn-AZ" sz="2400" b="1" dirty="0" smtClean="0">
                <a:solidFill>
                  <a:schemeClr val="bg1"/>
                </a:solidFill>
                <a:effectLst>
                  <a:outerShdw blurRad="38100" dist="38100" dir="2700000" algn="tl">
                    <a:srgbClr val="000000">
                      <a:alpha val="43137"/>
                    </a:srgbClr>
                  </a:outerShdw>
                </a:effectLst>
              </a:rPr>
              <a:t>Avropa b</a:t>
            </a:r>
            <a:r>
              <a:rPr lang="en-US" sz="2400" b="1" dirty="0" err="1" smtClean="0">
                <a:solidFill>
                  <a:schemeClr val="bg1"/>
                </a:solidFill>
                <a:effectLst>
                  <a:outerShdw blurRad="38100" dist="38100" dir="2700000" algn="tl">
                    <a:srgbClr val="000000">
                      <a:alpha val="43137"/>
                    </a:srgbClr>
                  </a:outerShdw>
                </a:effectLst>
              </a:rPr>
              <a:t>irliyin</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üzvü</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olan</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bütün</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ölkələr</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xüsusən</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də</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Şərqi</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Avropa</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ölkələri</a:t>
            </a:r>
            <a:r>
              <a:rPr lang="az-Latn-AZ" sz="2400" b="1" dirty="0" smtClean="0">
                <a:solidFill>
                  <a:schemeClr val="bg1"/>
                </a:solidFill>
                <a:effectLst>
                  <a:outerShdw blurRad="38100" dist="38100" dir="2700000" algn="tl">
                    <a:srgbClr val="000000">
                      <a:alpha val="43137"/>
                    </a:srgbClr>
                  </a:outerShdw>
                </a:effectLst>
              </a:rPr>
              <a:t> e</a:t>
            </a:r>
            <a:r>
              <a:rPr lang="en-US" sz="2400" b="1" dirty="0" err="1" smtClean="0">
                <a:solidFill>
                  <a:schemeClr val="bg1"/>
                </a:solidFill>
                <a:effectLst>
                  <a:outerShdw blurRad="38100" dist="38100" dir="2700000" algn="tl">
                    <a:srgbClr val="000000">
                      <a:alpha val="43137"/>
                    </a:srgbClr>
                  </a:outerShdw>
                </a:effectLst>
              </a:rPr>
              <a:t>lektron</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pasporta</a:t>
            </a:r>
            <a:r>
              <a:rPr lang="en-US" sz="2400" b="1" dirty="0" smtClean="0">
                <a:solidFill>
                  <a:schemeClr val="bg1"/>
                </a:solidFill>
                <a:effectLst>
                  <a:outerShdw blurRad="38100" dist="38100" dir="2700000" algn="tl">
                    <a:srgbClr val="000000">
                      <a:alpha val="43137"/>
                    </a:srgbClr>
                  </a:outerShdw>
                </a:effectLst>
              </a:rPr>
              <a:t> </a:t>
            </a:r>
            <a:r>
              <a:rPr lang="az-Latn-AZ" sz="2400" b="1" dirty="0" smtClean="0">
                <a:solidFill>
                  <a:schemeClr val="bg1"/>
                </a:solidFill>
                <a:effectLst>
                  <a:outerShdw blurRad="38100" dist="38100" dir="2700000" algn="tl">
                    <a:srgbClr val="000000">
                      <a:alpha val="43137"/>
                    </a:srgbClr>
                  </a:outerShdw>
                </a:effectLst>
              </a:rPr>
              <a:t>keçdi</a:t>
            </a:r>
            <a:r>
              <a:rPr lang="en-US" sz="2400" b="1" dirty="0" smtClean="0">
                <a:solidFill>
                  <a:schemeClr val="bg1"/>
                </a:solidFill>
                <a:effectLst>
                  <a:outerShdw blurRad="38100" dist="38100" dir="2700000" algn="tl">
                    <a:srgbClr val="000000">
                      <a:alpha val="43137"/>
                    </a:srgbClr>
                  </a:outerShdw>
                </a:effectLst>
              </a:rPr>
              <a:t>. 2010-cu </a:t>
            </a:r>
            <a:r>
              <a:rPr lang="en-US" sz="2400" b="1" dirty="0" err="1" smtClean="0">
                <a:solidFill>
                  <a:schemeClr val="bg1"/>
                </a:solidFill>
                <a:effectLst>
                  <a:outerShdw blurRad="38100" dist="38100" dir="2700000" algn="tl">
                    <a:srgbClr val="000000">
                      <a:alpha val="43137"/>
                    </a:srgbClr>
                  </a:outerShdw>
                </a:effectLst>
              </a:rPr>
              <a:t>ilə</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gələndə</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dünyanın</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demək</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olar</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ki</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bütün</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ölkələri</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biometrik</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pasport</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tətbiq</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etməyə</a:t>
            </a:r>
            <a:r>
              <a:rPr lang="en-US" sz="2400" b="1" dirty="0" smtClean="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başladılar</a:t>
            </a:r>
            <a:r>
              <a:rPr lang="en-US" sz="2400" b="1" dirty="0" smtClean="0">
                <a:solidFill>
                  <a:schemeClr val="bg1"/>
                </a:solidFill>
                <a:effectLst>
                  <a:outerShdw blurRad="38100" dist="38100" dir="2700000" algn="tl">
                    <a:srgbClr val="000000">
                      <a:alpha val="43137"/>
                    </a:srgbClr>
                  </a:outerShdw>
                </a:effectLst>
              </a:rPr>
              <a:t>.</a:t>
            </a:r>
            <a:endParaRPr lang="en-US" sz="2400" b="1" dirty="0">
              <a:solidFill>
                <a:schemeClr val="bg1"/>
              </a:solidFill>
              <a:effectLst>
                <a:outerShdw blurRad="38100" dist="38100" dir="2700000" algn="tl">
                  <a:srgbClr val="000000">
                    <a:alpha val="43137"/>
                  </a:srgbClr>
                </a:outerShdw>
              </a:effectLst>
            </a:endParaRPr>
          </a:p>
        </p:txBody>
      </p:sp>
      <p:sp>
        <p:nvSpPr>
          <p:cNvPr id="2" name="Rectangle 1"/>
          <p:cNvSpPr/>
          <p:nvPr/>
        </p:nvSpPr>
        <p:spPr>
          <a:xfrm>
            <a:off x="0" y="566056"/>
            <a:ext cx="12192000" cy="333829"/>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75146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8630" y="203200"/>
            <a:ext cx="11146970" cy="1077218"/>
          </a:xfrm>
          <a:prstGeom prst="rect">
            <a:avLst/>
          </a:prstGeom>
          <a:solidFill>
            <a:schemeClr val="bg2">
              <a:lumMod val="90000"/>
            </a:schemeClr>
          </a:solidFill>
        </p:spPr>
        <p:txBody>
          <a:bodyPr wrap="square">
            <a:spAutoFit/>
          </a:bodyPr>
          <a:lstStyle/>
          <a:p>
            <a:r>
              <a:rPr lang="en-US" sz="3200" b="1" dirty="0" err="1">
                <a:solidFill>
                  <a:srgbClr val="00B0F0"/>
                </a:solidFill>
                <a:effectLst>
                  <a:outerShdw blurRad="38100" dist="38100" dir="2700000" algn="tl">
                    <a:srgbClr val="000000">
                      <a:alpha val="43137"/>
                    </a:srgbClr>
                  </a:outerShdw>
                </a:effectLst>
              </a:rPr>
              <a:t>Biometrik</a:t>
            </a:r>
            <a:r>
              <a:rPr lang="en-US" sz="3200" b="1" dirty="0">
                <a:solidFill>
                  <a:srgbClr val="00B0F0"/>
                </a:solidFill>
                <a:effectLst>
                  <a:outerShdw blurRad="38100" dist="38100" dir="2700000" algn="tl">
                    <a:srgbClr val="000000">
                      <a:alpha val="43137"/>
                    </a:srgbClr>
                  </a:outerShdw>
                </a:effectLst>
              </a:rPr>
              <a:t> </a:t>
            </a:r>
            <a:r>
              <a:rPr lang="en-US" sz="3200" b="1" dirty="0" err="1">
                <a:solidFill>
                  <a:srgbClr val="00B0F0"/>
                </a:solidFill>
                <a:effectLst>
                  <a:outerShdw blurRad="38100" dist="38100" dir="2700000" algn="tl">
                    <a:srgbClr val="000000">
                      <a:alpha val="43137"/>
                    </a:srgbClr>
                  </a:outerShdw>
                </a:effectLst>
              </a:rPr>
              <a:t>pasportlarda</a:t>
            </a:r>
            <a:r>
              <a:rPr lang="en-US" sz="3200" b="1" dirty="0">
                <a:solidFill>
                  <a:srgbClr val="00B0F0"/>
                </a:solidFill>
                <a:effectLst>
                  <a:outerShdw blurRad="38100" dist="38100" dir="2700000" algn="tl">
                    <a:srgbClr val="000000">
                      <a:alpha val="43137"/>
                    </a:srgbClr>
                  </a:outerShdw>
                </a:effectLst>
              </a:rPr>
              <a:t> </a:t>
            </a:r>
            <a:r>
              <a:rPr lang="en-US" sz="3200" b="1" dirty="0" err="1">
                <a:solidFill>
                  <a:srgbClr val="00B0F0"/>
                </a:solidFill>
                <a:effectLst>
                  <a:outerShdw blurRad="38100" dist="38100" dir="2700000" algn="tl">
                    <a:srgbClr val="000000">
                      <a:alpha val="43137"/>
                    </a:srgbClr>
                  </a:outerShdw>
                </a:effectLst>
              </a:rPr>
              <a:t>hücumların</a:t>
            </a:r>
            <a:r>
              <a:rPr lang="en-US" sz="3200" b="1" dirty="0">
                <a:solidFill>
                  <a:srgbClr val="00B0F0"/>
                </a:solidFill>
                <a:effectLst>
                  <a:outerShdw blurRad="38100" dist="38100" dir="2700000" algn="tl">
                    <a:srgbClr val="000000">
                      <a:alpha val="43137"/>
                    </a:srgbClr>
                  </a:outerShdw>
                </a:effectLst>
              </a:rPr>
              <a:t> </a:t>
            </a:r>
            <a:r>
              <a:rPr lang="en-US" sz="3200" b="1" dirty="0" err="1">
                <a:solidFill>
                  <a:srgbClr val="00B0F0"/>
                </a:solidFill>
                <a:effectLst>
                  <a:outerShdw blurRad="38100" dist="38100" dir="2700000" algn="tl">
                    <a:srgbClr val="000000">
                      <a:alpha val="43137"/>
                    </a:srgbClr>
                  </a:outerShdw>
                </a:effectLst>
              </a:rPr>
              <a:t>qarşısını</a:t>
            </a:r>
            <a:r>
              <a:rPr lang="en-US" sz="3200" b="1" dirty="0">
                <a:solidFill>
                  <a:srgbClr val="00B0F0"/>
                </a:solidFill>
                <a:effectLst>
                  <a:outerShdw blurRad="38100" dist="38100" dir="2700000" algn="tl">
                    <a:srgbClr val="000000">
                      <a:alpha val="43137"/>
                    </a:srgbClr>
                  </a:outerShdw>
                </a:effectLst>
              </a:rPr>
              <a:t> </a:t>
            </a:r>
            <a:r>
              <a:rPr lang="en-US" sz="3200" b="1" dirty="0" err="1">
                <a:solidFill>
                  <a:srgbClr val="00B0F0"/>
                </a:solidFill>
                <a:effectLst>
                  <a:outerShdw blurRad="38100" dist="38100" dir="2700000" algn="tl">
                    <a:srgbClr val="000000">
                      <a:alpha val="43137"/>
                    </a:srgbClr>
                  </a:outerShdw>
                </a:effectLst>
              </a:rPr>
              <a:t>almaq</a:t>
            </a:r>
            <a:r>
              <a:rPr lang="en-US" sz="3200" b="1" dirty="0">
                <a:solidFill>
                  <a:srgbClr val="00B0F0"/>
                </a:solidFill>
                <a:effectLst>
                  <a:outerShdw blurRad="38100" dist="38100" dir="2700000" algn="tl">
                    <a:srgbClr val="000000">
                      <a:alpha val="43137"/>
                    </a:srgbClr>
                  </a:outerShdw>
                </a:effectLst>
              </a:rPr>
              <a:t> </a:t>
            </a:r>
            <a:r>
              <a:rPr lang="en-US" sz="3200" b="1" dirty="0" err="1">
                <a:solidFill>
                  <a:srgbClr val="00B0F0"/>
                </a:solidFill>
                <a:effectLst>
                  <a:outerShdw blurRad="38100" dist="38100" dir="2700000" algn="tl">
                    <a:srgbClr val="000000">
                      <a:alpha val="43137"/>
                    </a:srgbClr>
                  </a:outerShdw>
                </a:effectLst>
              </a:rPr>
              <a:t>və</a:t>
            </a:r>
            <a:r>
              <a:rPr lang="en-US" sz="3200" b="1" dirty="0">
                <a:solidFill>
                  <a:srgbClr val="00B0F0"/>
                </a:solidFill>
                <a:effectLst>
                  <a:outerShdw blurRad="38100" dist="38100" dir="2700000" algn="tl">
                    <a:srgbClr val="000000">
                      <a:alpha val="43137"/>
                    </a:srgbClr>
                  </a:outerShdw>
                </a:effectLst>
              </a:rPr>
              <a:t> / </a:t>
            </a:r>
            <a:r>
              <a:rPr lang="en-US" sz="3200" b="1" dirty="0" err="1">
                <a:solidFill>
                  <a:srgbClr val="00B0F0"/>
                </a:solidFill>
                <a:effectLst>
                  <a:outerShdw blurRad="38100" dist="38100" dir="2700000" algn="tl">
                    <a:srgbClr val="000000">
                      <a:alpha val="43137"/>
                    </a:srgbClr>
                  </a:outerShdw>
                </a:effectLst>
              </a:rPr>
              <a:t>və</a:t>
            </a:r>
            <a:r>
              <a:rPr lang="en-US" sz="3200" b="1" dirty="0">
                <a:solidFill>
                  <a:srgbClr val="00B0F0"/>
                </a:solidFill>
                <a:effectLst>
                  <a:outerShdw blurRad="38100" dist="38100" dir="2700000" algn="tl">
                    <a:srgbClr val="000000">
                      <a:alpha val="43137"/>
                    </a:srgbClr>
                  </a:outerShdw>
                </a:effectLst>
              </a:rPr>
              <a:t> </a:t>
            </a:r>
            <a:r>
              <a:rPr lang="en-US" sz="3200" b="1" dirty="0" err="1">
                <a:solidFill>
                  <a:srgbClr val="00B0F0"/>
                </a:solidFill>
                <a:effectLst>
                  <a:outerShdw blurRad="38100" dist="38100" dir="2700000" algn="tl">
                    <a:srgbClr val="000000">
                      <a:alpha val="43137"/>
                    </a:srgbClr>
                  </a:outerShdw>
                </a:effectLst>
              </a:rPr>
              <a:t>ya</a:t>
            </a:r>
            <a:r>
              <a:rPr lang="en-US" sz="3200" b="1" dirty="0">
                <a:solidFill>
                  <a:srgbClr val="00B0F0"/>
                </a:solidFill>
                <a:effectLst>
                  <a:outerShdw blurRad="38100" dist="38100" dir="2700000" algn="tl">
                    <a:srgbClr val="000000">
                      <a:alpha val="43137"/>
                    </a:srgbClr>
                  </a:outerShdw>
                </a:effectLst>
              </a:rPr>
              <a:t> </a:t>
            </a:r>
            <a:r>
              <a:rPr lang="en-US" sz="3200" b="1" dirty="0" err="1">
                <a:solidFill>
                  <a:srgbClr val="00B0F0"/>
                </a:solidFill>
                <a:effectLst>
                  <a:outerShdw blurRad="38100" dist="38100" dir="2700000" algn="tl">
                    <a:srgbClr val="000000">
                      <a:alpha val="43137"/>
                    </a:srgbClr>
                  </a:outerShdw>
                </a:effectLst>
              </a:rPr>
              <a:t>aşkar</a:t>
            </a:r>
            <a:r>
              <a:rPr lang="en-US" sz="3200" b="1" dirty="0">
                <a:solidFill>
                  <a:srgbClr val="00B0F0"/>
                </a:solidFill>
                <a:effectLst>
                  <a:outerShdw blurRad="38100" dist="38100" dir="2700000" algn="tl">
                    <a:srgbClr val="000000">
                      <a:alpha val="43137"/>
                    </a:srgbClr>
                  </a:outerShdw>
                </a:effectLst>
              </a:rPr>
              <a:t> </a:t>
            </a:r>
            <a:r>
              <a:rPr lang="en-US" sz="3200" b="1" dirty="0" err="1">
                <a:solidFill>
                  <a:srgbClr val="00B0F0"/>
                </a:solidFill>
                <a:effectLst>
                  <a:outerShdw blurRad="38100" dist="38100" dir="2700000" algn="tl">
                    <a:srgbClr val="000000">
                      <a:alpha val="43137"/>
                    </a:srgbClr>
                  </a:outerShdw>
                </a:effectLst>
              </a:rPr>
              <a:t>etmək</a:t>
            </a:r>
            <a:r>
              <a:rPr lang="en-US" sz="3200" b="1" dirty="0">
                <a:solidFill>
                  <a:srgbClr val="00B0F0"/>
                </a:solidFill>
                <a:effectLst>
                  <a:outerShdw blurRad="38100" dist="38100" dir="2700000" algn="tl">
                    <a:srgbClr val="000000">
                      <a:alpha val="43137"/>
                    </a:srgbClr>
                  </a:outerShdw>
                </a:effectLst>
              </a:rPr>
              <a:t> </a:t>
            </a:r>
            <a:r>
              <a:rPr lang="en-US" sz="3200" b="1" dirty="0" err="1">
                <a:solidFill>
                  <a:srgbClr val="00B0F0"/>
                </a:solidFill>
                <a:effectLst>
                  <a:outerShdw blurRad="38100" dist="38100" dir="2700000" algn="tl">
                    <a:srgbClr val="000000">
                      <a:alpha val="43137"/>
                    </a:srgbClr>
                  </a:outerShdw>
                </a:effectLst>
              </a:rPr>
              <a:t>üçün</a:t>
            </a:r>
            <a:r>
              <a:rPr lang="en-US" sz="3200" b="1" dirty="0">
                <a:solidFill>
                  <a:srgbClr val="00B0F0"/>
                </a:solidFill>
                <a:effectLst>
                  <a:outerShdw blurRad="38100" dist="38100" dir="2700000" algn="tl">
                    <a:srgbClr val="000000">
                      <a:alpha val="43137"/>
                    </a:srgbClr>
                  </a:outerShdw>
                </a:effectLst>
              </a:rPr>
              <a:t> </a:t>
            </a:r>
            <a:r>
              <a:rPr lang="en-US" sz="3200" b="1" dirty="0" err="1">
                <a:solidFill>
                  <a:srgbClr val="00B0F0"/>
                </a:solidFill>
                <a:effectLst>
                  <a:outerShdw blurRad="38100" dist="38100" dir="2700000" algn="tl">
                    <a:srgbClr val="000000">
                      <a:alpha val="43137"/>
                    </a:srgbClr>
                  </a:outerShdw>
                </a:effectLst>
              </a:rPr>
              <a:t>qorunma</a:t>
            </a:r>
            <a:r>
              <a:rPr lang="en-US" sz="3200" b="1" dirty="0">
                <a:solidFill>
                  <a:srgbClr val="00B0F0"/>
                </a:solidFill>
                <a:effectLst>
                  <a:outerShdw blurRad="38100" dist="38100" dir="2700000" algn="tl">
                    <a:srgbClr val="000000">
                      <a:alpha val="43137"/>
                    </a:srgbClr>
                  </a:outerShdw>
                </a:effectLst>
              </a:rPr>
              <a:t> </a:t>
            </a:r>
            <a:r>
              <a:rPr lang="en-US" sz="3200" b="1" dirty="0" err="1">
                <a:solidFill>
                  <a:srgbClr val="00B0F0"/>
                </a:solidFill>
                <a:effectLst>
                  <a:outerShdw blurRad="38100" dist="38100" dir="2700000" algn="tl">
                    <a:srgbClr val="000000">
                      <a:alpha val="43137"/>
                    </a:srgbClr>
                  </a:outerShdw>
                </a:effectLst>
              </a:rPr>
              <a:t>mexanizmləri</a:t>
            </a:r>
            <a:r>
              <a:rPr lang="en-US" sz="3200" b="1" dirty="0">
                <a:solidFill>
                  <a:srgbClr val="00B0F0"/>
                </a:solidFill>
                <a:effectLst>
                  <a:outerShdw blurRad="38100" dist="38100" dir="2700000" algn="tl">
                    <a:srgbClr val="000000">
                      <a:alpha val="43137"/>
                    </a:srgbClr>
                  </a:outerShdw>
                </a:effectLst>
              </a:rPr>
              <a:t> </a:t>
            </a:r>
            <a:r>
              <a:rPr lang="en-US" sz="3200" b="1" dirty="0" err="1">
                <a:solidFill>
                  <a:srgbClr val="00B0F0"/>
                </a:solidFill>
                <a:effectLst>
                  <a:outerShdw blurRad="38100" dist="38100" dir="2700000" algn="tl">
                    <a:srgbClr val="000000">
                      <a:alpha val="43137"/>
                    </a:srgbClr>
                  </a:outerShdw>
                </a:effectLst>
              </a:rPr>
              <a:t>var</a:t>
            </a:r>
            <a:r>
              <a:rPr lang="en-US" sz="3200" b="1" dirty="0">
                <a:solidFill>
                  <a:srgbClr val="00B0F0"/>
                </a:solidFill>
                <a:effectLst>
                  <a:outerShdw blurRad="38100" dist="38100" dir="2700000" algn="tl">
                    <a:srgbClr val="000000">
                      <a:alpha val="43137"/>
                    </a:srgbClr>
                  </a:outerShdw>
                </a:effectLst>
              </a:rPr>
              <a:t>:</a:t>
            </a:r>
          </a:p>
        </p:txBody>
      </p:sp>
      <p:sp>
        <p:nvSpPr>
          <p:cNvPr id="3" name="Rectangle 2"/>
          <p:cNvSpPr/>
          <p:nvPr/>
        </p:nvSpPr>
        <p:spPr>
          <a:xfrm>
            <a:off x="638628" y="1262743"/>
            <a:ext cx="5413829" cy="5334000"/>
          </a:xfrm>
          <a:prstGeom prst="rect">
            <a:avLst/>
          </a:prstGeom>
          <a:gradFill>
            <a:gsLst>
              <a:gs pos="0">
                <a:srgbClr val="0070C0"/>
              </a:gs>
              <a:gs pos="97000">
                <a:srgbClr val="ACFFD9"/>
              </a:gs>
            </a:gsLst>
            <a:lin ang="54007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Delay 3"/>
          <p:cNvSpPr/>
          <p:nvPr/>
        </p:nvSpPr>
        <p:spPr>
          <a:xfrm>
            <a:off x="566057" y="1524000"/>
            <a:ext cx="5196114" cy="1219200"/>
          </a:xfrm>
          <a:prstGeom prst="flowChartDelay">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805113" y="1700587"/>
            <a:ext cx="4315812" cy="954107"/>
          </a:xfrm>
          <a:prstGeom prst="rect">
            <a:avLst/>
          </a:prstGeom>
        </p:spPr>
        <p:txBody>
          <a:bodyPr wrap="square">
            <a:spAutoFit/>
          </a:bodyPr>
          <a:lstStyle/>
          <a:p>
            <a:pPr marL="342900" indent="-342900">
              <a:buFont typeface="Wingdings" panose="05000000000000000000" pitchFamily="2" charset="2"/>
              <a:buChar char="Ø"/>
            </a:pPr>
            <a:r>
              <a:rPr lang="en-US" sz="2800" b="1" dirty="0" err="1">
                <a:solidFill>
                  <a:schemeClr val="accent1">
                    <a:lumMod val="75000"/>
                  </a:schemeClr>
                </a:solidFill>
                <a:effectLst>
                  <a:outerShdw blurRad="38100" dist="38100" dir="2700000" algn="tl">
                    <a:srgbClr val="000000">
                      <a:alpha val="43137"/>
                    </a:srgbClr>
                  </a:outerShdw>
                </a:effectLst>
              </a:rPr>
              <a:t>Əsas</a:t>
            </a:r>
            <a:r>
              <a:rPr lang="en-US" sz="2800" b="1" dirty="0">
                <a:solidFill>
                  <a:schemeClr val="accent1">
                    <a:lumMod val="75000"/>
                  </a:schemeClr>
                </a:solidFill>
                <a:effectLst>
                  <a:outerShdw blurRad="38100" dist="38100" dir="2700000" algn="tl">
                    <a:srgbClr val="000000">
                      <a:alpha val="43137"/>
                    </a:srgbClr>
                  </a:outerShdw>
                </a:effectLst>
              </a:rPr>
              <a:t> </a:t>
            </a:r>
            <a:r>
              <a:rPr lang="en-US" sz="2800" b="1" dirty="0" err="1">
                <a:solidFill>
                  <a:schemeClr val="accent1">
                    <a:lumMod val="75000"/>
                  </a:schemeClr>
                </a:solidFill>
                <a:effectLst>
                  <a:outerShdw blurRad="38100" dist="38100" dir="2700000" algn="tl">
                    <a:srgbClr val="000000">
                      <a:alpha val="43137"/>
                    </a:srgbClr>
                  </a:outerShdw>
                </a:effectLst>
              </a:rPr>
              <a:t>Giriş</a:t>
            </a:r>
            <a:r>
              <a:rPr lang="en-US" sz="2800" b="1" dirty="0">
                <a:solidFill>
                  <a:schemeClr val="accent1">
                    <a:lumMod val="75000"/>
                  </a:schemeClr>
                </a:solidFill>
                <a:effectLst>
                  <a:outerShdw blurRad="38100" dist="38100" dir="2700000" algn="tl">
                    <a:srgbClr val="000000">
                      <a:alpha val="43137"/>
                    </a:srgbClr>
                  </a:outerShdw>
                </a:effectLst>
              </a:rPr>
              <a:t> </a:t>
            </a:r>
            <a:r>
              <a:rPr lang="en-US" sz="2800" b="1" dirty="0" err="1">
                <a:solidFill>
                  <a:schemeClr val="accent1">
                    <a:lumMod val="75000"/>
                  </a:schemeClr>
                </a:solidFill>
                <a:effectLst>
                  <a:outerShdw blurRad="38100" dist="38100" dir="2700000" algn="tl">
                    <a:srgbClr val="000000">
                      <a:alpha val="43137"/>
                    </a:srgbClr>
                  </a:outerShdw>
                </a:effectLst>
              </a:rPr>
              <a:t>Nəzarəti</a:t>
            </a:r>
            <a:r>
              <a:rPr lang="en-US" sz="2800" b="1" dirty="0">
                <a:solidFill>
                  <a:schemeClr val="accent1">
                    <a:lumMod val="75000"/>
                  </a:schemeClr>
                </a:solidFill>
                <a:effectLst>
                  <a:outerShdw blurRad="38100" dist="38100" dir="2700000" algn="tl">
                    <a:srgbClr val="000000">
                      <a:alpha val="43137"/>
                    </a:srgbClr>
                  </a:outerShdw>
                </a:effectLst>
              </a:rPr>
              <a:t> (Basic Access </a:t>
            </a:r>
            <a:r>
              <a:rPr lang="en-US" sz="2800" b="1" dirty="0" smtClean="0">
                <a:solidFill>
                  <a:schemeClr val="accent1">
                    <a:lumMod val="75000"/>
                  </a:schemeClr>
                </a:solidFill>
                <a:effectLst>
                  <a:outerShdw blurRad="38100" dist="38100" dir="2700000" algn="tl">
                    <a:srgbClr val="000000">
                      <a:alpha val="43137"/>
                    </a:srgbClr>
                  </a:outerShdw>
                </a:effectLst>
              </a:rPr>
              <a:t>Control</a:t>
            </a:r>
            <a:r>
              <a:rPr lang="az-Latn-AZ" sz="2800" b="1" dirty="0" smtClean="0">
                <a:solidFill>
                  <a:schemeClr val="accent1">
                    <a:lumMod val="75000"/>
                  </a:schemeClr>
                </a:solidFill>
                <a:effectLst>
                  <a:outerShdw blurRad="38100" dist="38100" dir="2700000" algn="tl">
                    <a:srgbClr val="000000">
                      <a:alpha val="43137"/>
                    </a:srgbClr>
                  </a:outerShdw>
                </a:effectLst>
              </a:rPr>
              <a:t>-</a:t>
            </a:r>
            <a:r>
              <a:rPr lang="en-US" sz="2800" b="1" dirty="0" smtClean="0">
                <a:solidFill>
                  <a:schemeClr val="accent1">
                    <a:lumMod val="75000"/>
                  </a:schemeClr>
                </a:solidFill>
                <a:effectLst>
                  <a:outerShdw blurRad="38100" dist="38100" dir="2700000" algn="tl">
                    <a:srgbClr val="000000">
                      <a:alpha val="43137"/>
                    </a:srgbClr>
                  </a:outerShdw>
                </a:effectLst>
              </a:rPr>
              <a:t>BAC)</a:t>
            </a:r>
            <a:endParaRPr lang="en-US" sz="2800" b="1" dirty="0">
              <a:solidFill>
                <a:schemeClr val="accent1">
                  <a:lumMod val="75000"/>
                </a:schemeClr>
              </a:solidFill>
              <a:effectLst>
                <a:outerShdw blurRad="38100" dist="38100" dir="2700000" algn="tl">
                  <a:srgbClr val="000000">
                    <a:alpha val="43137"/>
                  </a:srgbClr>
                </a:outerShdw>
              </a:effectLst>
            </a:endParaRPr>
          </a:p>
        </p:txBody>
      </p:sp>
      <p:sp>
        <p:nvSpPr>
          <p:cNvPr id="6" name="Rectangle 5"/>
          <p:cNvSpPr/>
          <p:nvPr/>
        </p:nvSpPr>
        <p:spPr>
          <a:xfrm>
            <a:off x="797334" y="2999163"/>
            <a:ext cx="5258691" cy="3416320"/>
          </a:xfrm>
          <a:prstGeom prst="rect">
            <a:avLst/>
          </a:prstGeom>
        </p:spPr>
        <p:txBody>
          <a:bodyPr wrap="square">
            <a:spAutoFit/>
          </a:bodyPr>
          <a:lstStyle/>
          <a:p>
            <a:r>
              <a:rPr lang="en-US" sz="2400" b="1" dirty="0">
                <a:solidFill>
                  <a:schemeClr val="bg1"/>
                </a:solidFill>
                <a:effectLst>
                  <a:outerShdw blurRad="38100" dist="38100" dir="2700000" algn="tl">
                    <a:srgbClr val="000000">
                      <a:alpha val="43137"/>
                    </a:srgbClr>
                  </a:outerShdw>
                </a:effectLst>
              </a:rPr>
              <a:t>BAC, </a:t>
            </a:r>
            <a:r>
              <a:rPr lang="en-US" sz="2400" b="1" dirty="0" err="1">
                <a:solidFill>
                  <a:schemeClr val="bg1"/>
                </a:solidFill>
                <a:effectLst>
                  <a:outerShdw blurRad="38100" dist="38100" dir="2700000" algn="tl">
                    <a:srgbClr val="000000">
                      <a:alpha val="43137"/>
                    </a:srgbClr>
                  </a:outerShdw>
                </a:effectLst>
              </a:rPr>
              <a:t>ötürülən</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məlumatları</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şifrələyərək</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çip</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və</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oxucu</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arasındakı</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əlaqə</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kanalını</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qoruyur</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Verilənləri</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bir</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çipdən</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oxumadan</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əvvəl</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oxucu</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Maşın</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oxunan</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bölgədən</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əldə</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edilən</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bir</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açar</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təqdim</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etməlidir</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doğum</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tarixi</a:t>
            </a:r>
            <a:r>
              <a:rPr lang="en-US" sz="2400" b="1" dirty="0">
                <a:solidFill>
                  <a:schemeClr val="bg1"/>
                </a:solidFill>
                <a:effectLst>
                  <a:outerShdw blurRad="38100" dist="38100" dir="2700000" algn="tl">
                    <a:srgbClr val="000000">
                      <a:alpha val="43137"/>
                    </a:srgbClr>
                  </a:outerShdw>
                </a:effectLst>
              </a:rPr>
              <a:t>, son </a:t>
            </a:r>
            <a:r>
              <a:rPr lang="en-US" sz="2400" b="1" dirty="0" err="1">
                <a:solidFill>
                  <a:schemeClr val="bg1"/>
                </a:solidFill>
                <a:effectLst>
                  <a:outerShdw blurRad="38100" dist="38100" dir="2700000" algn="tl">
                    <a:srgbClr val="000000">
                      <a:alpha val="43137"/>
                    </a:srgbClr>
                  </a:outerShdw>
                </a:effectLst>
              </a:rPr>
              <a:t>müddəti</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və</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sənəd</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nömrəsi</a:t>
            </a:r>
            <a:r>
              <a:rPr lang="en-US" sz="2400" b="1" dirty="0">
                <a:solidFill>
                  <a:schemeClr val="bg1"/>
                </a:solidFill>
                <a:effectLst>
                  <a:outerShdw blurRad="38100" dist="38100" dir="2700000" algn="tl">
                    <a:srgbClr val="000000">
                      <a:alpha val="43137"/>
                    </a:srgbClr>
                  </a:outerShdw>
                </a:effectLst>
              </a:rPr>
              <a:t>. BAC </a:t>
            </a:r>
            <a:r>
              <a:rPr lang="en-US" sz="2400" b="1" dirty="0" err="1">
                <a:solidFill>
                  <a:schemeClr val="bg1"/>
                </a:solidFill>
                <a:effectLst>
                  <a:outerShdw blurRad="38100" dist="38100" dir="2700000" algn="tl">
                    <a:srgbClr val="000000">
                      <a:alpha val="43137"/>
                    </a:srgbClr>
                  </a:outerShdw>
                </a:effectLst>
              </a:rPr>
              <a:t>istifadə</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edilərsə</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təcavüzkar</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düzgün</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açarı</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bilmədən</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məlumatı</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asanlıqla</a:t>
            </a:r>
            <a:r>
              <a:rPr lang="en-US" sz="2400" b="1" dirty="0">
                <a:solidFill>
                  <a:schemeClr val="bg1"/>
                </a:solidFill>
                <a:effectLst>
                  <a:outerShdw blurRad="38100" dist="38100" dir="2700000" algn="tl">
                    <a:srgbClr val="000000">
                      <a:alpha val="43137"/>
                    </a:srgbClr>
                  </a:outerShdw>
                </a:effectLst>
              </a:rPr>
              <a:t> ala </a:t>
            </a:r>
            <a:r>
              <a:rPr lang="en-US" sz="2400" b="1" dirty="0" err="1">
                <a:solidFill>
                  <a:schemeClr val="bg1"/>
                </a:solidFill>
                <a:effectLst>
                  <a:outerShdw blurRad="38100" dist="38100" dir="2700000" algn="tl">
                    <a:srgbClr val="000000">
                      <a:alpha val="43137"/>
                    </a:srgbClr>
                  </a:outerShdw>
                </a:effectLst>
              </a:rPr>
              <a:t>bilməz</a:t>
            </a:r>
            <a:r>
              <a:rPr lang="en-US" sz="2400" b="1" dirty="0">
                <a:solidFill>
                  <a:schemeClr val="bg1"/>
                </a:solidFill>
                <a:effectLst>
                  <a:outerShdw blurRad="38100" dist="38100" dir="2700000" algn="tl">
                    <a:srgbClr val="000000">
                      <a:alpha val="43137"/>
                    </a:srgbClr>
                  </a:outerShdw>
                </a:effectLst>
              </a:rPr>
              <a:t>. </a:t>
            </a:r>
          </a:p>
        </p:txBody>
      </p:sp>
      <p:sp>
        <p:nvSpPr>
          <p:cNvPr id="9" name="Rectangle 8"/>
          <p:cNvSpPr/>
          <p:nvPr/>
        </p:nvSpPr>
        <p:spPr>
          <a:xfrm>
            <a:off x="6350000" y="1277257"/>
            <a:ext cx="5413829" cy="5334000"/>
          </a:xfrm>
          <a:prstGeom prst="rect">
            <a:avLst/>
          </a:prstGeom>
          <a:gradFill>
            <a:gsLst>
              <a:gs pos="17000">
                <a:srgbClr val="0070C0"/>
              </a:gs>
              <a:gs pos="100000">
                <a:srgbClr val="ACFFD9"/>
              </a:gs>
            </a:gsLst>
            <a:lin ang="54007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385810" y="2842561"/>
            <a:ext cx="5509955" cy="3785652"/>
          </a:xfrm>
          <a:prstGeom prst="rect">
            <a:avLst/>
          </a:prstGeom>
        </p:spPr>
        <p:txBody>
          <a:bodyPr wrap="square">
            <a:spAutoFit/>
          </a:bodyPr>
          <a:lstStyle/>
          <a:p>
            <a:r>
              <a:rPr lang="en-US" sz="2400" b="1" dirty="0" smtClean="0">
                <a:solidFill>
                  <a:schemeClr val="bg1"/>
                </a:solidFill>
                <a:effectLst>
                  <a:outerShdw blurRad="38100" dist="38100" dir="2700000" algn="tl">
                    <a:srgbClr val="000000">
                      <a:alpha val="43137"/>
                    </a:srgbClr>
                  </a:outerShdw>
                </a:effectLst>
              </a:rPr>
              <a:t>EAC </a:t>
            </a:r>
            <a:r>
              <a:rPr lang="en-US" sz="2400" b="1" dirty="0" err="1">
                <a:solidFill>
                  <a:schemeClr val="bg1"/>
                </a:solidFill>
                <a:effectLst>
                  <a:outerShdw blurRad="38100" dist="38100" dir="2700000" algn="tl">
                    <a:srgbClr val="000000">
                      <a:alpha val="43137"/>
                    </a:srgbClr>
                  </a:outerShdw>
                </a:effectLst>
              </a:rPr>
              <a:t>həm</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çipin</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çip</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identifikasiyası</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həm</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də</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oxuyucunun</a:t>
            </a:r>
            <a:r>
              <a:rPr lang="en-US" sz="2400" b="1" dirty="0">
                <a:solidFill>
                  <a:schemeClr val="bg1"/>
                </a:solidFill>
                <a:effectLst>
                  <a:outerShdw blurRad="38100" dist="38100" dir="2700000" algn="tl">
                    <a:srgbClr val="000000">
                      <a:alpha val="43137"/>
                    </a:srgbClr>
                  </a:outerShdw>
                </a:effectLst>
              </a:rPr>
              <a:t> (terminal </a:t>
            </a:r>
            <a:r>
              <a:rPr lang="en-US" sz="2400" b="1" dirty="0" err="1">
                <a:solidFill>
                  <a:schemeClr val="bg1"/>
                </a:solidFill>
                <a:effectLst>
                  <a:outerShdw blurRad="38100" dist="38100" dir="2700000" algn="tl">
                    <a:srgbClr val="000000">
                      <a:alpha val="43137"/>
                    </a:srgbClr>
                  </a:outerShdw>
                </a:effectLst>
              </a:rPr>
              <a:t>identifikasiyası</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orijinallığını</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yoxlamaq</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üçün</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funksionallıq</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əlavə</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edir</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Bundan</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əlavə</a:t>
            </a:r>
            <a:r>
              <a:rPr lang="en-US" sz="2400" b="1" dirty="0">
                <a:solidFill>
                  <a:schemeClr val="bg1"/>
                </a:solidFill>
                <a:effectLst>
                  <a:outerShdw blurRad="38100" dist="38100" dir="2700000" algn="tl">
                    <a:srgbClr val="000000">
                      <a:alpha val="43137"/>
                    </a:srgbClr>
                  </a:outerShdw>
                </a:effectLst>
              </a:rPr>
              <a:t>, BAC-</a:t>
            </a:r>
            <a:r>
              <a:rPr lang="en-US" sz="2400" b="1" dirty="0" err="1">
                <a:solidFill>
                  <a:schemeClr val="bg1"/>
                </a:solidFill>
                <a:effectLst>
                  <a:outerShdw blurRad="38100" dist="38100" dir="2700000" algn="tl">
                    <a:srgbClr val="000000">
                      <a:alpha val="43137"/>
                    </a:srgbClr>
                  </a:outerShdw>
                </a:effectLst>
              </a:rPr>
              <a:t>dan</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daha</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güclü</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şifrələmə</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istifadə</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edir</a:t>
            </a:r>
            <a:r>
              <a:rPr lang="en-US" sz="2400" b="1" dirty="0">
                <a:solidFill>
                  <a:schemeClr val="bg1"/>
                </a:solidFill>
                <a:effectLst>
                  <a:outerShdw blurRad="38100" dist="38100" dir="2700000" algn="tl">
                    <a:srgbClr val="000000">
                      <a:alpha val="43137"/>
                    </a:srgbClr>
                  </a:outerShdw>
                </a:effectLst>
              </a:rPr>
              <a:t>. EAC </a:t>
            </a:r>
            <a:r>
              <a:rPr lang="en-US" sz="2400" b="1" dirty="0" err="1">
                <a:solidFill>
                  <a:schemeClr val="bg1"/>
                </a:solidFill>
                <a:effectLst>
                  <a:outerShdw blurRad="38100" dist="38100" dir="2700000" algn="tl">
                    <a:srgbClr val="000000">
                      <a:alpha val="43137"/>
                    </a:srgbClr>
                  </a:outerShdw>
                </a:effectLst>
              </a:rPr>
              <a:t>adətən</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barmaq</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izlərini</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və</a:t>
            </a:r>
            <a:r>
              <a:rPr lang="en-US" sz="2400" b="1" dirty="0">
                <a:solidFill>
                  <a:schemeClr val="bg1"/>
                </a:solidFill>
                <a:effectLst>
                  <a:outerShdw blurRad="38100" dist="38100" dir="2700000" algn="tl">
                    <a:srgbClr val="000000">
                      <a:alpha val="43137"/>
                    </a:srgbClr>
                  </a:outerShdw>
                </a:effectLst>
              </a:rPr>
              <a:t> iris </a:t>
            </a:r>
            <a:r>
              <a:rPr lang="en-US" sz="2400" b="1" dirty="0" err="1">
                <a:solidFill>
                  <a:schemeClr val="bg1"/>
                </a:solidFill>
                <a:effectLst>
                  <a:outerShdw blurRad="38100" dist="38100" dir="2700000" algn="tl">
                    <a:srgbClr val="000000">
                      <a:alpha val="43137"/>
                    </a:srgbClr>
                  </a:outerShdw>
                </a:effectLst>
              </a:rPr>
              <a:t>taramalarını</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qorumaq</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üçün</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istifadə</a:t>
            </a:r>
            <a:r>
              <a:rPr lang="en-US" sz="2400" b="1" dirty="0">
                <a:solidFill>
                  <a:schemeClr val="bg1"/>
                </a:solidFill>
                <a:effectLst>
                  <a:outerShdw blurRad="38100" dist="38100" dir="2700000" algn="tl">
                    <a:srgbClr val="000000">
                      <a:alpha val="43137"/>
                    </a:srgbClr>
                  </a:outerShdw>
                </a:effectLst>
              </a:rPr>
              <a:t> </a:t>
            </a:r>
            <a:r>
              <a:rPr lang="en-US" sz="2400" b="1" dirty="0" err="1" smtClean="0">
                <a:solidFill>
                  <a:schemeClr val="bg1"/>
                </a:solidFill>
                <a:effectLst>
                  <a:outerShdw blurRad="38100" dist="38100" dir="2700000" algn="tl">
                    <a:srgbClr val="000000">
                      <a:alpha val="43137"/>
                    </a:srgbClr>
                  </a:outerShdw>
                </a:effectLst>
              </a:rPr>
              <a:t>olunur</a:t>
            </a:r>
            <a:r>
              <a:rPr lang="en-US" sz="2400" b="1" dirty="0" smtClean="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Avropa</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Birliyində</a:t>
            </a:r>
            <a:r>
              <a:rPr lang="en-US" sz="2400" b="1" dirty="0">
                <a:solidFill>
                  <a:schemeClr val="bg1"/>
                </a:solidFill>
                <a:effectLst>
                  <a:outerShdw blurRad="38100" dist="38100" dir="2700000" algn="tl">
                    <a:srgbClr val="000000">
                      <a:alpha val="43137"/>
                    </a:srgbClr>
                  </a:outerShdw>
                </a:effectLst>
              </a:rPr>
              <a:t>, EAC-</a:t>
            </a:r>
            <a:r>
              <a:rPr lang="en-US" sz="2400" b="1" dirty="0" err="1">
                <a:solidFill>
                  <a:schemeClr val="bg1"/>
                </a:solidFill>
                <a:effectLst>
                  <a:outerShdw blurRad="38100" dist="38100" dir="2700000" algn="tl">
                    <a:srgbClr val="000000">
                      <a:alpha val="43137"/>
                    </a:srgbClr>
                  </a:outerShdw>
                </a:effectLst>
              </a:rPr>
              <a:t>dan</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istifadə</a:t>
            </a:r>
            <a:r>
              <a:rPr lang="en-US" sz="2400" b="1" dirty="0">
                <a:solidFill>
                  <a:schemeClr val="bg1"/>
                </a:solidFill>
                <a:effectLst>
                  <a:outerShdw blurRad="38100" dist="38100" dir="2700000" algn="tl">
                    <a:srgbClr val="000000">
                      <a:alpha val="43137"/>
                    </a:srgbClr>
                  </a:outerShdw>
                </a:effectLst>
              </a:rPr>
              <a:t> 28 </a:t>
            </a:r>
            <a:r>
              <a:rPr lang="en-US" sz="2400" b="1" dirty="0" err="1">
                <a:solidFill>
                  <a:schemeClr val="bg1"/>
                </a:solidFill>
                <a:effectLst>
                  <a:outerShdw blurRad="38100" dist="38100" dir="2700000" algn="tl">
                    <a:srgbClr val="000000">
                      <a:alpha val="43137"/>
                    </a:srgbClr>
                  </a:outerShdw>
                </a:effectLst>
              </a:rPr>
              <a:t>iyun</a:t>
            </a:r>
            <a:r>
              <a:rPr lang="en-US" sz="2400" b="1" dirty="0">
                <a:solidFill>
                  <a:schemeClr val="bg1"/>
                </a:solidFill>
                <a:effectLst>
                  <a:outerShdw blurRad="38100" dist="38100" dir="2700000" algn="tl">
                    <a:srgbClr val="000000">
                      <a:alpha val="43137"/>
                    </a:srgbClr>
                  </a:outerShdw>
                </a:effectLst>
              </a:rPr>
              <a:t> 2009-cu </a:t>
            </a:r>
            <a:r>
              <a:rPr lang="en-US" sz="2400" b="1" dirty="0" err="1">
                <a:solidFill>
                  <a:schemeClr val="bg1"/>
                </a:solidFill>
                <a:effectLst>
                  <a:outerShdw blurRad="38100" dist="38100" dir="2700000" algn="tl">
                    <a:srgbClr val="000000">
                      <a:alpha val="43137"/>
                    </a:srgbClr>
                  </a:outerShdw>
                </a:effectLst>
              </a:rPr>
              <a:t>il</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tarixindən</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etibarən</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verilmiş</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bütün</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sənədlər</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üçün</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məcburidir</a:t>
            </a:r>
            <a:r>
              <a:rPr lang="en-US" sz="2400" b="1" dirty="0">
                <a:solidFill>
                  <a:schemeClr val="bg1"/>
                </a:solidFill>
                <a:effectLst>
                  <a:outerShdw blurRad="38100" dist="38100" dir="2700000" algn="tl">
                    <a:srgbClr val="000000">
                      <a:alpha val="43137"/>
                    </a:srgbClr>
                  </a:outerShdw>
                </a:effectLst>
              </a:rPr>
              <a:t>.</a:t>
            </a:r>
          </a:p>
        </p:txBody>
      </p:sp>
      <p:sp>
        <p:nvSpPr>
          <p:cNvPr id="10" name="Flowchart: Delay 9"/>
          <p:cNvSpPr/>
          <p:nvPr/>
        </p:nvSpPr>
        <p:spPr>
          <a:xfrm rot="10800000">
            <a:off x="6565692" y="1494971"/>
            <a:ext cx="5626308" cy="1295698"/>
          </a:xfrm>
          <a:prstGeom prst="flowChartDelay">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850744" y="1721998"/>
            <a:ext cx="5457371" cy="954107"/>
          </a:xfrm>
          <a:prstGeom prst="rect">
            <a:avLst/>
          </a:prstGeom>
        </p:spPr>
        <p:txBody>
          <a:bodyPr wrap="square">
            <a:spAutoFit/>
          </a:bodyPr>
          <a:lstStyle/>
          <a:p>
            <a:pPr marL="342900" indent="-342900">
              <a:buFont typeface="Wingdings" panose="05000000000000000000" pitchFamily="2" charset="2"/>
              <a:buChar char="Ø"/>
            </a:pPr>
            <a:r>
              <a:rPr lang="en-US" sz="2800" b="1" dirty="0" err="1">
                <a:solidFill>
                  <a:schemeClr val="accent1">
                    <a:lumMod val="75000"/>
                  </a:schemeClr>
                </a:solidFill>
                <a:effectLst>
                  <a:outerShdw blurRad="38100" dist="38100" dir="2700000" algn="tl">
                    <a:srgbClr val="000000">
                      <a:alpha val="43137"/>
                    </a:srgbClr>
                  </a:outerShdw>
                </a:effectLst>
              </a:rPr>
              <a:t>Genişləndirilmiş</a:t>
            </a:r>
            <a:r>
              <a:rPr lang="en-US" sz="2800" b="1" dirty="0">
                <a:solidFill>
                  <a:schemeClr val="accent1">
                    <a:lumMod val="75000"/>
                  </a:schemeClr>
                </a:solidFill>
                <a:effectLst>
                  <a:outerShdw blurRad="38100" dist="38100" dir="2700000" algn="tl">
                    <a:srgbClr val="000000">
                      <a:alpha val="43137"/>
                    </a:srgbClr>
                  </a:outerShdw>
                </a:effectLst>
              </a:rPr>
              <a:t> </a:t>
            </a:r>
            <a:r>
              <a:rPr lang="en-US" sz="2800" b="1" dirty="0" err="1">
                <a:solidFill>
                  <a:schemeClr val="accent1">
                    <a:lumMod val="75000"/>
                  </a:schemeClr>
                </a:solidFill>
                <a:effectLst>
                  <a:outerShdw blurRad="38100" dist="38100" dir="2700000" algn="tl">
                    <a:srgbClr val="000000">
                      <a:alpha val="43137"/>
                    </a:srgbClr>
                  </a:outerShdw>
                </a:effectLst>
              </a:rPr>
              <a:t>Giriş</a:t>
            </a:r>
            <a:r>
              <a:rPr lang="en-US" sz="2800" b="1" dirty="0">
                <a:solidFill>
                  <a:schemeClr val="accent1">
                    <a:lumMod val="75000"/>
                  </a:schemeClr>
                </a:solidFill>
                <a:effectLst>
                  <a:outerShdw blurRad="38100" dist="38100" dir="2700000" algn="tl">
                    <a:srgbClr val="000000">
                      <a:alpha val="43137"/>
                    </a:srgbClr>
                  </a:outerShdw>
                </a:effectLst>
              </a:rPr>
              <a:t> </a:t>
            </a:r>
            <a:r>
              <a:rPr lang="en-US" sz="2800" b="1" dirty="0" err="1">
                <a:solidFill>
                  <a:schemeClr val="accent1">
                    <a:lumMod val="75000"/>
                  </a:schemeClr>
                </a:solidFill>
                <a:effectLst>
                  <a:outerShdw blurRad="38100" dist="38100" dir="2700000" algn="tl">
                    <a:srgbClr val="000000">
                      <a:alpha val="43137"/>
                    </a:srgbClr>
                  </a:outerShdw>
                </a:effectLst>
              </a:rPr>
              <a:t>Nəzarəti</a:t>
            </a:r>
            <a:r>
              <a:rPr lang="en-US" sz="2800" b="1" dirty="0">
                <a:solidFill>
                  <a:schemeClr val="accent1">
                    <a:lumMod val="75000"/>
                  </a:schemeClr>
                </a:solidFill>
                <a:effectLst>
                  <a:outerShdw blurRad="38100" dist="38100" dir="2700000" algn="tl">
                    <a:srgbClr val="000000">
                      <a:alpha val="43137"/>
                    </a:srgbClr>
                  </a:outerShdw>
                </a:effectLst>
              </a:rPr>
              <a:t> (Extended Access Control</a:t>
            </a:r>
            <a:r>
              <a:rPr lang="az-Latn-AZ" sz="2800" b="1" dirty="0">
                <a:solidFill>
                  <a:schemeClr val="accent1">
                    <a:lumMod val="75000"/>
                  </a:schemeClr>
                </a:solidFill>
                <a:effectLst>
                  <a:outerShdw blurRad="38100" dist="38100" dir="2700000" algn="tl">
                    <a:srgbClr val="000000">
                      <a:alpha val="43137"/>
                    </a:srgbClr>
                  </a:outerShdw>
                </a:effectLst>
              </a:rPr>
              <a:t>-</a:t>
            </a:r>
            <a:r>
              <a:rPr lang="en-US" sz="2800" b="1" dirty="0">
                <a:solidFill>
                  <a:schemeClr val="accent1">
                    <a:lumMod val="75000"/>
                  </a:schemeClr>
                </a:solidFill>
                <a:effectLst>
                  <a:outerShdw blurRad="38100" dist="38100" dir="2700000" algn="tl">
                    <a:srgbClr val="000000">
                      <a:alpha val="43137"/>
                    </a:srgbClr>
                  </a:outerShdw>
                </a:effectLst>
              </a:rPr>
              <a:t>EAC)</a:t>
            </a:r>
          </a:p>
        </p:txBody>
      </p:sp>
      <p:sp>
        <p:nvSpPr>
          <p:cNvPr id="11" name="Google Shape;237;p31"/>
          <p:cNvSpPr/>
          <p:nvPr/>
        </p:nvSpPr>
        <p:spPr>
          <a:xfrm>
            <a:off x="304799" y="116114"/>
            <a:ext cx="11727543" cy="6633029"/>
          </a:xfrm>
          <a:prstGeom prst="rect">
            <a:avLst/>
          </a:prstGeom>
          <a:noFill/>
          <a:ln w="88900" cap="flat" cmpd="sng">
            <a:solidFill>
              <a:schemeClr val="accent1">
                <a:lumMod val="50000"/>
              </a:schemeClr>
            </a:solidFill>
            <a:prstDash val="dot"/>
            <a:round/>
            <a:headEnd type="none" w="sm" len="sm"/>
            <a:tailEnd type="none" w="sm" len="sm"/>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Tree>
    <p:extLst>
      <p:ext uri="{BB962C8B-B14F-4D97-AF65-F5344CB8AC3E}">
        <p14:creationId xmlns:p14="http://schemas.microsoft.com/office/powerpoint/2010/main" val="15125490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81156" y="731518"/>
            <a:ext cx="8210843" cy="5247251"/>
          </a:xfrm>
          <a:prstGeom prst="rect">
            <a:avLst/>
          </a:prstGeom>
          <a:gradFill>
            <a:gsLst>
              <a:gs pos="54000">
                <a:schemeClr val="accent1">
                  <a:lumMod val="60000"/>
                  <a:lumOff val="40000"/>
                </a:schemeClr>
              </a:gs>
              <a:gs pos="89000">
                <a:schemeClr val="accent1">
                  <a:lumMod val="45000"/>
                  <a:lumOff val="55000"/>
                </a:schemeClr>
              </a:gs>
              <a:gs pos="1000">
                <a:schemeClr val="tx2">
                  <a:lumMod val="60000"/>
                  <a:lumOff val="40000"/>
                </a:schemeClr>
              </a:gs>
              <a:gs pos="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Rectangle 3"/>
          <p:cNvSpPr/>
          <p:nvPr/>
        </p:nvSpPr>
        <p:spPr>
          <a:xfrm>
            <a:off x="4271576" y="850697"/>
            <a:ext cx="7920424" cy="4820679"/>
          </a:xfrm>
          <a:prstGeom prst="rect">
            <a:avLst/>
          </a:prstGeom>
          <a:noFill/>
        </p:spPr>
        <p:txBody>
          <a:bodyPr wrap="square">
            <a:spAutoFit/>
          </a:bodyPr>
          <a:lstStyle/>
          <a:p>
            <a:r>
              <a:rPr lang="en-US" sz="2800" b="1" dirty="0" err="1">
                <a:solidFill>
                  <a:srgbClr val="00B0F0"/>
                </a:solidFill>
                <a:effectLst>
                  <a:outerShdw blurRad="38100" dist="38100" dir="2700000" algn="tl">
                    <a:srgbClr val="000000">
                      <a:alpha val="43137"/>
                    </a:srgbClr>
                  </a:outerShdw>
                </a:effectLst>
              </a:rPr>
              <a:t>Passiv</a:t>
            </a:r>
            <a:r>
              <a:rPr lang="en-US" sz="2800" b="1" dirty="0">
                <a:solidFill>
                  <a:srgbClr val="00B0F0"/>
                </a:solidFill>
                <a:effectLst>
                  <a:outerShdw blurRad="38100" dist="38100" dir="2700000" algn="tl">
                    <a:srgbClr val="000000">
                      <a:alpha val="43137"/>
                    </a:srgbClr>
                  </a:outerShdw>
                </a:effectLst>
              </a:rPr>
              <a:t> </a:t>
            </a:r>
            <a:r>
              <a:rPr lang="en-US" sz="2800" b="1" dirty="0" err="1">
                <a:solidFill>
                  <a:srgbClr val="00B0F0"/>
                </a:solidFill>
                <a:effectLst>
                  <a:outerShdw blurRad="38100" dist="38100" dir="2700000" algn="tl">
                    <a:srgbClr val="000000">
                      <a:alpha val="43137"/>
                    </a:srgbClr>
                  </a:outerShdw>
                </a:effectLst>
              </a:rPr>
              <a:t>Doğrulama</a:t>
            </a:r>
            <a:r>
              <a:rPr lang="en-US" sz="2800" b="1" dirty="0">
                <a:solidFill>
                  <a:srgbClr val="00B0F0"/>
                </a:solidFill>
                <a:effectLst>
                  <a:outerShdw blurRad="38100" dist="38100" dir="2700000" algn="tl">
                    <a:srgbClr val="000000">
                      <a:alpha val="43137"/>
                    </a:srgbClr>
                  </a:outerShdw>
                </a:effectLst>
              </a:rPr>
              <a:t> (Passive Authentication-PA)</a:t>
            </a:r>
          </a:p>
          <a:p>
            <a:r>
              <a:rPr lang="en-US" sz="2000" b="1" dirty="0">
                <a:solidFill>
                  <a:schemeClr val="bg1"/>
                </a:solidFill>
                <a:effectLst>
                  <a:outerShdw blurRad="38100" dist="38100" dir="2700000" algn="tl">
                    <a:srgbClr val="000000">
                      <a:alpha val="43137"/>
                    </a:srgbClr>
                  </a:outerShdw>
                </a:effectLst>
              </a:rPr>
              <a:t>PA </a:t>
            </a:r>
            <a:r>
              <a:rPr lang="en-US" sz="2000" b="1" dirty="0" err="1">
                <a:solidFill>
                  <a:schemeClr val="bg1"/>
                </a:solidFill>
                <a:effectLst>
                  <a:outerShdw blurRad="38100" dist="38100" dir="2700000" algn="tl">
                    <a:srgbClr val="000000">
                      <a:alpha val="43137"/>
                    </a:srgbClr>
                  </a:outerShdw>
                </a:effectLst>
              </a:rPr>
              <a:t>pasport</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çip</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məlumatlarının</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modifikasiyasını</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təyin</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etmək</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məqsədi</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daşıyır</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Çip</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içərisində</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çipdə</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saxlanan</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bütün</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sənədlərin</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həssas</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dəyərlərini</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şəkil</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barmaq</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izi</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və</a:t>
            </a:r>
            <a:r>
              <a:rPr lang="en-US" sz="2000" b="1" dirty="0">
                <a:solidFill>
                  <a:schemeClr val="bg1"/>
                </a:solidFill>
                <a:effectLst>
                  <a:outerShdw blurRad="38100" dist="38100" dir="2700000" algn="tl">
                    <a:srgbClr val="000000">
                      <a:alpha val="43137"/>
                    </a:srgbClr>
                  </a:outerShdw>
                </a:effectLst>
              </a:rPr>
              <a:t> s.) </a:t>
            </a:r>
            <a:r>
              <a:rPr lang="en-US" sz="2000" b="1" dirty="0" err="1">
                <a:solidFill>
                  <a:schemeClr val="bg1"/>
                </a:solidFill>
                <a:effectLst>
                  <a:outerShdw blurRad="38100" dist="38100" dir="2700000" algn="tl">
                    <a:srgbClr val="000000">
                      <a:alpha val="43137"/>
                    </a:srgbClr>
                  </a:outerShdw>
                </a:effectLst>
              </a:rPr>
              <a:t>Və</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bu</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çeklərin</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rəqəmsal</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imzasını</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saxlayan</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Sənəd</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Təhlükəsizliyi</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Obyekti</a:t>
            </a:r>
            <a:r>
              <a:rPr lang="en-US" sz="2000" b="1" dirty="0">
                <a:solidFill>
                  <a:schemeClr val="bg1"/>
                </a:solidFill>
                <a:effectLst>
                  <a:outerShdw blurRad="38100" dist="38100" dir="2700000" algn="tl">
                    <a:srgbClr val="000000">
                      <a:alpha val="43137"/>
                    </a:srgbClr>
                  </a:outerShdw>
                </a:effectLst>
              </a:rPr>
              <a:t> (SOD) </a:t>
            </a:r>
            <a:r>
              <a:rPr lang="en-US" sz="2000" b="1" dirty="0" err="1">
                <a:solidFill>
                  <a:schemeClr val="bg1"/>
                </a:solidFill>
                <a:effectLst>
                  <a:outerShdw blurRad="38100" dist="38100" dir="2700000" algn="tl">
                    <a:srgbClr val="000000">
                      <a:alpha val="43137"/>
                    </a:srgbClr>
                  </a:outerShdw>
                </a:effectLst>
              </a:rPr>
              <a:t>olan</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bir</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sənəd</a:t>
            </a:r>
            <a:r>
              <a:rPr lang="en-US" sz="2000" b="1" dirty="0">
                <a:solidFill>
                  <a:schemeClr val="bg1"/>
                </a:solidFill>
                <a:effectLst>
                  <a:outerShdw blurRad="38100" dist="38100" dir="2700000" algn="tl">
                    <a:srgbClr val="000000">
                      <a:alpha val="43137"/>
                    </a:srgbClr>
                  </a:outerShdw>
                </a:effectLst>
              </a:rPr>
              <a:t> var. </a:t>
            </a:r>
            <a:r>
              <a:rPr lang="en-US" sz="2000" b="1" dirty="0" err="1">
                <a:solidFill>
                  <a:schemeClr val="bg1"/>
                </a:solidFill>
                <a:effectLst>
                  <a:outerShdw blurRad="38100" dist="38100" dir="2700000" algn="tl">
                    <a:srgbClr val="000000">
                      <a:alpha val="43137"/>
                    </a:srgbClr>
                  </a:outerShdw>
                </a:effectLst>
              </a:rPr>
              <a:t>Rəqəmsal</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imza</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bir</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ölkənin</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imza</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açarı</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tərəfindən</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imzalanan</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bir</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sənəd</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imzalama</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düyməsini</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istifadə</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edərək</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hazırlanır</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Çipdəki</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bir</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fayl</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məsələn</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şəkil</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dəyişdirilərsə</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bu</a:t>
            </a:r>
            <a:r>
              <a:rPr lang="en-US" sz="2000" b="1" dirty="0">
                <a:solidFill>
                  <a:schemeClr val="bg1"/>
                </a:solidFill>
                <a:effectLst>
                  <a:outerShdw blurRad="38100" dist="38100" dir="2700000" algn="tl">
                    <a:srgbClr val="000000">
                      <a:alpha val="43137"/>
                    </a:srgbClr>
                  </a:outerShdw>
                </a:effectLst>
              </a:rPr>
              <a:t> hash </a:t>
            </a:r>
            <a:r>
              <a:rPr lang="en-US" sz="2000" b="1" dirty="0" err="1">
                <a:solidFill>
                  <a:schemeClr val="bg1"/>
                </a:solidFill>
                <a:effectLst>
                  <a:outerShdw blurRad="38100" dist="38100" dir="2700000" algn="tl">
                    <a:srgbClr val="000000">
                      <a:alpha val="43137"/>
                    </a:srgbClr>
                  </a:outerShdw>
                </a:effectLst>
              </a:rPr>
              <a:t>dəyəri</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səhv</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olduğundan</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aşkar</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edilə</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bilər</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Rəqəmsal</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imzanın</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etibarlı</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bir</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ölkə</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tərəfindən</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yaradıldığını</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yoxlamaq</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üçün</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oxucular</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istifadə</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edilən</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bütün</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açıq</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ölkə</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açarlarına</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giriş</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əldə</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etməlidirlər</a:t>
            </a:r>
            <a:r>
              <a:rPr lang="en-US" sz="2000" b="1" dirty="0">
                <a:solidFill>
                  <a:schemeClr val="bg1"/>
                </a:solidFill>
                <a:effectLst>
                  <a:outerShdw blurRad="38100" dist="38100" dir="2700000" algn="tl">
                    <a:srgbClr val="000000">
                      <a:alpha val="43137"/>
                    </a:srgbClr>
                  </a:outerShdw>
                </a:effectLst>
              </a:rPr>
              <a:t>. PA-</a:t>
            </a:r>
            <a:r>
              <a:rPr lang="en-US" sz="2000" b="1" dirty="0" err="1">
                <a:solidFill>
                  <a:schemeClr val="bg1"/>
                </a:solidFill>
                <a:effectLst>
                  <a:outerShdw blurRad="38100" dist="38100" dir="2700000" algn="tl">
                    <a:srgbClr val="000000">
                      <a:alpha val="43137"/>
                    </a:srgbClr>
                  </a:outerShdw>
                </a:effectLst>
              </a:rPr>
              <a:t>dan</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istifadə</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etmək</a:t>
            </a:r>
            <a:r>
              <a:rPr lang="en-US" sz="2000" b="1" dirty="0">
                <a:solidFill>
                  <a:schemeClr val="bg1"/>
                </a:solidFill>
                <a:effectLst>
                  <a:outerShdw blurRad="38100" dist="38100" dir="2700000" algn="tl">
                    <a:srgbClr val="000000">
                      <a:alpha val="43137"/>
                    </a:srgbClr>
                  </a:outerShdw>
                </a:effectLst>
              </a:rPr>
              <a:t> məcburidir.2014-cü </a:t>
            </a:r>
            <a:r>
              <a:rPr lang="en-US" sz="2000" b="1" dirty="0" err="1">
                <a:solidFill>
                  <a:schemeClr val="bg1"/>
                </a:solidFill>
                <a:effectLst>
                  <a:outerShdw blurRad="38100" dist="38100" dir="2700000" algn="tl">
                    <a:srgbClr val="000000">
                      <a:alpha val="43137"/>
                    </a:srgbClr>
                  </a:outerShdw>
                </a:effectLst>
              </a:rPr>
              <a:t>ilin</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dekabr</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ayında</a:t>
            </a:r>
            <a:r>
              <a:rPr lang="en-US" sz="2000" b="1" dirty="0">
                <a:solidFill>
                  <a:schemeClr val="bg1"/>
                </a:solidFill>
                <a:effectLst>
                  <a:outerShdw blurRad="38100" dist="38100" dir="2700000" algn="tl">
                    <a:srgbClr val="000000">
                      <a:alpha val="43137"/>
                    </a:srgbClr>
                  </a:outerShdw>
                </a:effectLst>
              </a:rPr>
              <a:t> WikiLeaks </a:t>
            </a:r>
            <a:r>
              <a:rPr lang="en-US" sz="2000" b="1" dirty="0" err="1">
                <a:solidFill>
                  <a:schemeClr val="bg1"/>
                </a:solidFill>
                <a:effectLst>
                  <a:outerShdw blurRad="38100" dist="38100" dir="2700000" algn="tl">
                    <a:srgbClr val="000000">
                      <a:alpha val="43137"/>
                    </a:srgbClr>
                  </a:outerShdw>
                </a:effectLst>
              </a:rPr>
              <a:t>tərəfindən</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açıqlanan</a:t>
            </a:r>
            <a:r>
              <a:rPr lang="en-US" sz="2000" b="1" dirty="0">
                <a:solidFill>
                  <a:schemeClr val="bg1"/>
                </a:solidFill>
                <a:effectLst>
                  <a:outerShdw blurRad="38100" dist="38100" dir="2700000" algn="tl">
                    <a:srgbClr val="000000">
                      <a:alpha val="43137"/>
                    </a:srgbClr>
                  </a:outerShdw>
                </a:effectLst>
              </a:rPr>
              <a:t> Amerika </a:t>
            </a:r>
            <a:r>
              <a:rPr lang="en-US" sz="2000" b="1" dirty="0" err="1">
                <a:solidFill>
                  <a:schemeClr val="bg1"/>
                </a:solidFill>
                <a:effectLst>
                  <a:outerShdw blurRad="38100" dist="38100" dir="2700000" algn="tl">
                    <a:srgbClr val="000000">
                      <a:alpha val="43137"/>
                    </a:srgbClr>
                  </a:outerShdw>
                </a:effectLst>
              </a:rPr>
              <a:t>Birləşmiş</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Ştatlarının</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Mərkəzi</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Kəşfiyyat</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İdarəsi</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sənədinə</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görə</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saxta</a:t>
            </a:r>
            <a:r>
              <a:rPr lang="en-US" sz="2000" b="1" dirty="0">
                <a:solidFill>
                  <a:schemeClr val="bg1"/>
                </a:solidFill>
                <a:effectLst>
                  <a:outerShdw blurRad="38100" dist="38100" dir="2700000" algn="tl">
                    <a:srgbClr val="000000">
                      <a:alpha val="43137"/>
                    </a:srgbClr>
                  </a:outerShdw>
                </a:effectLst>
              </a:rPr>
              <a:t> e-</a:t>
            </a:r>
            <a:r>
              <a:rPr lang="en-US" sz="2000" b="1" dirty="0" err="1">
                <a:solidFill>
                  <a:schemeClr val="bg1"/>
                </a:solidFill>
                <a:effectLst>
                  <a:outerShdw blurRad="38100" dist="38100" dir="2700000" algn="tl">
                    <a:srgbClr val="000000">
                      <a:alpha val="43137"/>
                    </a:srgbClr>
                  </a:outerShdw>
                </a:effectLst>
              </a:rPr>
              <a:t>pasportlarda</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düzgün</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rəqəmsal</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imza</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olmayacaq</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müfəttişlər</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pasportlar</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olduqda</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saxtakarlığı</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aşkar</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edə</a:t>
            </a:r>
            <a:r>
              <a:rPr lang="en-US" sz="2000" b="1"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bilməzlər</a:t>
            </a:r>
            <a:endParaRPr lang="en-US" sz="2000" b="1" dirty="0">
              <a:solidFill>
                <a:schemeClr val="bg1"/>
              </a:solidFill>
              <a:effectLst>
                <a:outerShdw blurRad="38100" dist="38100" dir="2700000" algn="tl">
                  <a:srgbClr val="000000">
                    <a:alpha val="43137"/>
                  </a:srgbClr>
                </a:outerShdw>
              </a:effectLst>
            </a:endParaRPr>
          </a:p>
          <a:p>
            <a:pPr>
              <a:lnSpc>
                <a:spcPct val="107000"/>
              </a:lnSpc>
              <a:spcAft>
                <a:spcPts val="800"/>
              </a:spcAft>
            </a:pPr>
            <a:endParaRPr lang="en-US" b="1" dirty="0">
              <a:solidFill>
                <a:prstClr val="white"/>
              </a:solidFill>
              <a:effectLst>
                <a:outerShdw blurRad="38100" dist="38100" dir="2700000" algn="tl">
                  <a:srgbClr val="000000">
                    <a:alpha val="43137"/>
                  </a:srgbClr>
                </a:outerShdw>
              </a:effectLst>
              <a:ea typeface="Calibri" panose="020F0502020204030204" pitchFamily="34" charset="0"/>
              <a:cs typeface="Times New Roman" panose="02020603050405020304" pitchFamily="18" charset="0"/>
            </a:endParaRPr>
          </a:p>
        </p:txBody>
      </p:sp>
      <p:sp>
        <p:nvSpPr>
          <p:cNvPr id="2" name="Oval 1"/>
          <p:cNvSpPr/>
          <p:nvPr/>
        </p:nvSpPr>
        <p:spPr>
          <a:xfrm>
            <a:off x="-689548" y="764499"/>
            <a:ext cx="5006715" cy="499172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Google Shape;522;p33"/>
          <p:cNvSpPr/>
          <p:nvPr/>
        </p:nvSpPr>
        <p:spPr>
          <a:xfrm>
            <a:off x="224852" y="2023672"/>
            <a:ext cx="3177915" cy="2784019"/>
          </a:xfrm>
          <a:custGeom>
            <a:avLst/>
            <a:gdLst/>
            <a:ahLst/>
            <a:cxnLst/>
            <a:rect l="l" t="t" r="r" b="b"/>
            <a:pathLst>
              <a:path w="205518" h="209548" extrusionOk="0">
                <a:moveTo>
                  <a:pt x="190882" y="14636"/>
                </a:moveTo>
                <a:lnTo>
                  <a:pt x="190882" y="87307"/>
                </a:lnTo>
                <a:cubicBezTo>
                  <a:pt x="190882" y="136730"/>
                  <a:pt x="161486" y="172689"/>
                  <a:pt x="103518" y="194170"/>
                </a:cubicBezTo>
                <a:cubicBezTo>
                  <a:pt x="103260" y="194259"/>
                  <a:pt x="103012" y="194350"/>
                  <a:pt x="102753" y="194439"/>
                </a:cubicBezTo>
                <a:cubicBezTo>
                  <a:pt x="102505" y="194350"/>
                  <a:pt x="102246" y="194259"/>
                  <a:pt x="101998" y="194159"/>
                </a:cubicBezTo>
                <a:cubicBezTo>
                  <a:pt x="44030" y="172689"/>
                  <a:pt x="14636" y="136741"/>
                  <a:pt x="14636" y="87307"/>
                </a:cubicBezTo>
                <a:lnTo>
                  <a:pt x="14636" y="14636"/>
                </a:lnTo>
                <a:lnTo>
                  <a:pt x="67391" y="14636"/>
                </a:lnTo>
                <a:lnTo>
                  <a:pt x="67391" y="75509"/>
                </a:lnTo>
                <a:lnTo>
                  <a:pt x="51574" y="75509"/>
                </a:lnTo>
                <a:cubicBezTo>
                  <a:pt x="49052" y="71118"/>
                  <a:pt x="44300" y="68157"/>
                  <a:pt x="38863" y="68157"/>
                </a:cubicBezTo>
                <a:cubicBezTo>
                  <a:pt x="30757" y="68157"/>
                  <a:pt x="24183" y="74721"/>
                  <a:pt x="24183" y="82826"/>
                </a:cubicBezTo>
                <a:cubicBezTo>
                  <a:pt x="24183" y="90933"/>
                  <a:pt x="30757" y="97497"/>
                  <a:pt x="38863" y="97497"/>
                </a:cubicBezTo>
                <a:cubicBezTo>
                  <a:pt x="44300" y="97497"/>
                  <a:pt x="49052" y="94536"/>
                  <a:pt x="51574" y="90145"/>
                </a:cubicBezTo>
                <a:lnTo>
                  <a:pt x="82027" y="90145"/>
                </a:lnTo>
                <a:lnTo>
                  <a:pt x="82027" y="14636"/>
                </a:lnTo>
                <a:lnTo>
                  <a:pt x="95435" y="14636"/>
                </a:lnTo>
                <a:lnTo>
                  <a:pt x="95435" y="136269"/>
                </a:lnTo>
                <a:cubicBezTo>
                  <a:pt x="91044" y="138802"/>
                  <a:pt x="88083" y="143554"/>
                  <a:pt x="88083" y="148979"/>
                </a:cubicBezTo>
                <a:cubicBezTo>
                  <a:pt x="88083" y="157086"/>
                  <a:pt x="94658" y="163660"/>
                  <a:pt x="102753" y="163660"/>
                </a:cubicBezTo>
                <a:cubicBezTo>
                  <a:pt x="110859" y="163660"/>
                  <a:pt x="117433" y="157086"/>
                  <a:pt x="117433" y="148979"/>
                </a:cubicBezTo>
                <a:cubicBezTo>
                  <a:pt x="117433" y="143554"/>
                  <a:pt x="114473" y="138802"/>
                  <a:pt x="110071" y="136269"/>
                </a:cubicBezTo>
                <a:lnTo>
                  <a:pt x="110071" y="14636"/>
                </a:lnTo>
                <a:lnTo>
                  <a:pt x="122950" y="14636"/>
                </a:lnTo>
                <a:lnTo>
                  <a:pt x="122950" y="115858"/>
                </a:lnTo>
                <a:lnTo>
                  <a:pt x="146896" y="115858"/>
                </a:lnTo>
                <a:cubicBezTo>
                  <a:pt x="149429" y="120259"/>
                  <a:pt x="154180" y="123220"/>
                  <a:pt x="159617" y="123220"/>
                </a:cubicBezTo>
                <a:cubicBezTo>
                  <a:pt x="167713" y="123220"/>
                  <a:pt x="174288" y="116645"/>
                  <a:pt x="174288" y="108540"/>
                </a:cubicBezTo>
                <a:cubicBezTo>
                  <a:pt x="174288" y="100434"/>
                  <a:pt x="167713" y="93871"/>
                  <a:pt x="159617" y="93871"/>
                </a:cubicBezTo>
                <a:cubicBezTo>
                  <a:pt x="154180" y="93871"/>
                  <a:pt x="149429" y="96832"/>
                  <a:pt x="146896" y="101223"/>
                </a:cubicBezTo>
                <a:lnTo>
                  <a:pt x="137586" y="101223"/>
                </a:lnTo>
                <a:lnTo>
                  <a:pt x="137586" y="14636"/>
                </a:lnTo>
                <a:close/>
                <a:moveTo>
                  <a:pt x="0" y="0"/>
                </a:moveTo>
                <a:lnTo>
                  <a:pt x="0" y="87307"/>
                </a:lnTo>
                <a:cubicBezTo>
                  <a:pt x="0" y="143497"/>
                  <a:pt x="32604" y="184071"/>
                  <a:pt x="96910" y="207882"/>
                </a:cubicBezTo>
                <a:cubicBezTo>
                  <a:pt x="97755" y="208197"/>
                  <a:pt x="98610" y="208513"/>
                  <a:pt x="99477" y="208828"/>
                </a:cubicBezTo>
                <a:lnTo>
                  <a:pt x="101469" y="209548"/>
                </a:lnTo>
                <a:lnTo>
                  <a:pt x="104059" y="209548"/>
                </a:lnTo>
                <a:lnTo>
                  <a:pt x="106062" y="208817"/>
                </a:lnTo>
                <a:cubicBezTo>
                  <a:pt x="106919" y="208513"/>
                  <a:pt x="107763" y="208197"/>
                  <a:pt x="108607" y="207882"/>
                </a:cubicBezTo>
                <a:cubicBezTo>
                  <a:pt x="172914" y="184060"/>
                  <a:pt x="205517" y="143497"/>
                  <a:pt x="205517" y="87307"/>
                </a:cubicBezTo>
                <a:lnTo>
                  <a:pt x="205517" y="0"/>
                </a:lnTo>
                <a:close/>
              </a:path>
            </a:pathLst>
          </a:custGeom>
          <a:solidFill>
            <a:schemeClr val="bg2">
              <a:lumMod val="90000"/>
            </a:schemeClr>
          </a:solidFill>
          <a:ln>
            <a:solidFill>
              <a:schemeClr val="tx1"/>
            </a:solid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6" name="Rectangle 5"/>
          <p:cNvSpPr/>
          <p:nvPr/>
        </p:nvSpPr>
        <p:spPr>
          <a:xfrm>
            <a:off x="0" y="449706"/>
            <a:ext cx="12192000" cy="3662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7" name="Rectangle 6"/>
          <p:cNvSpPr/>
          <p:nvPr/>
        </p:nvSpPr>
        <p:spPr>
          <a:xfrm>
            <a:off x="-1" y="5726243"/>
            <a:ext cx="12192001" cy="37913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2229345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DC3E6"/>
        </a:solidFill>
        <a:effectLst/>
      </p:bgPr>
    </p:bg>
    <p:spTree>
      <p:nvGrpSpPr>
        <p:cNvPr id="1" name=""/>
        <p:cNvGrpSpPr/>
        <p:nvPr/>
      </p:nvGrpSpPr>
      <p:grpSpPr>
        <a:xfrm>
          <a:off x="0" y="0"/>
          <a:ext cx="0" cy="0"/>
          <a:chOff x="0" y="0"/>
          <a:chExt cx="0" cy="0"/>
        </a:xfrm>
      </p:grpSpPr>
      <p:sp>
        <p:nvSpPr>
          <p:cNvPr id="2" name="Rectangle 1"/>
          <p:cNvSpPr/>
          <p:nvPr/>
        </p:nvSpPr>
        <p:spPr>
          <a:xfrm>
            <a:off x="4078513" y="0"/>
            <a:ext cx="384628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 name="Rounded Rectangle 2"/>
          <p:cNvSpPr/>
          <p:nvPr/>
        </p:nvSpPr>
        <p:spPr>
          <a:xfrm>
            <a:off x="685800" y="400050"/>
            <a:ext cx="6934199" cy="2955471"/>
          </a:xfrm>
          <a:prstGeom prst="roundRect">
            <a:avLst/>
          </a:prstGeom>
          <a:gradFill>
            <a:gsLst>
              <a:gs pos="92000">
                <a:srgbClr val="00B0F0"/>
              </a:gs>
              <a:gs pos="0">
                <a:srgbClr val="ACFFD9"/>
              </a:gs>
            </a:gsLst>
            <a:lin ang="5400012" scaled="0"/>
          </a:gra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 name="Rounded Rectangle 4"/>
          <p:cNvSpPr/>
          <p:nvPr/>
        </p:nvSpPr>
        <p:spPr>
          <a:xfrm>
            <a:off x="4438650" y="3924301"/>
            <a:ext cx="7429500" cy="2724150"/>
          </a:xfrm>
          <a:prstGeom prst="roundRect">
            <a:avLst/>
          </a:prstGeom>
          <a:gradFill>
            <a:gsLst>
              <a:gs pos="92000">
                <a:srgbClr val="00B0F0"/>
              </a:gs>
              <a:gs pos="0">
                <a:srgbClr val="ACFFD9"/>
              </a:gs>
            </a:gsLst>
            <a:lin ang="5400012" scaled="0"/>
          </a:gra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8" name="Google Shape;531;p34"/>
          <p:cNvGrpSpPr/>
          <p:nvPr/>
        </p:nvGrpSpPr>
        <p:grpSpPr>
          <a:xfrm>
            <a:off x="1194940" y="359465"/>
            <a:ext cx="9235389" cy="5384565"/>
            <a:chOff x="-2156373" y="1307171"/>
            <a:chExt cx="9011541" cy="5355623"/>
          </a:xfrm>
        </p:grpSpPr>
        <p:sp>
          <p:nvSpPr>
            <p:cNvPr id="9" name="Google Shape;532;p34"/>
            <p:cNvSpPr/>
            <p:nvPr/>
          </p:nvSpPr>
          <p:spPr>
            <a:xfrm>
              <a:off x="5536047" y="1312545"/>
              <a:ext cx="1313785" cy="2977344"/>
            </a:xfrm>
            <a:custGeom>
              <a:avLst/>
              <a:gdLst/>
              <a:ahLst/>
              <a:cxnLst/>
              <a:rect l="l" t="t" r="r" b="b"/>
              <a:pathLst>
                <a:path w="68947" h="156250" extrusionOk="0">
                  <a:moveTo>
                    <a:pt x="145" y="0"/>
                  </a:moveTo>
                  <a:cubicBezTo>
                    <a:pt x="65" y="0"/>
                    <a:pt x="0" y="64"/>
                    <a:pt x="0" y="145"/>
                  </a:cubicBezTo>
                  <a:lnTo>
                    <a:pt x="0" y="156105"/>
                  </a:lnTo>
                  <a:cubicBezTo>
                    <a:pt x="0" y="156185"/>
                    <a:pt x="65" y="156249"/>
                    <a:pt x="145" y="156249"/>
                  </a:cubicBezTo>
                  <a:lnTo>
                    <a:pt x="63378" y="156249"/>
                  </a:lnTo>
                  <a:cubicBezTo>
                    <a:pt x="66452" y="156249"/>
                    <a:pt x="68946" y="153757"/>
                    <a:pt x="68946" y="150682"/>
                  </a:cubicBezTo>
                  <a:lnTo>
                    <a:pt x="68946" y="5305"/>
                  </a:lnTo>
                  <a:cubicBezTo>
                    <a:pt x="68946" y="2375"/>
                    <a:pt x="66570" y="0"/>
                    <a:pt x="63642"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0" name="Google Shape;533;p34"/>
            <p:cNvSpPr/>
            <p:nvPr/>
          </p:nvSpPr>
          <p:spPr>
            <a:xfrm>
              <a:off x="5530674" y="1307171"/>
              <a:ext cx="1324494" cy="2988072"/>
            </a:xfrm>
            <a:custGeom>
              <a:avLst/>
              <a:gdLst/>
              <a:ahLst/>
              <a:cxnLst/>
              <a:rect l="l" t="t" r="r" b="b"/>
              <a:pathLst>
                <a:path w="69509" h="156813" extrusionOk="0">
                  <a:moveTo>
                    <a:pt x="64778" y="564"/>
                  </a:moveTo>
                  <a:cubicBezTo>
                    <a:pt x="67077" y="564"/>
                    <a:pt x="68947" y="2433"/>
                    <a:pt x="68947" y="4732"/>
                  </a:cubicBezTo>
                  <a:lnTo>
                    <a:pt x="68947" y="152083"/>
                  </a:lnTo>
                  <a:cubicBezTo>
                    <a:pt x="68947" y="154380"/>
                    <a:pt x="67077" y="156250"/>
                    <a:pt x="64778" y="156250"/>
                  </a:cubicBezTo>
                  <a:lnTo>
                    <a:pt x="4731" y="156250"/>
                  </a:lnTo>
                  <a:cubicBezTo>
                    <a:pt x="2432" y="156250"/>
                    <a:pt x="562" y="154380"/>
                    <a:pt x="562" y="152083"/>
                  </a:cubicBezTo>
                  <a:lnTo>
                    <a:pt x="562" y="4732"/>
                  </a:lnTo>
                  <a:cubicBezTo>
                    <a:pt x="562" y="2433"/>
                    <a:pt x="2432" y="564"/>
                    <a:pt x="4731" y="564"/>
                  </a:cubicBezTo>
                  <a:close/>
                  <a:moveTo>
                    <a:pt x="4731" y="1"/>
                  </a:moveTo>
                  <a:cubicBezTo>
                    <a:pt x="2123" y="1"/>
                    <a:pt x="1" y="2123"/>
                    <a:pt x="1" y="4732"/>
                  </a:cubicBezTo>
                  <a:lnTo>
                    <a:pt x="1" y="152083"/>
                  </a:lnTo>
                  <a:cubicBezTo>
                    <a:pt x="1" y="154691"/>
                    <a:pt x="2123" y="156813"/>
                    <a:pt x="4731" y="156813"/>
                  </a:cubicBezTo>
                  <a:lnTo>
                    <a:pt x="64778" y="156813"/>
                  </a:lnTo>
                  <a:cubicBezTo>
                    <a:pt x="67386" y="156813"/>
                    <a:pt x="69508" y="154691"/>
                    <a:pt x="69508" y="152083"/>
                  </a:cubicBezTo>
                  <a:lnTo>
                    <a:pt x="69508" y="4732"/>
                  </a:lnTo>
                  <a:cubicBezTo>
                    <a:pt x="69508" y="2123"/>
                    <a:pt x="67386" y="1"/>
                    <a:pt x="64778" y="1"/>
                  </a:cubicBezTo>
                  <a:close/>
                </a:path>
              </a:pathLst>
            </a:custGeom>
            <a:solidFill>
              <a:srgbClr val="1F1C5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1" name="Google Shape;534;p34"/>
            <p:cNvSpPr/>
            <p:nvPr/>
          </p:nvSpPr>
          <p:spPr>
            <a:xfrm>
              <a:off x="6788418" y="1565043"/>
              <a:ext cx="35004" cy="268733"/>
            </a:xfrm>
            <a:custGeom>
              <a:avLst/>
              <a:gdLst/>
              <a:ahLst/>
              <a:cxnLst/>
              <a:rect l="l" t="t" r="r" b="b"/>
              <a:pathLst>
                <a:path w="1837" h="14103" extrusionOk="0">
                  <a:moveTo>
                    <a:pt x="919" y="1"/>
                  </a:moveTo>
                  <a:cubicBezTo>
                    <a:pt x="416" y="1"/>
                    <a:pt x="8" y="403"/>
                    <a:pt x="0" y="906"/>
                  </a:cubicBezTo>
                  <a:lnTo>
                    <a:pt x="0" y="13185"/>
                  </a:lnTo>
                  <a:cubicBezTo>
                    <a:pt x="0" y="13691"/>
                    <a:pt x="412" y="14103"/>
                    <a:pt x="919" y="14103"/>
                  </a:cubicBezTo>
                  <a:cubicBezTo>
                    <a:pt x="1425" y="14103"/>
                    <a:pt x="1837" y="13691"/>
                    <a:pt x="1837" y="13184"/>
                  </a:cubicBezTo>
                  <a:lnTo>
                    <a:pt x="1837" y="906"/>
                  </a:lnTo>
                  <a:cubicBezTo>
                    <a:pt x="1829" y="403"/>
                    <a:pt x="1421" y="1"/>
                    <a:pt x="919" y="1"/>
                  </a:cubicBezTo>
                  <a:close/>
                </a:path>
              </a:pathLst>
            </a:custGeom>
            <a:solidFill>
              <a:srgbClr val="1F1C5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2" name="Google Shape;535;p34"/>
            <p:cNvSpPr/>
            <p:nvPr/>
          </p:nvSpPr>
          <p:spPr>
            <a:xfrm>
              <a:off x="6788418" y="1885033"/>
              <a:ext cx="35004" cy="165512"/>
            </a:xfrm>
            <a:custGeom>
              <a:avLst/>
              <a:gdLst/>
              <a:ahLst/>
              <a:cxnLst/>
              <a:rect l="l" t="t" r="r" b="b"/>
              <a:pathLst>
                <a:path w="1837" h="8686" extrusionOk="0">
                  <a:moveTo>
                    <a:pt x="919" y="0"/>
                  </a:moveTo>
                  <a:cubicBezTo>
                    <a:pt x="416" y="0"/>
                    <a:pt x="8" y="403"/>
                    <a:pt x="0" y="906"/>
                  </a:cubicBezTo>
                  <a:lnTo>
                    <a:pt x="0" y="7767"/>
                  </a:lnTo>
                  <a:cubicBezTo>
                    <a:pt x="0" y="8274"/>
                    <a:pt x="412" y="8686"/>
                    <a:pt x="919" y="8686"/>
                  </a:cubicBezTo>
                  <a:cubicBezTo>
                    <a:pt x="1425" y="8684"/>
                    <a:pt x="1837" y="8274"/>
                    <a:pt x="1837" y="7767"/>
                  </a:cubicBezTo>
                  <a:lnTo>
                    <a:pt x="1837" y="906"/>
                  </a:lnTo>
                  <a:cubicBezTo>
                    <a:pt x="1829" y="403"/>
                    <a:pt x="1421" y="0"/>
                    <a:pt x="919" y="0"/>
                  </a:cubicBezTo>
                  <a:close/>
                </a:path>
              </a:pathLst>
            </a:custGeom>
            <a:solidFill>
              <a:srgbClr val="1F1C5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4" name="Google Shape;537;p34"/>
            <p:cNvSpPr/>
            <p:nvPr/>
          </p:nvSpPr>
          <p:spPr>
            <a:xfrm>
              <a:off x="5431588" y="1307171"/>
              <a:ext cx="1324475" cy="2988072"/>
            </a:xfrm>
            <a:custGeom>
              <a:avLst/>
              <a:gdLst/>
              <a:ahLst/>
              <a:cxnLst/>
              <a:rect l="l" t="t" r="r" b="b"/>
              <a:pathLst>
                <a:path w="69508" h="156813" extrusionOk="0">
                  <a:moveTo>
                    <a:pt x="64778" y="564"/>
                  </a:moveTo>
                  <a:cubicBezTo>
                    <a:pt x="67075" y="564"/>
                    <a:pt x="68944" y="2433"/>
                    <a:pt x="68944" y="4732"/>
                  </a:cubicBezTo>
                  <a:lnTo>
                    <a:pt x="68944" y="152083"/>
                  </a:lnTo>
                  <a:cubicBezTo>
                    <a:pt x="68944" y="154380"/>
                    <a:pt x="67075" y="156250"/>
                    <a:pt x="64778" y="156250"/>
                  </a:cubicBezTo>
                  <a:lnTo>
                    <a:pt x="4730" y="156250"/>
                  </a:lnTo>
                  <a:cubicBezTo>
                    <a:pt x="2431" y="156250"/>
                    <a:pt x="562" y="154380"/>
                    <a:pt x="562" y="152083"/>
                  </a:cubicBezTo>
                  <a:lnTo>
                    <a:pt x="562" y="4732"/>
                  </a:lnTo>
                  <a:cubicBezTo>
                    <a:pt x="562" y="2433"/>
                    <a:pt x="2431" y="564"/>
                    <a:pt x="4730" y="564"/>
                  </a:cubicBezTo>
                  <a:close/>
                  <a:moveTo>
                    <a:pt x="4730" y="1"/>
                  </a:moveTo>
                  <a:cubicBezTo>
                    <a:pt x="2121" y="1"/>
                    <a:pt x="0" y="2123"/>
                    <a:pt x="0" y="4732"/>
                  </a:cubicBezTo>
                  <a:lnTo>
                    <a:pt x="0" y="152083"/>
                  </a:lnTo>
                  <a:cubicBezTo>
                    <a:pt x="0" y="154691"/>
                    <a:pt x="2121" y="156813"/>
                    <a:pt x="4730" y="156813"/>
                  </a:cubicBezTo>
                  <a:lnTo>
                    <a:pt x="64778" y="156813"/>
                  </a:lnTo>
                  <a:cubicBezTo>
                    <a:pt x="67385" y="156813"/>
                    <a:pt x="69507" y="154691"/>
                    <a:pt x="69507" y="152083"/>
                  </a:cubicBezTo>
                  <a:lnTo>
                    <a:pt x="69507" y="4732"/>
                  </a:lnTo>
                  <a:cubicBezTo>
                    <a:pt x="69507" y="2123"/>
                    <a:pt x="67385" y="1"/>
                    <a:pt x="64778" y="1"/>
                  </a:cubicBezTo>
                  <a:close/>
                </a:path>
              </a:pathLst>
            </a:custGeom>
            <a:solidFill>
              <a:srgbClr val="1F1C5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5" name="Google Shape;538;p34"/>
            <p:cNvSpPr/>
            <p:nvPr/>
          </p:nvSpPr>
          <p:spPr>
            <a:xfrm>
              <a:off x="5524405" y="1510774"/>
              <a:ext cx="1138841" cy="2553675"/>
            </a:xfrm>
            <a:custGeom>
              <a:avLst/>
              <a:gdLst/>
              <a:ahLst/>
              <a:cxnLst/>
              <a:rect l="l" t="t" r="r" b="b"/>
              <a:pathLst>
                <a:path w="59766" h="134016" extrusionOk="0">
                  <a:moveTo>
                    <a:pt x="0" y="0"/>
                  </a:moveTo>
                  <a:lnTo>
                    <a:pt x="0" y="134015"/>
                  </a:lnTo>
                  <a:lnTo>
                    <a:pt x="59765" y="134015"/>
                  </a:lnTo>
                  <a:lnTo>
                    <a:pt x="59765" y="0"/>
                  </a:lnTo>
                  <a:close/>
                </a:path>
              </a:pathLst>
            </a:custGeom>
            <a:gradFill>
              <a:gsLst>
                <a:gs pos="0">
                  <a:schemeClr val="bg1">
                    <a:lumMod val="75000"/>
                  </a:schemeClr>
                </a:gs>
                <a:gs pos="100000">
                  <a:srgbClr val="ACFFD9"/>
                </a:gs>
              </a:gsLst>
              <a:lin ang="540001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6" name="Google Shape;539;p34"/>
            <p:cNvSpPr/>
            <p:nvPr/>
          </p:nvSpPr>
          <p:spPr>
            <a:xfrm>
              <a:off x="5908897" y="1413079"/>
              <a:ext cx="334834" cy="32146"/>
            </a:xfrm>
            <a:custGeom>
              <a:avLst/>
              <a:gdLst/>
              <a:ahLst/>
              <a:cxnLst/>
              <a:rect l="l" t="t" r="r" b="b"/>
              <a:pathLst>
                <a:path w="17572" h="1687" extrusionOk="0">
                  <a:moveTo>
                    <a:pt x="831" y="1"/>
                  </a:moveTo>
                  <a:cubicBezTo>
                    <a:pt x="371" y="8"/>
                    <a:pt x="0" y="383"/>
                    <a:pt x="0" y="844"/>
                  </a:cubicBezTo>
                  <a:cubicBezTo>
                    <a:pt x="0" y="1305"/>
                    <a:pt x="371" y="1680"/>
                    <a:pt x="831" y="1687"/>
                  </a:cubicBezTo>
                  <a:lnTo>
                    <a:pt x="16742" y="1687"/>
                  </a:lnTo>
                  <a:cubicBezTo>
                    <a:pt x="17203" y="1680"/>
                    <a:pt x="17572" y="1305"/>
                    <a:pt x="17572" y="844"/>
                  </a:cubicBezTo>
                  <a:cubicBezTo>
                    <a:pt x="17572" y="383"/>
                    <a:pt x="17203" y="8"/>
                    <a:pt x="16742"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7" name="Google Shape;540;p34"/>
            <p:cNvSpPr/>
            <p:nvPr/>
          </p:nvSpPr>
          <p:spPr>
            <a:xfrm>
              <a:off x="5994701" y="4116888"/>
              <a:ext cx="58308" cy="75839"/>
            </a:xfrm>
            <a:custGeom>
              <a:avLst/>
              <a:gdLst/>
              <a:ahLst/>
              <a:cxnLst/>
              <a:rect l="l" t="t" r="r" b="b"/>
              <a:pathLst>
                <a:path w="3060" h="3980" extrusionOk="0">
                  <a:moveTo>
                    <a:pt x="1531" y="1"/>
                  </a:moveTo>
                  <a:cubicBezTo>
                    <a:pt x="685" y="1"/>
                    <a:pt x="1" y="892"/>
                    <a:pt x="1" y="1990"/>
                  </a:cubicBezTo>
                  <a:cubicBezTo>
                    <a:pt x="1" y="3088"/>
                    <a:pt x="685" y="3979"/>
                    <a:pt x="1529" y="3979"/>
                  </a:cubicBezTo>
                  <a:cubicBezTo>
                    <a:pt x="2374" y="3979"/>
                    <a:pt x="3059" y="3088"/>
                    <a:pt x="3059" y="1990"/>
                  </a:cubicBezTo>
                  <a:cubicBezTo>
                    <a:pt x="3059" y="892"/>
                    <a:pt x="2375" y="1"/>
                    <a:pt x="1531"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8" name="Google Shape;541;p34"/>
            <p:cNvSpPr/>
            <p:nvPr/>
          </p:nvSpPr>
          <p:spPr>
            <a:xfrm>
              <a:off x="5896301" y="1685680"/>
              <a:ext cx="395010" cy="460597"/>
            </a:xfrm>
            <a:custGeom>
              <a:avLst/>
              <a:gdLst/>
              <a:ahLst/>
              <a:cxnLst/>
              <a:rect l="l" t="t" r="r" b="b"/>
              <a:pathLst>
                <a:path w="20730" h="24172" extrusionOk="0">
                  <a:moveTo>
                    <a:pt x="10366" y="1"/>
                  </a:moveTo>
                  <a:cubicBezTo>
                    <a:pt x="7617" y="1"/>
                    <a:pt x="4980" y="1274"/>
                    <a:pt x="3036" y="3541"/>
                  </a:cubicBezTo>
                  <a:cubicBezTo>
                    <a:pt x="1093" y="5807"/>
                    <a:pt x="0" y="8881"/>
                    <a:pt x="0" y="12086"/>
                  </a:cubicBezTo>
                  <a:cubicBezTo>
                    <a:pt x="0" y="15291"/>
                    <a:pt x="1093" y="18366"/>
                    <a:pt x="3036" y="20632"/>
                  </a:cubicBezTo>
                  <a:cubicBezTo>
                    <a:pt x="4980" y="22899"/>
                    <a:pt x="7617" y="24172"/>
                    <a:pt x="10366" y="24172"/>
                  </a:cubicBezTo>
                  <a:cubicBezTo>
                    <a:pt x="13113" y="24172"/>
                    <a:pt x="15750" y="22899"/>
                    <a:pt x="17694" y="20632"/>
                  </a:cubicBezTo>
                  <a:cubicBezTo>
                    <a:pt x="19639" y="18366"/>
                    <a:pt x="20730" y="15291"/>
                    <a:pt x="20730" y="12086"/>
                  </a:cubicBezTo>
                  <a:cubicBezTo>
                    <a:pt x="20730" y="8881"/>
                    <a:pt x="19639" y="5807"/>
                    <a:pt x="17694" y="3541"/>
                  </a:cubicBezTo>
                  <a:cubicBezTo>
                    <a:pt x="15750" y="1274"/>
                    <a:pt x="13113" y="1"/>
                    <a:pt x="10366"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9" name="Google Shape;542;p34"/>
            <p:cNvSpPr/>
            <p:nvPr/>
          </p:nvSpPr>
          <p:spPr>
            <a:xfrm>
              <a:off x="6018806" y="1738157"/>
              <a:ext cx="150001" cy="174906"/>
            </a:xfrm>
            <a:custGeom>
              <a:avLst/>
              <a:gdLst/>
              <a:ahLst/>
              <a:cxnLst/>
              <a:rect l="l" t="t" r="r" b="b"/>
              <a:pathLst>
                <a:path w="7872" h="9179" extrusionOk="0">
                  <a:moveTo>
                    <a:pt x="3937" y="1"/>
                  </a:moveTo>
                  <a:cubicBezTo>
                    <a:pt x="1762" y="1"/>
                    <a:pt x="0" y="2055"/>
                    <a:pt x="0" y="4590"/>
                  </a:cubicBezTo>
                  <a:cubicBezTo>
                    <a:pt x="0" y="7125"/>
                    <a:pt x="1762" y="9179"/>
                    <a:pt x="3937" y="9179"/>
                  </a:cubicBezTo>
                  <a:cubicBezTo>
                    <a:pt x="6110" y="9179"/>
                    <a:pt x="7872" y="7125"/>
                    <a:pt x="7872" y="4590"/>
                  </a:cubicBezTo>
                  <a:cubicBezTo>
                    <a:pt x="7872" y="2055"/>
                    <a:pt x="6110" y="1"/>
                    <a:pt x="3937" y="1"/>
                  </a:cubicBezTo>
                  <a:close/>
                </a:path>
              </a:pathLst>
            </a:custGeom>
            <a:solidFill>
              <a:srgbClr val="1F1C5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20" name="Google Shape;543;p34"/>
            <p:cNvSpPr/>
            <p:nvPr/>
          </p:nvSpPr>
          <p:spPr>
            <a:xfrm>
              <a:off x="6013432" y="1732803"/>
              <a:ext cx="160748" cy="185634"/>
            </a:xfrm>
            <a:custGeom>
              <a:avLst/>
              <a:gdLst/>
              <a:ahLst/>
              <a:cxnLst/>
              <a:rect l="l" t="t" r="r" b="b"/>
              <a:pathLst>
                <a:path w="8436" h="9742" extrusionOk="0">
                  <a:moveTo>
                    <a:pt x="4219" y="562"/>
                  </a:moveTo>
                  <a:cubicBezTo>
                    <a:pt x="6234" y="562"/>
                    <a:pt x="7874" y="2494"/>
                    <a:pt x="7874" y="4871"/>
                  </a:cubicBezTo>
                  <a:cubicBezTo>
                    <a:pt x="7874" y="7247"/>
                    <a:pt x="6234" y="9180"/>
                    <a:pt x="4219" y="9180"/>
                  </a:cubicBezTo>
                  <a:cubicBezTo>
                    <a:pt x="2203" y="9180"/>
                    <a:pt x="562" y="7247"/>
                    <a:pt x="562" y="4871"/>
                  </a:cubicBezTo>
                  <a:cubicBezTo>
                    <a:pt x="562" y="2494"/>
                    <a:pt x="2203" y="562"/>
                    <a:pt x="4219" y="562"/>
                  </a:cubicBezTo>
                  <a:close/>
                  <a:moveTo>
                    <a:pt x="4219" y="0"/>
                  </a:moveTo>
                  <a:cubicBezTo>
                    <a:pt x="1892" y="0"/>
                    <a:pt x="1" y="2185"/>
                    <a:pt x="1" y="4871"/>
                  </a:cubicBezTo>
                  <a:cubicBezTo>
                    <a:pt x="1" y="7556"/>
                    <a:pt x="1892" y="9741"/>
                    <a:pt x="4219" y="9741"/>
                  </a:cubicBezTo>
                  <a:cubicBezTo>
                    <a:pt x="6544" y="9741"/>
                    <a:pt x="8435" y="7556"/>
                    <a:pt x="8435" y="4871"/>
                  </a:cubicBezTo>
                  <a:cubicBezTo>
                    <a:pt x="8435" y="2185"/>
                    <a:pt x="6544" y="0"/>
                    <a:pt x="4219" y="0"/>
                  </a:cubicBezTo>
                  <a:close/>
                </a:path>
              </a:pathLst>
            </a:custGeom>
            <a:solidFill>
              <a:srgbClr val="1F1C5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21" name="Google Shape;544;p34"/>
            <p:cNvSpPr/>
            <p:nvPr/>
          </p:nvSpPr>
          <p:spPr>
            <a:xfrm>
              <a:off x="5957544" y="1936386"/>
              <a:ext cx="272525" cy="209891"/>
            </a:xfrm>
            <a:custGeom>
              <a:avLst/>
              <a:gdLst/>
              <a:ahLst/>
              <a:cxnLst/>
              <a:rect l="l" t="t" r="r" b="b"/>
              <a:pathLst>
                <a:path w="14302" h="11015" extrusionOk="0">
                  <a:moveTo>
                    <a:pt x="7152" y="1"/>
                  </a:moveTo>
                  <a:cubicBezTo>
                    <a:pt x="3202" y="1"/>
                    <a:pt x="1" y="3014"/>
                    <a:pt x="1" y="6731"/>
                  </a:cubicBezTo>
                  <a:cubicBezTo>
                    <a:pt x="4" y="7077"/>
                    <a:pt x="34" y="7421"/>
                    <a:pt x="93" y="7763"/>
                  </a:cubicBezTo>
                  <a:cubicBezTo>
                    <a:pt x="1945" y="9775"/>
                    <a:pt x="4421" y="11015"/>
                    <a:pt x="7152" y="11015"/>
                  </a:cubicBezTo>
                  <a:cubicBezTo>
                    <a:pt x="9882" y="11015"/>
                    <a:pt x="12358" y="9775"/>
                    <a:pt x="14209" y="7763"/>
                  </a:cubicBezTo>
                  <a:cubicBezTo>
                    <a:pt x="14268" y="7421"/>
                    <a:pt x="14298" y="7077"/>
                    <a:pt x="14301" y="6731"/>
                  </a:cubicBezTo>
                  <a:cubicBezTo>
                    <a:pt x="14301" y="3014"/>
                    <a:pt x="11100" y="1"/>
                    <a:pt x="7152" y="1"/>
                  </a:cubicBezTo>
                  <a:close/>
                </a:path>
              </a:pathLst>
            </a:custGeom>
            <a:solidFill>
              <a:srgbClr val="1F1C5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22" name="Google Shape;545;p34"/>
            <p:cNvSpPr/>
            <p:nvPr/>
          </p:nvSpPr>
          <p:spPr>
            <a:xfrm>
              <a:off x="5952190" y="1931032"/>
              <a:ext cx="283234" cy="220619"/>
            </a:xfrm>
            <a:custGeom>
              <a:avLst/>
              <a:gdLst/>
              <a:ahLst/>
              <a:cxnLst/>
              <a:rect l="l" t="t" r="r" b="b"/>
              <a:pathLst>
                <a:path w="14864" h="11578" extrusionOk="0">
                  <a:moveTo>
                    <a:pt x="7433" y="562"/>
                  </a:moveTo>
                  <a:cubicBezTo>
                    <a:pt x="11220" y="562"/>
                    <a:pt x="14302" y="3455"/>
                    <a:pt x="14302" y="7012"/>
                  </a:cubicBezTo>
                  <a:cubicBezTo>
                    <a:pt x="14299" y="7314"/>
                    <a:pt x="14274" y="7616"/>
                    <a:pt x="14226" y="7915"/>
                  </a:cubicBezTo>
                  <a:cubicBezTo>
                    <a:pt x="12358" y="9913"/>
                    <a:pt x="9949" y="11014"/>
                    <a:pt x="7433" y="11014"/>
                  </a:cubicBezTo>
                  <a:cubicBezTo>
                    <a:pt x="4917" y="11014"/>
                    <a:pt x="2506" y="9915"/>
                    <a:pt x="638" y="7915"/>
                  </a:cubicBezTo>
                  <a:cubicBezTo>
                    <a:pt x="590" y="7616"/>
                    <a:pt x="565" y="7314"/>
                    <a:pt x="563" y="7012"/>
                  </a:cubicBezTo>
                  <a:cubicBezTo>
                    <a:pt x="563" y="3455"/>
                    <a:pt x="3644" y="562"/>
                    <a:pt x="7433" y="562"/>
                  </a:cubicBezTo>
                  <a:close/>
                  <a:moveTo>
                    <a:pt x="7433" y="0"/>
                  </a:moveTo>
                  <a:cubicBezTo>
                    <a:pt x="3334" y="0"/>
                    <a:pt x="0" y="3146"/>
                    <a:pt x="0" y="7012"/>
                  </a:cubicBezTo>
                  <a:cubicBezTo>
                    <a:pt x="0" y="7345"/>
                    <a:pt x="31" y="7688"/>
                    <a:pt x="97" y="8089"/>
                  </a:cubicBezTo>
                  <a:cubicBezTo>
                    <a:pt x="105" y="8143"/>
                    <a:pt x="130" y="8194"/>
                    <a:pt x="167" y="8235"/>
                  </a:cubicBezTo>
                  <a:cubicBezTo>
                    <a:pt x="2152" y="10390"/>
                    <a:pt x="4732" y="11577"/>
                    <a:pt x="7433" y="11577"/>
                  </a:cubicBezTo>
                  <a:cubicBezTo>
                    <a:pt x="10134" y="11577"/>
                    <a:pt x="12714" y="10390"/>
                    <a:pt x="14697" y="8235"/>
                  </a:cubicBezTo>
                  <a:cubicBezTo>
                    <a:pt x="14734" y="8194"/>
                    <a:pt x="14759" y="8143"/>
                    <a:pt x="14767" y="8089"/>
                  </a:cubicBezTo>
                  <a:cubicBezTo>
                    <a:pt x="14833" y="7688"/>
                    <a:pt x="14864" y="7345"/>
                    <a:pt x="14864" y="7012"/>
                  </a:cubicBezTo>
                  <a:cubicBezTo>
                    <a:pt x="14864" y="3146"/>
                    <a:pt x="11530" y="0"/>
                    <a:pt x="7433" y="0"/>
                  </a:cubicBezTo>
                  <a:close/>
                </a:path>
              </a:pathLst>
            </a:custGeom>
            <a:solidFill>
              <a:srgbClr val="1F1C5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23" name="Google Shape;546;p34"/>
            <p:cNvSpPr/>
            <p:nvPr/>
          </p:nvSpPr>
          <p:spPr>
            <a:xfrm>
              <a:off x="-2137459" y="5031494"/>
              <a:ext cx="905847" cy="745598"/>
            </a:xfrm>
            <a:custGeom>
              <a:avLst/>
              <a:gdLst/>
              <a:ahLst/>
              <a:cxnLst/>
              <a:rect l="l" t="t" r="r" b="b"/>
              <a:pathLst>
                <a:path w="30030" h="34418" extrusionOk="0">
                  <a:moveTo>
                    <a:pt x="15016" y="5228"/>
                  </a:moveTo>
                  <a:cubicBezTo>
                    <a:pt x="20632" y="5228"/>
                    <a:pt x="25203" y="10176"/>
                    <a:pt x="25203" y="16261"/>
                  </a:cubicBezTo>
                  <a:lnTo>
                    <a:pt x="25203" y="29190"/>
                  </a:lnTo>
                  <a:lnTo>
                    <a:pt x="4827" y="29190"/>
                  </a:lnTo>
                  <a:lnTo>
                    <a:pt x="4827" y="16261"/>
                  </a:lnTo>
                  <a:cubicBezTo>
                    <a:pt x="4827" y="10176"/>
                    <a:pt x="9398" y="5228"/>
                    <a:pt x="15016" y="5228"/>
                  </a:cubicBezTo>
                  <a:close/>
                  <a:moveTo>
                    <a:pt x="15016" y="1"/>
                  </a:moveTo>
                  <a:cubicBezTo>
                    <a:pt x="6736" y="1"/>
                    <a:pt x="1" y="7294"/>
                    <a:pt x="1" y="16261"/>
                  </a:cubicBezTo>
                  <a:lnTo>
                    <a:pt x="1" y="31804"/>
                  </a:lnTo>
                  <a:cubicBezTo>
                    <a:pt x="1" y="33248"/>
                    <a:pt x="1082" y="34417"/>
                    <a:pt x="2415" y="34417"/>
                  </a:cubicBezTo>
                  <a:lnTo>
                    <a:pt x="27617" y="34417"/>
                  </a:lnTo>
                  <a:cubicBezTo>
                    <a:pt x="28950" y="34417"/>
                    <a:pt x="30029" y="33248"/>
                    <a:pt x="30029" y="31804"/>
                  </a:cubicBezTo>
                  <a:lnTo>
                    <a:pt x="30029" y="16261"/>
                  </a:lnTo>
                  <a:cubicBezTo>
                    <a:pt x="30029" y="7294"/>
                    <a:pt x="23294" y="1"/>
                    <a:pt x="15016" y="1"/>
                  </a:cubicBezTo>
                  <a:close/>
                </a:path>
              </a:pathLst>
            </a:custGeom>
            <a:solidFill>
              <a:srgbClr val="1F1C5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24" name="Google Shape;547;p34"/>
            <p:cNvSpPr/>
            <p:nvPr/>
          </p:nvSpPr>
          <p:spPr>
            <a:xfrm>
              <a:off x="-2156373" y="5589375"/>
              <a:ext cx="953085" cy="1073419"/>
            </a:xfrm>
            <a:custGeom>
              <a:avLst/>
              <a:gdLst/>
              <a:ahLst/>
              <a:cxnLst/>
              <a:rect l="l" t="t" r="r" b="b"/>
              <a:pathLst>
                <a:path w="34989" h="33103" extrusionOk="0">
                  <a:moveTo>
                    <a:pt x="1" y="1"/>
                  </a:moveTo>
                  <a:lnTo>
                    <a:pt x="1" y="33102"/>
                  </a:lnTo>
                  <a:lnTo>
                    <a:pt x="34989" y="33102"/>
                  </a:lnTo>
                  <a:lnTo>
                    <a:pt x="34989" y="1"/>
                  </a:lnTo>
                  <a:close/>
                </a:path>
              </a:pathLst>
            </a:custGeom>
            <a:solidFill>
              <a:srgbClr val="0070C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25" name="Google Shape;548;p34"/>
            <p:cNvSpPr/>
            <p:nvPr/>
          </p:nvSpPr>
          <p:spPr>
            <a:xfrm>
              <a:off x="-1828674" y="5791317"/>
              <a:ext cx="299650" cy="481696"/>
            </a:xfrm>
            <a:custGeom>
              <a:avLst/>
              <a:gdLst/>
              <a:ahLst/>
              <a:cxnLst/>
              <a:rect l="l" t="t" r="r" b="b"/>
              <a:pathLst>
                <a:path w="9856" h="14471" extrusionOk="0">
                  <a:moveTo>
                    <a:pt x="4927" y="1"/>
                  </a:moveTo>
                  <a:cubicBezTo>
                    <a:pt x="2633" y="1"/>
                    <a:pt x="772" y="2016"/>
                    <a:pt x="772" y="4502"/>
                  </a:cubicBezTo>
                  <a:cubicBezTo>
                    <a:pt x="772" y="6052"/>
                    <a:pt x="1496" y="7417"/>
                    <a:pt x="2595" y="8227"/>
                  </a:cubicBezTo>
                  <a:lnTo>
                    <a:pt x="1" y="14470"/>
                  </a:lnTo>
                  <a:lnTo>
                    <a:pt x="9856" y="14470"/>
                  </a:lnTo>
                  <a:lnTo>
                    <a:pt x="7261" y="8227"/>
                  </a:lnTo>
                  <a:cubicBezTo>
                    <a:pt x="8361" y="7417"/>
                    <a:pt x="9084" y="6050"/>
                    <a:pt x="9084" y="4502"/>
                  </a:cubicBezTo>
                  <a:cubicBezTo>
                    <a:pt x="9084" y="2016"/>
                    <a:pt x="7223" y="1"/>
                    <a:pt x="4927" y="1"/>
                  </a:cubicBezTo>
                  <a:close/>
                </a:path>
              </a:pathLst>
            </a:custGeom>
            <a:solidFill>
              <a:srgbClr val="1F1C5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26" name="Google Shape;549;p34"/>
            <p:cNvSpPr/>
            <p:nvPr/>
          </p:nvSpPr>
          <p:spPr>
            <a:xfrm>
              <a:off x="5996759" y="2869853"/>
              <a:ext cx="200611" cy="286435"/>
            </a:xfrm>
            <a:custGeom>
              <a:avLst/>
              <a:gdLst/>
              <a:ahLst/>
              <a:cxnLst/>
              <a:rect l="l" t="t" r="r" b="b"/>
              <a:pathLst>
                <a:path w="10528" h="15032" extrusionOk="0">
                  <a:moveTo>
                    <a:pt x="5264" y="562"/>
                  </a:moveTo>
                  <a:cubicBezTo>
                    <a:pt x="7401" y="562"/>
                    <a:pt x="9139" y="2455"/>
                    <a:pt x="9139" y="4782"/>
                  </a:cubicBezTo>
                  <a:cubicBezTo>
                    <a:pt x="9139" y="6185"/>
                    <a:pt x="8501" y="7493"/>
                    <a:pt x="7430" y="8280"/>
                  </a:cubicBezTo>
                  <a:cubicBezTo>
                    <a:pt x="7327" y="8356"/>
                    <a:pt x="7287" y="8495"/>
                    <a:pt x="7337" y="8614"/>
                  </a:cubicBezTo>
                  <a:lnTo>
                    <a:pt x="9771" y="14469"/>
                  </a:lnTo>
                  <a:lnTo>
                    <a:pt x="759" y="14469"/>
                  </a:lnTo>
                  <a:lnTo>
                    <a:pt x="3192" y="8614"/>
                  </a:lnTo>
                  <a:cubicBezTo>
                    <a:pt x="3241" y="8495"/>
                    <a:pt x="3204" y="8356"/>
                    <a:pt x="3099" y="8280"/>
                  </a:cubicBezTo>
                  <a:cubicBezTo>
                    <a:pt x="2028" y="7493"/>
                    <a:pt x="1391" y="6185"/>
                    <a:pt x="1391" y="4782"/>
                  </a:cubicBezTo>
                  <a:cubicBezTo>
                    <a:pt x="1391" y="2455"/>
                    <a:pt x="3129" y="562"/>
                    <a:pt x="5264" y="562"/>
                  </a:cubicBezTo>
                  <a:close/>
                  <a:moveTo>
                    <a:pt x="5264" y="1"/>
                  </a:moveTo>
                  <a:cubicBezTo>
                    <a:pt x="2819" y="1"/>
                    <a:pt x="828" y="2146"/>
                    <a:pt x="828" y="4782"/>
                  </a:cubicBezTo>
                  <a:cubicBezTo>
                    <a:pt x="828" y="6285"/>
                    <a:pt x="1483" y="7696"/>
                    <a:pt x="2591" y="8598"/>
                  </a:cubicBezTo>
                  <a:lnTo>
                    <a:pt x="78" y="14642"/>
                  </a:lnTo>
                  <a:cubicBezTo>
                    <a:pt x="1" y="14827"/>
                    <a:pt x="136" y="15030"/>
                    <a:pt x="338" y="15032"/>
                  </a:cubicBezTo>
                  <a:lnTo>
                    <a:pt x="10193" y="15032"/>
                  </a:lnTo>
                  <a:cubicBezTo>
                    <a:pt x="10392" y="15032"/>
                    <a:pt x="10528" y="14827"/>
                    <a:pt x="10452" y="14642"/>
                  </a:cubicBezTo>
                  <a:lnTo>
                    <a:pt x="7939" y="8598"/>
                  </a:lnTo>
                  <a:cubicBezTo>
                    <a:pt x="9046" y="7696"/>
                    <a:pt x="9701" y="6285"/>
                    <a:pt x="9701" y="4782"/>
                  </a:cubicBezTo>
                  <a:cubicBezTo>
                    <a:pt x="9701" y="2146"/>
                    <a:pt x="7712" y="1"/>
                    <a:pt x="5264" y="1"/>
                  </a:cubicBezTo>
                  <a:close/>
                </a:path>
              </a:pathLst>
            </a:custGeom>
            <a:solidFill>
              <a:srgbClr val="1F1C5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27" name="Google Shape;550;p34"/>
            <p:cNvSpPr/>
            <p:nvPr/>
          </p:nvSpPr>
          <p:spPr>
            <a:xfrm>
              <a:off x="5887574" y="2853485"/>
              <a:ext cx="775672" cy="1061878"/>
            </a:xfrm>
            <a:custGeom>
              <a:avLst/>
              <a:gdLst/>
              <a:ahLst/>
              <a:cxnLst/>
              <a:rect l="l" t="t" r="r" b="b"/>
              <a:pathLst>
                <a:path w="40707" h="55727" extrusionOk="0">
                  <a:moveTo>
                    <a:pt x="40706" y="1"/>
                  </a:moveTo>
                  <a:lnTo>
                    <a:pt x="100" y="55240"/>
                  </a:lnTo>
                  <a:cubicBezTo>
                    <a:pt x="1" y="55375"/>
                    <a:pt x="30" y="55568"/>
                    <a:pt x="165" y="55667"/>
                  </a:cubicBezTo>
                  <a:cubicBezTo>
                    <a:pt x="220" y="55707"/>
                    <a:pt x="283" y="55727"/>
                    <a:pt x="346" y="55727"/>
                  </a:cubicBezTo>
                  <a:cubicBezTo>
                    <a:pt x="441" y="55727"/>
                    <a:pt x="534" y="55683"/>
                    <a:pt x="594" y="55601"/>
                  </a:cubicBezTo>
                  <a:lnTo>
                    <a:pt x="40706" y="1035"/>
                  </a:lnTo>
                  <a:lnTo>
                    <a:pt x="40706"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28" name="Google Shape;551;p34"/>
            <p:cNvSpPr/>
            <p:nvPr/>
          </p:nvSpPr>
          <p:spPr>
            <a:xfrm>
              <a:off x="6507643" y="1676190"/>
              <a:ext cx="155603" cy="218351"/>
            </a:xfrm>
            <a:custGeom>
              <a:avLst/>
              <a:gdLst/>
              <a:ahLst/>
              <a:cxnLst/>
              <a:rect l="l" t="t" r="r" b="b"/>
              <a:pathLst>
                <a:path w="8166" h="11459" extrusionOk="0">
                  <a:moveTo>
                    <a:pt x="8165" y="0"/>
                  </a:moveTo>
                  <a:lnTo>
                    <a:pt x="95" y="10977"/>
                  </a:lnTo>
                  <a:cubicBezTo>
                    <a:pt x="1" y="11112"/>
                    <a:pt x="31" y="11300"/>
                    <a:pt x="165" y="11398"/>
                  </a:cubicBezTo>
                  <a:cubicBezTo>
                    <a:pt x="220" y="11438"/>
                    <a:pt x="284" y="11458"/>
                    <a:pt x="347" y="11458"/>
                  </a:cubicBezTo>
                  <a:cubicBezTo>
                    <a:pt x="439" y="11458"/>
                    <a:pt x="529" y="11417"/>
                    <a:pt x="590" y="11338"/>
                  </a:cubicBezTo>
                  <a:lnTo>
                    <a:pt x="8165" y="1034"/>
                  </a:lnTo>
                  <a:lnTo>
                    <a:pt x="8165"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29" name="Google Shape;552;p34"/>
            <p:cNvSpPr/>
            <p:nvPr/>
          </p:nvSpPr>
          <p:spPr>
            <a:xfrm>
              <a:off x="5524405" y="1952545"/>
              <a:ext cx="945204" cy="1292558"/>
            </a:xfrm>
            <a:custGeom>
              <a:avLst/>
              <a:gdLst/>
              <a:ahLst/>
              <a:cxnLst/>
              <a:rect l="l" t="t" r="r" b="b"/>
              <a:pathLst>
                <a:path w="49604" h="67833" extrusionOk="0">
                  <a:moveTo>
                    <a:pt x="49258" y="0"/>
                  </a:moveTo>
                  <a:cubicBezTo>
                    <a:pt x="49164" y="0"/>
                    <a:pt x="49071" y="44"/>
                    <a:pt x="49010" y="125"/>
                  </a:cubicBezTo>
                  <a:lnTo>
                    <a:pt x="0" y="66799"/>
                  </a:lnTo>
                  <a:lnTo>
                    <a:pt x="0" y="67833"/>
                  </a:lnTo>
                  <a:lnTo>
                    <a:pt x="49505" y="489"/>
                  </a:lnTo>
                  <a:cubicBezTo>
                    <a:pt x="49604" y="352"/>
                    <a:pt x="49575" y="160"/>
                    <a:pt x="49439" y="60"/>
                  </a:cubicBezTo>
                  <a:cubicBezTo>
                    <a:pt x="49384" y="20"/>
                    <a:pt x="49321" y="0"/>
                    <a:pt x="49258"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30" name="Google Shape;553;p34"/>
            <p:cNvSpPr/>
            <p:nvPr/>
          </p:nvSpPr>
          <p:spPr>
            <a:xfrm>
              <a:off x="5795367" y="3956807"/>
              <a:ext cx="66388" cy="83975"/>
            </a:xfrm>
            <a:custGeom>
              <a:avLst/>
              <a:gdLst/>
              <a:ahLst/>
              <a:cxnLst/>
              <a:rect l="l" t="t" r="r" b="b"/>
              <a:pathLst>
                <a:path w="3484" h="4407" extrusionOk="0">
                  <a:moveTo>
                    <a:pt x="3136" y="0"/>
                  </a:moveTo>
                  <a:cubicBezTo>
                    <a:pt x="3042" y="0"/>
                    <a:pt x="2949" y="44"/>
                    <a:pt x="2890" y="125"/>
                  </a:cubicBezTo>
                  <a:lnTo>
                    <a:pt x="100" y="3920"/>
                  </a:lnTo>
                  <a:cubicBezTo>
                    <a:pt x="0" y="4057"/>
                    <a:pt x="30" y="4248"/>
                    <a:pt x="165" y="4349"/>
                  </a:cubicBezTo>
                  <a:cubicBezTo>
                    <a:pt x="218" y="4387"/>
                    <a:pt x="282" y="4407"/>
                    <a:pt x="347" y="4407"/>
                  </a:cubicBezTo>
                  <a:cubicBezTo>
                    <a:pt x="444" y="4407"/>
                    <a:pt x="536" y="4360"/>
                    <a:pt x="594" y="4283"/>
                  </a:cubicBezTo>
                  <a:lnTo>
                    <a:pt x="3383" y="488"/>
                  </a:lnTo>
                  <a:cubicBezTo>
                    <a:pt x="3483" y="351"/>
                    <a:pt x="3454" y="160"/>
                    <a:pt x="3317" y="59"/>
                  </a:cubicBezTo>
                  <a:cubicBezTo>
                    <a:pt x="3263" y="20"/>
                    <a:pt x="3199" y="0"/>
                    <a:pt x="3136"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31" name="Google Shape;554;p34"/>
            <p:cNvSpPr/>
            <p:nvPr/>
          </p:nvSpPr>
          <p:spPr>
            <a:xfrm>
              <a:off x="6033802" y="3081344"/>
              <a:ext cx="629444" cy="862906"/>
            </a:xfrm>
            <a:custGeom>
              <a:avLst/>
              <a:gdLst/>
              <a:ahLst/>
              <a:cxnLst/>
              <a:rect l="l" t="t" r="r" b="b"/>
              <a:pathLst>
                <a:path w="33033" h="45285" extrusionOk="0">
                  <a:moveTo>
                    <a:pt x="33032" y="1"/>
                  </a:moveTo>
                  <a:lnTo>
                    <a:pt x="102" y="44797"/>
                  </a:lnTo>
                  <a:cubicBezTo>
                    <a:pt x="1" y="44934"/>
                    <a:pt x="32" y="45125"/>
                    <a:pt x="167" y="45224"/>
                  </a:cubicBezTo>
                  <a:cubicBezTo>
                    <a:pt x="222" y="45265"/>
                    <a:pt x="286" y="45284"/>
                    <a:pt x="349" y="45284"/>
                  </a:cubicBezTo>
                  <a:cubicBezTo>
                    <a:pt x="443" y="45284"/>
                    <a:pt x="535" y="45241"/>
                    <a:pt x="595" y="45159"/>
                  </a:cubicBezTo>
                  <a:lnTo>
                    <a:pt x="33032" y="1036"/>
                  </a:lnTo>
                  <a:lnTo>
                    <a:pt x="33032"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grpSp>
      <p:sp>
        <p:nvSpPr>
          <p:cNvPr id="34" name="Rectangle 33"/>
          <p:cNvSpPr/>
          <p:nvPr/>
        </p:nvSpPr>
        <p:spPr>
          <a:xfrm>
            <a:off x="0" y="3614056"/>
            <a:ext cx="4383315" cy="232229"/>
          </a:xfrm>
          <a:prstGeom prst="rect">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5" name="Rectangle 34"/>
          <p:cNvSpPr/>
          <p:nvPr/>
        </p:nvSpPr>
        <p:spPr>
          <a:xfrm>
            <a:off x="7808685" y="3607706"/>
            <a:ext cx="4383315" cy="232229"/>
          </a:xfrm>
          <a:prstGeom prst="rect">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Rectangle 3"/>
          <p:cNvSpPr/>
          <p:nvPr/>
        </p:nvSpPr>
        <p:spPr>
          <a:xfrm>
            <a:off x="1104900" y="980986"/>
            <a:ext cx="6667500" cy="1938992"/>
          </a:xfrm>
          <a:prstGeom prst="rect">
            <a:avLst/>
          </a:prstGeom>
        </p:spPr>
        <p:txBody>
          <a:bodyPr wrap="square">
            <a:spAutoFit/>
          </a:bodyPr>
          <a:lstStyle/>
          <a:p>
            <a:r>
              <a:rPr lang="en-US" sz="2400" b="1" dirty="0">
                <a:solidFill>
                  <a:schemeClr val="bg1"/>
                </a:solidFill>
                <a:effectLst>
                  <a:outerShdw blurRad="38100" dist="38100" dir="2700000" algn="tl">
                    <a:srgbClr val="000000">
                      <a:alpha val="43137"/>
                    </a:srgbClr>
                  </a:outerShdw>
                </a:effectLst>
              </a:rPr>
              <a:t>AA </a:t>
            </a:r>
            <a:r>
              <a:rPr lang="en-US" sz="2400" b="1" dirty="0" err="1">
                <a:solidFill>
                  <a:schemeClr val="bg1"/>
                </a:solidFill>
                <a:effectLst>
                  <a:outerShdw blurRad="38100" dist="38100" dir="2700000" algn="tl">
                    <a:srgbClr val="000000">
                      <a:alpha val="43137"/>
                    </a:srgbClr>
                  </a:outerShdw>
                </a:effectLst>
              </a:rPr>
              <a:t>pasport</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çiplərinin</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klonlanmasının</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qarşısını</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alır</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Çipdə</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oxunmayan</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və</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ya</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kopyalanmayan</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xüsusi</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bir</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açar</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mövcuddur</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lakin</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onun</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mövcudluğu</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asanlıqla</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sübut</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edilə</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bilər</a:t>
            </a:r>
            <a:r>
              <a:rPr lang="en-US" sz="2400" b="1" dirty="0">
                <a:solidFill>
                  <a:schemeClr val="bg1"/>
                </a:solidFill>
                <a:effectLst>
                  <a:outerShdw blurRad="38100" dist="38100" dir="2700000" algn="tl">
                    <a:srgbClr val="000000">
                      <a:alpha val="43137"/>
                    </a:srgbClr>
                  </a:outerShdw>
                </a:effectLst>
              </a:rPr>
              <a:t>. AA </a:t>
            </a:r>
            <a:r>
              <a:rPr lang="en-US" sz="2400" b="1" dirty="0" err="1">
                <a:solidFill>
                  <a:schemeClr val="bg1"/>
                </a:solidFill>
                <a:effectLst>
                  <a:outerShdw blurRad="38100" dist="38100" dir="2700000" algn="tl">
                    <a:srgbClr val="000000">
                      <a:alpha val="43137"/>
                    </a:srgbClr>
                  </a:outerShdw>
                </a:effectLst>
              </a:rPr>
              <a:t>istifadə</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ist</a:t>
            </a:r>
            <a:r>
              <a:rPr lang="az-Latn-AZ" sz="2400" b="1" dirty="0">
                <a:solidFill>
                  <a:schemeClr val="bg1"/>
                </a:solidFill>
                <a:effectLst>
                  <a:outerShdw blurRad="38100" dist="38100" dir="2700000" algn="tl">
                    <a:srgbClr val="000000">
                      <a:alpha val="43137"/>
                    </a:srgbClr>
                  </a:outerShdw>
                </a:effectLst>
              </a:rPr>
              <a:t>əyə</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bağlıdır</a:t>
            </a:r>
            <a:r>
              <a:rPr lang="en-US" sz="2400" b="1" dirty="0">
                <a:solidFill>
                  <a:schemeClr val="bg1"/>
                </a:solidFill>
                <a:effectLst>
                  <a:outerShdw blurRad="38100" dist="38100" dir="2700000" algn="tl">
                    <a:srgbClr val="000000">
                      <a:alpha val="43137"/>
                    </a:srgbClr>
                  </a:outerShdw>
                </a:effectLst>
              </a:rPr>
              <a:t>.</a:t>
            </a:r>
          </a:p>
        </p:txBody>
      </p:sp>
      <p:sp>
        <p:nvSpPr>
          <p:cNvPr id="32" name="Rectangle 31"/>
          <p:cNvSpPr/>
          <p:nvPr/>
        </p:nvSpPr>
        <p:spPr>
          <a:xfrm>
            <a:off x="695034" y="558284"/>
            <a:ext cx="6966779" cy="461665"/>
          </a:xfrm>
          <a:prstGeom prst="rect">
            <a:avLst/>
          </a:prstGeom>
        </p:spPr>
        <p:txBody>
          <a:bodyPr wrap="none">
            <a:spAutoFit/>
          </a:bodyPr>
          <a:lstStyle/>
          <a:p>
            <a:pPr marL="342900" indent="-342900">
              <a:buFont typeface="Arial" panose="020B0604020202020204" pitchFamily="34" charset="0"/>
              <a:buChar char="•"/>
            </a:pPr>
            <a:r>
              <a:rPr lang="en-US" sz="2400" b="1" dirty="0" err="1">
                <a:solidFill>
                  <a:schemeClr val="bg1">
                    <a:lumMod val="50000"/>
                  </a:schemeClr>
                </a:solidFill>
                <a:effectLst>
                  <a:outerShdw blurRad="38100" dist="38100" dir="2700000" algn="tl">
                    <a:srgbClr val="000000">
                      <a:alpha val="43137"/>
                    </a:srgbClr>
                  </a:outerShdw>
                </a:effectLst>
              </a:rPr>
              <a:t>Aktiv</a:t>
            </a:r>
            <a:r>
              <a:rPr lang="en-US" sz="2400" b="1" dirty="0">
                <a:solidFill>
                  <a:schemeClr val="bg1">
                    <a:lumMod val="50000"/>
                  </a:schemeClr>
                </a:solidFill>
                <a:effectLst>
                  <a:outerShdw blurRad="38100" dist="38100" dir="2700000" algn="tl">
                    <a:srgbClr val="000000">
                      <a:alpha val="43137"/>
                    </a:srgbClr>
                  </a:outerShdw>
                </a:effectLst>
              </a:rPr>
              <a:t> </a:t>
            </a:r>
            <a:r>
              <a:rPr lang="en-US" sz="2400" b="1" dirty="0" err="1">
                <a:solidFill>
                  <a:schemeClr val="bg1">
                    <a:lumMod val="50000"/>
                  </a:schemeClr>
                </a:solidFill>
                <a:effectLst>
                  <a:outerShdw blurRad="38100" dist="38100" dir="2700000" algn="tl">
                    <a:srgbClr val="000000">
                      <a:alpha val="43137"/>
                    </a:srgbClr>
                  </a:outerShdw>
                </a:effectLst>
              </a:rPr>
              <a:t>Doğrulama</a:t>
            </a:r>
            <a:r>
              <a:rPr lang="en-US" sz="2400" b="1" dirty="0">
                <a:solidFill>
                  <a:schemeClr val="bg1">
                    <a:lumMod val="50000"/>
                  </a:schemeClr>
                </a:solidFill>
                <a:effectLst>
                  <a:outerShdw blurRad="38100" dist="38100" dir="2700000" algn="tl">
                    <a:srgbClr val="000000">
                      <a:alpha val="43137"/>
                    </a:srgbClr>
                  </a:outerShdw>
                </a:effectLst>
              </a:rPr>
              <a:t> (Active Authentication</a:t>
            </a:r>
            <a:r>
              <a:rPr lang="az-Latn-AZ" sz="2400" b="1" dirty="0">
                <a:solidFill>
                  <a:schemeClr val="bg1">
                    <a:lumMod val="50000"/>
                  </a:schemeClr>
                </a:solidFill>
                <a:effectLst>
                  <a:outerShdw blurRad="38100" dist="38100" dir="2700000" algn="tl">
                    <a:srgbClr val="000000">
                      <a:alpha val="43137"/>
                    </a:srgbClr>
                  </a:outerShdw>
                </a:effectLst>
              </a:rPr>
              <a:t>-</a:t>
            </a:r>
            <a:r>
              <a:rPr lang="en-US" sz="2400" b="1" dirty="0">
                <a:solidFill>
                  <a:schemeClr val="bg1">
                    <a:lumMod val="50000"/>
                  </a:schemeClr>
                </a:solidFill>
                <a:effectLst>
                  <a:outerShdw blurRad="38100" dist="38100" dir="2700000" algn="tl">
                    <a:srgbClr val="000000">
                      <a:alpha val="43137"/>
                    </a:srgbClr>
                  </a:outerShdw>
                </a:effectLst>
              </a:rPr>
              <a:t>AA)</a:t>
            </a:r>
            <a:endParaRPr lang="en-US" sz="2400" dirty="0">
              <a:solidFill>
                <a:schemeClr val="bg1">
                  <a:lumMod val="50000"/>
                </a:schemeClr>
              </a:solidFill>
            </a:endParaRPr>
          </a:p>
        </p:txBody>
      </p:sp>
      <p:sp>
        <p:nvSpPr>
          <p:cNvPr id="33" name="Rectangle 32"/>
          <p:cNvSpPr/>
          <p:nvPr/>
        </p:nvSpPr>
        <p:spPr>
          <a:xfrm>
            <a:off x="4514850" y="3944035"/>
            <a:ext cx="6915150" cy="830997"/>
          </a:xfrm>
          <a:prstGeom prst="rect">
            <a:avLst/>
          </a:prstGeom>
        </p:spPr>
        <p:txBody>
          <a:bodyPr wrap="square">
            <a:spAutoFit/>
          </a:bodyPr>
          <a:lstStyle/>
          <a:p>
            <a:pPr marL="342900" indent="-342900">
              <a:buFont typeface="Arial" panose="020B0604020202020204" pitchFamily="34" charset="0"/>
              <a:buChar char="•"/>
            </a:pPr>
            <a:r>
              <a:rPr lang="en-US" sz="2400" b="1" dirty="0" err="1">
                <a:solidFill>
                  <a:schemeClr val="bg1">
                    <a:lumMod val="50000"/>
                  </a:schemeClr>
                </a:solidFill>
                <a:effectLst>
                  <a:outerShdw blurRad="38100" dist="38100" dir="2700000" algn="tl">
                    <a:srgbClr val="000000">
                      <a:alpha val="43137"/>
                    </a:srgbClr>
                  </a:outerShdw>
                </a:effectLst>
              </a:rPr>
              <a:t>Əlavə</a:t>
            </a:r>
            <a:r>
              <a:rPr lang="en-US" sz="2400" b="1" dirty="0">
                <a:solidFill>
                  <a:schemeClr val="bg1">
                    <a:lumMod val="50000"/>
                  </a:schemeClr>
                </a:solidFill>
                <a:effectLst>
                  <a:outerShdw blurRad="38100" dist="38100" dir="2700000" algn="tl">
                    <a:srgbClr val="000000">
                      <a:alpha val="43137"/>
                    </a:srgbClr>
                  </a:outerShdw>
                </a:effectLst>
              </a:rPr>
              <a:t> </a:t>
            </a:r>
            <a:r>
              <a:rPr lang="en-US" sz="2400" b="1" dirty="0" err="1">
                <a:solidFill>
                  <a:schemeClr val="bg1">
                    <a:lumMod val="50000"/>
                  </a:schemeClr>
                </a:solidFill>
                <a:effectLst>
                  <a:outerShdw blurRad="38100" dist="38100" dir="2700000" algn="tl">
                    <a:srgbClr val="000000">
                      <a:alpha val="43137"/>
                    </a:srgbClr>
                  </a:outerShdw>
                </a:effectLst>
              </a:rPr>
              <a:t>Giriş</a:t>
            </a:r>
            <a:r>
              <a:rPr lang="en-US" sz="2400" b="1" dirty="0">
                <a:solidFill>
                  <a:schemeClr val="bg1">
                    <a:lumMod val="50000"/>
                  </a:schemeClr>
                </a:solidFill>
                <a:effectLst>
                  <a:outerShdw blurRad="38100" dist="38100" dir="2700000" algn="tl">
                    <a:srgbClr val="000000">
                      <a:alpha val="43137"/>
                    </a:srgbClr>
                  </a:outerShdw>
                </a:effectLst>
              </a:rPr>
              <a:t> </a:t>
            </a:r>
            <a:r>
              <a:rPr lang="en-US" sz="2400" b="1" dirty="0" err="1">
                <a:solidFill>
                  <a:schemeClr val="bg1">
                    <a:lumMod val="50000"/>
                  </a:schemeClr>
                </a:solidFill>
                <a:effectLst>
                  <a:outerShdw blurRad="38100" dist="38100" dir="2700000" algn="tl">
                    <a:srgbClr val="000000">
                      <a:alpha val="43137"/>
                    </a:srgbClr>
                  </a:outerShdw>
                </a:effectLst>
              </a:rPr>
              <a:t>Nəzarəti</a:t>
            </a:r>
            <a:r>
              <a:rPr lang="en-US" sz="2400" b="1" dirty="0">
                <a:solidFill>
                  <a:schemeClr val="bg1">
                    <a:lumMod val="50000"/>
                  </a:schemeClr>
                </a:solidFill>
                <a:effectLst>
                  <a:outerShdw blurRad="38100" dist="38100" dir="2700000" algn="tl">
                    <a:srgbClr val="000000">
                      <a:alpha val="43137"/>
                    </a:srgbClr>
                  </a:outerShdw>
                </a:effectLst>
              </a:rPr>
              <a:t> (Supplemental Access </a:t>
            </a:r>
            <a:r>
              <a:rPr lang="en-US" sz="2400" b="1" dirty="0" err="1">
                <a:solidFill>
                  <a:schemeClr val="bg1">
                    <a:lumMod val="50000"/>
                  </a:schemeClr>
                </a:solidFill>
                <a:effectLst>
                  <a:outerShdw blurRad="38100" dist="38100" dir="2700000" algn="tl">
                    <a:srgbClr val="000000">
                      <a:alpha val="43137"/>
                    </a:srgbClr>
                  </a:outerShdw>
                </a:effectLst>
              </a:rPr>
              <a:t>Contro</a:t>
            </a:r>
            <a:r>
              <a:rPr lang="en-US" sz="2400" b="1" dirty="0">
                <a:solidFill>
                  <a:schemeClr val="bg1">
                    <a:lumMod val="50000"/>
                  </a:schemeClr>
                </a:solidFill>
                <a:effectLst>
                  <a:outerShdw blurRad="38100" dist="38100" dir="2700000" algn="tl">
                    <a:srgbClr val="000000">
                      <a:alpha val="43137"/>
                    </a:srgbClr>
                  </a:outerShdw>
                </a:effectLst>
              </a:rPr>
              <a:t>-SAC)</a:t>
            </a:r>
          </a:p>
        </p:txBody>
      </p:sp>
      <p:sp>
        <p:nvSpPr>
          <p:cNvPr id="36" name="Rectangle 35"/>
          <p:cNvSpPr/>
          <p:nvPr/>
        </p:nvSpPr>
        <p:spPr>
          <a:xfrm>
            <a:off x="4819650" y="4657636"/>
            <a:ext cx="7372350" cy="1938992"/>
          </a:xfrm>
          <a:prstGeom prst="rect">
            <a:avLst/>
          </a:prstGeom>
        </p:spPr>
        <p:txBody>
          <a:bodyPr wrap="square">
            <a:spAutoFit/>
          </a:bodyPr>
          <a:lstStyle/>
          <a:p>
            <a:r>
              <a:rPr lang="en-US" sz="2400" b="1" dirty="0">
                <a:solidFill>
                  <a:schemeClr val="bg1"/>
                </a:solidFill>
                <a:effectLst>
                  <a:outerShdw blurRad="38100" dist="38100" dir="2700000" algn="tl">
                    <a:srgbClr val="000000">
                      <a:alpha val="43137"/>
                    </a:srgbClr>
                  </a:outerShdw>
                </a:effectLst>
              </a:rPr>
              <a:t>SAC, ICAO </a:t>
            </a:r>
            <a:r>
              <a:rPr lang="en-US" sz="2400" b="1" dirty="0" err="1">
                <a:solidFill>
                  <a:schemeClr val="bg1"/>
                </a:solidFill>
                <a:effectLst>
                  <a:outerShdw blurRad="38100" dist="38100" dir="2700000" algn="tl">
                    <a:srgbClr val="000000">
                      <a:alpha val="43137"/>
                    </a:srgbClr>
                  </a:outerShdw>
                </a:effectLst>
              </a:rPr>
              <a:t>tərəfindən</a:t>
            </a:r>
            <a:r>
              <a:rPr lang="en-US" sz="2400" b="1" dirty="0">
                <a:solidFill>
                  <a:schemeClr val="bg1"/>
                </a:solidFill>
                <a:effectLst>
                  <a:outerShdw blurRad="38100" dist="38100" dir="2700000" algn="tl">
                    <a:srgbClr val="000000">
                      <a:alpha val="43137"/>
                    </a:srgbClr>
                  </a:outerShdw>
                </a:effectLst>
              </a:rPr>
              <a:t> 2009-cu </a:t>
            </a:r>
            <a:r>
              <a:rPr lang="en-US" sz="2400" b="1" dirty="0" err="1">
                <a:solidFill>
                  <a:schemeClr val="bg1"/>
                </a:solidFill>
                <a:effectLst>
                  <a:outerShdw blurRad="38100" dist="38100" dir="2700000" algn="tl">
                    <a:srgbClr val="000000">
                      <a:alpha val="43137"/>
                    </a:srgbClr>
                  </a:outerShdw>
                </a:effectLst>
              </a:rPr>
              <a:t>ildə</a:t>
            </a:r>
            <a:r>
              <a:rPr lang="en-US" sz="2400" b="1" dirty="0">
                <a:solidFill>
                  <a:schemeClr val="bg1"/>
                </a:solidFill>
                <a:effectLst>
                  <a:outerShdw blurRad="38100" dist="38100" dir="2700000" algn="tl">
                    <a:srgbClr val="000000">
                      <a:alpha val="43137"/>
                    </a:srgbClr>
                  </a:outerShdw>
                </a:effectLst>
              </a:rPr>
              <a:t> BAC </a:t>
            </a:r>
            <a:r>
              <a:rPr lang="en-US" sz="2400" b="1" dirty="0" err="1">
                <a:solidFill>
                  <a:schemeClr val="bg1"/>
                </a:solidFill>
                <a:effectLst>
                  <a:outerShdw blurRad="38100" dist="38100" dir="2700000" algn="tl">
                    <a:srgbClr val="000000">
                      <a:alpha val="43137"/>
                    </a:srgbClr>
                  </a:outerShdw>
                </a:effectLst>
              </a:rPr>
              <a:t>zəif</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tərəflərini</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aradan</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qaldırmaq</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üçün</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təqdim</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edilmişdir</a:t>
            </a:r>
            <a:r>
              <a:rPr lang="en-US" sz="2400" b="1" dirty="0">
                <a:solidFill>
                  <a:schemeClr val="bg1"/>
                </a:solidFill>
                <a:effectLst>
                  <a:outerShdw blurRad="38100" dist="38100" dir="2700000" algn="tl">
                    <a:srgbClr val="000000">
                      <a:alpha val="43137"/>
                    </a:srgbClr>
                  </a:outerShdw>
                </a:effectLst>
              </a:rPr>
              <a:t>. BAC-a (</a:t>
            </a:r>
            <a:r>
              <a:rPr lang="en-US" sz="2400" b="1" dirty="0" err="1">
                <a:solidFill>
                  <a:schemeClr val="bg1"/>
                </a:solidFill>
                <a:effectLst>
                  <a:outerShdw blurRad="38100" dist="38100" dir="2700000" algn="tl">
                    <a:srgbClr val="000000">
                      <a:alpha val="43137"/>
                    </a:srgbClr>
                  </a:outerShdw>
                </a:effectLst>
              </a:rPr>
              <a:t>uyğunluğu</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saxlamaq</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üçün</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əlavə</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olaraq</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təqdim</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edildi</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lakin</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gələcəkdə</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əvəz</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edəcəkdir</a:t>
            </a:r>
            <a:r>
              <a:rPr lang="en-US" sz="2400" b="1" dirty="0">
                <a:solidFill>
                  <a:schemeClr val="bg1"/>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94533109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College Newsletter by Slidesgo">
  <a:themeElements>
    <a:clrScheme name="Simple Light">
      <a:dk1>
        <a:srgbClr val="324788"/>
      </a:dk1>
      <a:lt1>
        <a:srgbClr val="F5FBFB"/>
      </a:lt1>
      <a:dk2>
        <a:srgbClr val="595959"/>
      </a:dk2>
      <a:lt2>
        <a:srgbClr val="E2ECFF"/>
      </a:lt2>
      <a:accent1>
        <a:srgbClr val="FF66A7"/>
      </a:accent1>
      <a:accent2>
        <a:srgbClr val="90C4FE"/>
      </a:accent2>
      <a:accent3>
        <a:srgbClr val="706EDC"/>
      </a:accent3>
      <a:accent4>
        <a:srgbClr val="FFDB4C"/>
      </a:accent4>
      <a:accent5>
        <a:srgbClr val="FF66A7"/>
      </a:accent5>
      <a:accent6>
        <a:srgbClr val="90C4FE"/>
      </a:accent6>
      <a:hlink>
        <a:srgbClr val="32478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Project research">
  <a:themeElements>
    <a:clrScheme name="Simple Light">
      <a:dk1>
        <a:srgbClr val="045A68"/>
      </a:dk1>
      <a:lt1>
        <a:srgbClr val="FFFFFF"/>
      </a:lt1>
      <a:dk2>
        <a:srgbClr val="263238"/>
      </a:dk2>
      <a:lt2>
        <a:srgbClr val="F5F5F5"/>
      </a:lt2>
      <a:accent1>
        <a:srgbClr val="045A68"/>
      </a:accent1>
      <a:accent2>
        <a:srgbClr val="19B5B1"/>
      </a:accent2>
      <a:accent3>
        <a:srgbClr val="263238"/>
      </a:accent3>
      <a:accent4>
        <a:srgbClr val="FFBE9D"/>
      </a:accent4>
      <a:accent5>
        <a:srgbClr val="EBEBEB"/>
      </a:accent5>
      <a:accent6>
        <a:srgbClr val="E0E0E0"/>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HIGH SCHOOL RESUME">
  <a:themeElements>
    <a:clrScheme name="Simple Light">
      <a:dk1>
        <a:srgbClr val="000000"/>
      </a:dk1>
      <a:lt1>
        <a:srgbClr val="FFFFFF"/>
      </a:lt1>
      <a:dk2>
        <a:srgbClr val="595959"/>
      </a:dk2>
      <a:lt2>
        <a:srgbClr val="EEEEEE"/>
      </a:lt2>
      <a:accent1>
        <a:srgbClr val="ECFFA8"/>
      </a:accent1>
      <a:accent2>
        <a:srgbClr val="C6FF00"/>
      </a:accent2>
      <a:accent3>
        <a:srgbClr val="C9DB89"/>
      </a:accent3>
      <a:accent4>
        <a:srgbClr val="1D1D1B"/>
      </a:accent4>
      <a:accent5>
        <a:srgbClr val="F9FFE2"/>
      </a:accent5>
      <a:accent6>
        <a:srgbClr val="585857"/>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Tech Newsletter by Slidesgo">
  <a:themeElements>
    <a:clrScheme name="Simple Light">
      <a:dk1>
        <a:srgbClr val="434343"/>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617</TotalTime>
  <Words>1507</Words>
  <Application>Microsoft Office PowerPoint</Application>
  <PresentationFormat>Widescreen</PresentationFormat>
  <Paragraphs>64</Paragraphs>
  <Slides>20</Slides>
  <Notes>12</Notes>
  <HiddenSlides>0</HiddenSlides>
  <MMClips>1</MMClips>
  <ScaleCrop>false</ScaleCrop>
  <HeadingPairs>
    <vt:vector size="6" baseType="variant">
      <vt:variant>
        <vt:lpstr>Fonts Used</vt:lpstr>
      </vt:variant>
      <vt:variant>
        <vt:i4>19</vt:i4>
      </vt:variant>
      <vt:variant>
        <vt:lpstr>Theme</vt:lpstr>
      </vt:variant>
      <vt:variant>
        <vt:i4>7</vt:i4>
      </vt:variant>
      <vt:variant>
        <vt:lpstr>Slide Titles</vt:lpstr>
      </vt:variant>
      <vt:variant>
        <vt:i4>20</vt:i4>
      </vt:variant>
    </vt:vector>
  </HeadingPairs>
  <TitlesOfParts>
    <vt:vector size="46" baseType="lpstr">
      <vt:lpstr>Arial</vt:lpstr>
      <vt:lpstr>Calibri</vt:lpstr>
      <vt:lpstr>Calibri Light</vt:lpstr>
      <vt:lpstr>Dosis ExtraLight</vt:lpstr>
      <vt:lpstr>Exo 2</vt:lpstr>
      <vt:lpstr>Fira Sans Extra Condensed Medium</vt:lpstr>
      <vt:lpstr>Josefin Sans</vt:lpstr>
      <vt:lpstr>Lilita One</vt:lpstr>
      <vt:lpstr>Montserrat</vt:lpstr>
      <vt:lpstr>Nunito Light</vt:lpstr>
      <vt:lpstr>Raleway</vt:lpstr>
      <vt:lpstr>Raleway Light</vt:lpstr>
      <vt:lpstr>Raleway Medium</vt:lpstr>
      <vt:lpstr>Roboto Condensed</vt:lpstr>
      <vt:lpstr>Roboto Condensed Light</vt:lpstr>
      <vt:lpstr>Shadows Into Light</vt:lpstr>
      <vt:lpstr>Squada One</vt:lpstr>
      <vt:lpstr>Times New Roman</vt:lpstr>
      <vt:lpstr>Wingdings</vt:lpstr>
      <vt:lpstr>Office Theme</vt:lpstr>
      <vt:lpstr>1_Office Theme</vt:lpstr>
      <vt:lpstr>4_College Newsletter by Slidesgo</vt:lpstr>
      <vt:lpstr>2_Office Theme</vt:lpstr>
      <vt:lpstr>3_Project research</vt:lpstr>
      <vt:lpstr>HIGH SCHOOL RESUME</vt:lpstr>
      <vt:lpstr>Tech Newsletter by Slidesgo</vt:lpstr>
      <vt:lpstr>PowerPoint Presentation</vt:lpstr>
      <vt:lpstr>Elektron pasport nədir?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Mənbə</vt:lpstr>
      <vt:lpstr>Diqqətiniz üçün təşəkkürlər</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40</cp:revision>
  <dcterms:created xsi:type="dcterms:W3CDTF">2020-05-05T18:10:31Z</dcterms:created>
  <dcterms:modified xsi:type="dcterms:W3CDTF">2020-05-13T18:48:28Z</dcterms:modified>
</cp:coreProperties>
</file>